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1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2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E0D8-1298-404E-9336-97869E156A4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8610-D640-465A-AF04-7DE84FBB2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4856" y="1447800"/>
            <a:ext cx="6695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CIDR – Classless Inter-Domain  Routing, is an IP addressing scheme </a:t>
            </a:r>
          </a:p>
          <a:p>
            <a:r>
              <a:rPr lang="en-US" dirty="0"/>
              <a:t> </a:t>
            </a:r>
            <a:r>
              <a:rPr lang="en-US" dirty="0" smtClean="0"/>
              <a:t>            used to allocation of IP addresses</a:t>
            </a:r>
          </a:p>
          <a:p>
            <a:endParaRPr lang="en-US" dirty="0"/>
          </a:p>
          <a:p>
            <a:r>
              <a:rPr lang="en-US" dirty="0" smtClean="0"/>
              <a:t>Class  A :      0.0.0.0   to 127.255.255.255</a:t>
            </a:r>
          </a:p>
          <a:p>
            <a:endParaRPr lang="en-US" dirty="0"/>
          </a:p>
          <a:p>
            <a:r>
              <a:rPr lang="en-US" dirty="0" smtClean="0"/>
              <a:t>Class B  :      128.0.0.0 to 191.255.255.255 </a:t>
            </a:r>
          </a:p>
          <a:p>
            <a:endParaRPr lang="en-US" dirty="0"/>
          </a:p>
          <a:p>
            <a:r>
              <a:rPr lang="en-US" dirty="0" smtClean="0"/>
              <a:t>Class C :       192.0.0.0 to 223.255.255.255</a:t>
            </a:r>
          </a:p>
          <a:p>
            <a:endParaRPr lang="en-US" dirty="0"/>
          </a:p>
          <a:p>
            <a:r>
              <a:rPr lang="en-US" dirty="0" smtClean="0"/>
              <a:t>Class D :       224.0.0.0 to 239.255.255.255</a:t>
            </a:r>
          </a:p>
          <a:p>
            <a:endParaRPr lang="en-US" dirty="0"/>
          </a:p>
          <a:p>
            <a:r>
              <a:rPr lang="en-US" dirty="0" smtClean="0"/>
              <a:t>Class E :       240.0.0.0 to 240.255.255.255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066800"/>
            <a:ext cx="77963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Private network may follow following classes</a:t>
            </a:r>
          </a:p>
          <a:p>
            <a:endParaRPr lang="en-US" dirty="0"/>
          </a:p>
          <a:p>
            <a:r>
              <a:rPr lang="en-US" dirty="0" smtClean="0"/>
              <a:t>Class           IP Range</a:t>
            </a:r>
          </a:p>
          <a:p>
            <a:endParaRPr lang="en-US" dirty="0"/>
          </a:p>
          <a:p>
            <a:r>
              <a:rPr lang="en-US" dirty="0" smtClean="0"/>
              <a:t>A                 10.0.0.0 to 10.255.255.255</a:t>
            </a:r>
          </a:p>
          <a:p>
            <a:r>
              <a:rPr lang="en-US" dirty="0" smtClean="0"/>
              <a:t>B                 172.16.0.0  to 172.31.255.255</a:t>
            </a:r>
          </a:p>
          <a:p>
            <a:r>
              <a:rPr lang="en-US" dirty="0" smtClean="0"/>
              <a:t>C                 192.168.0.0  to 192.168.255.255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of the regular classes (A-C) divided the networking and host portions of the </a:t>
            </a:r>
          </a:p>
          <a:p>
            <a:r>
              <a:rPr lang="en-US" dirty="0" smtClean="0"/>
              <a:t>Addresses differently to accommodate different sized networks</a:t>
            </a:r>
          </a:p>
          <a:p>
            <a:endParaRPr lang="en-US" dirty="0"/>
          </a:p>
          <a:p>
            <a:r>
              <a:rPr lang="en-US" dirty="0" smtClean="0"/>
              <a:t>Ex : </a:t>
            </a:r>
            <a:r>
              <a:rPr lang="en-US" b="1" dirty="0" smtClean="0"/>
              <a:t>10</a:t>
            </a:r>
            <a:r>
              <a:rPr lang="en-US" dirty="0" smtClean="0"/>
              <a:t>.0.0.0/8   </a:t>
            </a:r>
            <a:r>
              <a:rPr lang="en-US" dirty="0" smtClean="0">
                <a:sym typeface="Wingdings" pitchFamily="2" charset="2"/>
              </a:rPr>
              <a:t> 1st octet used for networking </a:t>
            </a:r>
            <a:r>
              <a:rPr lang="en-US" dirty="0" err="1" smtClean="0">
                <a:sym typeface="Wingdings" pitchFamily="2" charset="2"/>
              </a:rPr>
              <a:t>Ips</a:t>
            </a:r>
            <a:r>
              <a:rPr lang="en-US" dirty="0" smtClean="0">
                <a:sym typeface="Wingdings" pitchFamily="2" charset="2"/>
              </a:rPr>
              <a:t> and remaining portions used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for host IPs 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*The address range of the amazon VPC can not be changed after VPC created</a:t>
            </a:r>
          </a:p>
          <a:p>
            <a:r>
              <a:rPr lang="en-US" dirty="0" smtClean="0">
                <a:sym typeface="Wingdings" pitchFamily="2" charset="2"/>
              </a:rPr>
              <a:t>* VPC address range may be maximum of /16 (2**16 = 65536 IP address)</a:t>
            </a:r>
          </a:p>
          <a:p>
            <a:r>
              <a:rPr lang="en-US" dirty="0" smtClean="0">
                <a:sym typeface="Wingdings" pitchFamily="2" charset="2"/>
              </a:rPr>
              <a:t>* VPC address range is minimum of /28 (2**4 = 16 IP addresses)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163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7</cp:revision>
  <dcterms:created xsi:type="dcterms:W3CDTF">2020-08-26T14:30:38Z</dcterms:created>
  <dcterms:modified xsi:type="dcterms:W3CDTF">2020-08-26T15:21:58Z</dcterms:modified>
</cp:coreProperties>
</file>