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0" r:id="rId5"/>
    <p:sldId id="291" r:id="rId6"/>
    <p:sldId id="296" r:id="rId7"/>
    <p:sldId id="295" r:id="rId8"/>
    <p:sldId id="294" r:id="rId9"/>
    <p:sldId id="288" r:id="rId10"/>
    <p:sldId id="28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982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0C35-9ABB-4B5E-9C55-7BCB291DDC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MH_Number"/>
          <p:cNvSpPr/>
          <p:nvPr userDrawn="1">
            <p:custDataLst>
              <p:tags r:id="rId2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 panose="020105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11588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11588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11788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.xml"/><Relationship Id="rId4" Type="http://schemas.openxmlformats.org/officeDocument/2006/relationships/image" Target="../media/image6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121220043</a:t>
            </a:r>
            <a:r>
              <a:rPr lang="zh-CN" altLang="en-US" dirty="0"/>
              <a:t>李戈童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需知：</a:t>
            </a:r>
            <a:endParaRPr lang="zh-CN" altLang="en-US" dirty="0"/>
          </a:p>
          <a:p>
            <a:r>
              <a:rPr lang="zh-CN" altLang="en-US" dirty="0"/>
              <a:t>需求方的业务流程</a:t>
            </a:r>
            <a:endParaRPr lang="zh-CN" altLang="en-US" dirty="0"/>
          </a:p>
          <a:p>
            <a:r>
              <a:rPr lang="zh-CN" altLang="en-US" dirty="0"/>
              <a:t>流量</a:t>
            </a:r>
            <a:endParaRPr lang="zh-CN" altLang="en-US" dirty="0"/>
          </a:p>
          <a:p>
            <a:r>
              <a:rPr lang="zh-CN" altLang="en-US" dirty="0"/>
              <a:t>并发处理能力要求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172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难点：</a:t>
            </a:r>
            <a:endParaRPr lang="zh-CN" altLang="en-US" dirty="0"/>
          </a:p>
          <a:p>
            <a:r>
              <a:rPr lang="zh-CN" altLang="en-US" dirty="0"/>
              <a:t>确定系统逻辑是否与需求发达成一致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38200" y="463981"/>
            <a:ext cx="10515600" cy="104354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项目初谈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需求讨论</a:t>
            </a:r>
            <a:endParaRPr lang="zh-CN" alt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" b="1572"/>
          <a:stretch>
            <a:fillRect/>
          </a:stretch>
        </p:blipFill>
        <p:spPr/>
      </p:pic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人数要求：</a:t>
            </a:r>
            <a:r>
              <a:rPr lang="en-US" altLang="zh-CN" dirty="0"/>
              <a:t>&lt;=100</a:t>
            </a:r>
            <a:r>
              <a:rPr lang="zh-CN" altLang="en-US" dirty="0"/>
              <a:t>人</a:t>
            </a:r>
            <a:endParaRPr lang="zh-CN" altLang="en-US" dirty="0"/>
          </a:p>
          <a:p>
            <a:r>
              <a:rPr lang="zh-CN" altLang="en-US" dirty="0"/>
              <a:t>页面响应速度：</a:t>
            </a:r>
            <a:r>
              <a:rPr lang="en-US" altLang="zh-CN" dirty="0"/>
              <a:t>&lt;5s</a:t>
            </a:r>
            <a:endParaRPr lang="en-US" altLang="zh-CN" dirty="0"/>
          </a:p>
          <a:p>
            <a:r>
              <a:rPr lang="zh-CN" altLang="en-US" dirty="0"/>
              <a:t>并发处理能力要求：低（</a:t>
            </a:r>
            <a:r>
              <a:rPr lang="en-US" altLang="zh-CN" dirty="0"/>
              <a:t>2~3</a:t>
            </a:r>
            <a:r>
              <a:rPr lang="zh-CN" altLang="en-US" dirty="0"/>
              <a:t>人）</a:t>
            </a:r>
            <a:endParaRPr lang="zh-CN" altLang="en-US" dirty="0"/>
          </a:p>
          <a:p>
            <a:r>
              <a:rPr lang="zh-CN" altLang="en-US" dirty="0"/>
              <a:t>工期：9个月。经商议，前半个月为需求沟通，三个月内出demo。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0" y="-381000"/>
            <a:ext cx="12727940" cy="7160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-434975"/>
            <a:ext cx="12496800" cy="7030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82880" y="-615950"/>
            <a:ext cx="12990830" cy="7306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申请流程图</a:t>
            </a:r>
            <a:endParaRPr lang="zh-CN" altLang="en-US" dirty="0"/>
          </a:p>
        </p:txBody>
      </p:sp>
      <p:sp>
        <p:nvSpPr>
          <p:cNvPr id="11" name="MH_Other_3"/>
          <p:cNvSpPr txBox="1"/>
          <p:nvPr>
            <p:custDataLst>
              <p:tags r:id="rId2"/>
            </p:custDataLst>
          </p:nvPr>
        </p:nvSpPr>
        <p:spPr>
          <a:xfrm>
            <a:off x="9646285" y="5370195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3"/>
            </p:custDataLst>
          </p:nvPr>
        </p:nvSpPr>
        <p:spPr>
          <a:xfrm>
            <a:off x="1478915" y="1040129"/>
            <a:ext cx="666750" cy="8302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图片 4" descr="申请流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949960"/>
            <a:ext cx="8380730" cy="53587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归档流程图</a:t>
            </a:r>
            <a:endParaRPr lang="zh-CN" altLang="en-US" dirty="0"/>
          </a:p>
        </p:txBody>
      </p:sp>
      <p:sp>
        <p:nvSpPr>
          <p:cNvPr id="12" name="MH_Other_4"/>
          <p:cNvSpPr txBox="1"/>
          <p:nvPr>
            <p:custDataLst>
              <p:tags r:id="rId2"/>
            </p:custDataLst>
          </p:nvPr>
        </p:nvSpPr>
        <p:spPr>
          <a:xfrm>
            <a:off x="1791335" y="1283334"/>
            <a:ext cx="666750" cy="8302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MH_Other_3"/>
          <p:cNvSpPr txBox="1"/>
          <p:nvPr>
            <p:custDataLst>
              <p:tags r:id="rId3"/>
            </p:custDataLst>
          </p:nvPr>
        </p:nvSpPr>
        <p:spPr>
          <a:xfrm>
            <a:off x="9695179" y="5090285"/>
            <a:ext cx="666750" cy="83185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图片 6" descr="归档及结题流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815" y="1499235"/>
            <a:ext cx="7492365" cy="3860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d"/>
  <p:tag name="KSO_WM_UNIT_INDEX" val="1"/>
  <p:tag name="KSO_WM_UNIT_ID" val="custom16011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4*f*1"/>
  <p:tag name="KSO_WM_UNIT_CLEAR" val="1"/>
  <p:tag name="KSO_WM_UNIT_LAYERLEVEL" val="1"/>
  <p:tag name="KSO_WM_UNIT_VALUE" val="150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64"/>
  <p:tag name="KSO_WM_SLIDE_SIZE" val="828*42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7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18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1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2.xml><?xml version="1.0" encoding="utf-8"?>
<p:tagLst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4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1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4*i*4"/>
  <p:tag name="KSO_WM_TEMPLATE_CATEGORY" val="custom"/>
  <p:tag name="KSO_WM_TEMPLATE_INDEX" val="160117"/>
  <p:tag name="KSO_WM_UNIT_INDEX" val="4"/>
</p:tagLst>
</file>

<file path=ppt/tags/tag22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4*i*5"/>
  <p:tag name="KSO_WM_TEMPLATE_CATEGORY" val="custom"/>
  <p:tag name="KSO_WM_TEMPLATE_INDEX" val="160117"/>
  <p:tag name="KSO_WM_UNIT_INDEX" val="5"/>
</p:tagLst>
</file>

<file path=ppt/tags/tag2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4"/>
  <p:tag name="KSO_WM_SLIDE_INDEX" val="14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109*156"/>
  <p:tag name="KSO_WM_SLIDE_SIZE" val="743*276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11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1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2"/>
  <p:tag name="KSO_WM_UNIT_ID" val="custom160117_3*f*2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33</Paragraphs>
  <Slides>8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幼圆</vt:lpstr>
      <vt:lpstr>Arial Black</vt:lpstr>
      <vt:lpstr>黑体</vt:lpstr>
      <vt:lpstr>微软雅黑</vt:lpstr>
      <vt:lpstr>Calibri</vt:lpstr>
      <vt:lpstr>Office 主题</vt:lpstr>
      <vt:lpstr>需求分析</vt:lpstr>
      <vt:lpstr>PowerPoint 演示文稿</vt:lpstr>
      <vt:lpstr>需求讨论</vt:lpstr>
      <vt:lpstr>PowerPoint 演示文稿</vt:lpstr>
      <vt:lpstr>PowerPoint 演示文稿</vt:lpstr>
      <vt:lpstr>PowerPoint 演示文稿</vt:lpstr>
      <vt:lpstr>申请流程图</vt:lpstr>
      <vt:lpstr>归档流程图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Administrator</cp:lastModifiedBy>
  <cp:revision>201</cp:revision>
  <dcterms:created xsi:type="dcterms:W3CDTF">2015-09-25T03:48:00Z</dcterms:created>
  <dcterms:modified xsi:type="dcterms:W3CDTF">2016-10-20T01:20:48Z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  <property fmtid="{D5CDD505-2E9C-101B-9397-08002B2CF9AE}" pid="3" name="name">
    <vt:lpwstr>红蓝半圆.pptx</vt:lpwstr>
  </property>
  <property fmtid="{D5CDD505-2E9C-101B-9397-08002B2CF9AE}" pid="4" name="fileid">
    <vt:lpwstr>860932</vt:lpwstr>
  </property>
  <property fmtid="{D5CDD505-2E9C-101B-9397-08002B2CF9AE}" pid="5" name="search_tags">
    <vt:lpwstr>PPT模板</vt:lpwstr>
  </property>
</Properties>
</file>