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1"/>
    <p:restoredTop sz="94643"/>
  </p:normalViewPr>
  <p:slideViewPr>
    <p:cSldViewPr snapToGrid="0" snapToObjects="1" showGuides="1">
      <p:cViewPr varScale="1">
        <p:scale>
          <a:sx n="76" d="100"/>
          <a:sy n="76" d="100"/>
        </p:scale>
        <p:origin x="200" y="10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BDD94-4437-F64A-BBAE-825AC11D286A}" type="doc">
      <dgm:prSet loTypeId="urn:microsoft.com/office/officeart/2005/8/layout/vList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00FAF5-2B12-2C42-8AFF-BB5365CEBD18}">
      <dgm:prSet phldrT="[Text]"/>
      <dgm:spPr/>
      <dgm:t>
        <a:bodyPr/>
        <a:lstStyle/>
        <a:p>
          <a:r>
            <a:rPr lang="en-US" dirty="0" err="1" smtClean="0"/>
            <a:t>Crear</a:t>
          </a:r>
          <a:r>
            <a:rPr lang="en-US" dirty="0" smtClean="0"/>
            <a:t> </a:t>
          </a:r>
          <a:r>
            <a:rPr lang="en-US" dirty="0" err="1" smtClean="0"/>
            <a:t>usuario</a:t>
          </a:r>
          <a:endParaRPr lang="en-US" dirty="0"/>
        </a:p>
      </dgm:t>
    </dgm:pt>
    <dgm:pt modelId="{835CADF3-704C-9C4C-A40B-14773377E985}" type="parTrans" cxnId="{75C2C5AD-6FFF-E244-8C31-9A715F0D6F5A}">
      <dgm:prSet/>
      <dgm:spPr/>
      <dgm:t>
        <a:bodyPr/>
        <a:lstStyle/>
        <a:p>
          <a:endParaRPr lang="en-US"/>
        </a:p>
      </dgm:t>
    </dgm:pt>
    <dgm:pt modelId="{CA22FF32-9586-5340-8540-FE981952D16D}" type="sibTrans" cxnId="{75C2C5AD-6FFF-E244-8C31-9A715F0D6F5A}">
      <dgm:prSet/>
      <dgm:spPr/>
      <dgm:t>
        <a:bodyPr/>
        <a:lstStyle/>
        <a:p>
          <a:endParaRPr lang="en-US"/>
        </a:p>
      </dgm:t>
    </dgm:pt>
    <dgm:pt modelId="{67F195BA-A347-9F4E-84ED-F10D36401418}">
      <dgm:prSet phldrT="[Text]"/>
      <dgm:spPr/>
      <dgm:t>
        <a:bodyPr/>
        <a:lstStyle/>
        <a:p>
          <a:r>
            <a:rPr lang="en-US" dirty="0" err="1" smtClean="0"/>
            <a:t>Eliminar</a:t>
          </a:r>
          <a:r>
            <a:rPr lang="en-US" dirty="0" smtClean="0"/>
            <a:t> </a:t>
          </a:r>
          <a:r>
            <a:rPr lang="en-US" dirty="0" err="1" smtClean="0"/>
            <a:t>usuario</a:t>
          </a:r>
          <a:endParaRPr lang="en-US" dirty="0"/>
        </a:p>
      </dgm:t>
    </dgm:pt>
    <dgm:pt modelId="{370BC24F-4198-AF45-8E65-E369527DCDAD}" type="parTrans" cxnId="{00CBD009-ED2B-7F48-A3B7-B0E69F8B69D4}">
      <dgm:prSet/>
      <dgm:spPr/>
      <dgm:t>
        <a:bodyPr/>
        <a:lstStyle/>
        <a:p>
          <a:endParaRPr lang="en-US"/>
        </a:p>
      </dgm:t>
    </dgm:pt>
    <dgm:pt modelId="{4E7C6A22-D190-C943-BDBF-DADE14BA1CEE}" type="sibTrans" cxnId="{00CBD009-ED2B-7F48-A3B7-B0E69F8B69D4}">
      <dgm:prSet/>
      <dgm:spPr/>
      <dgm:t>
        <a:bodyPr/>
        <a:lstStyle/>
        <a:p>
          <a:endParaRPr lang="en-US"/>
        </a:p>
      </dgm:t>
    </dgm:pt>
    <dgm:pt modelId="{85E46655-A700-1F4F-ADE1-4829DECC8905}">
      <dgm:prSet phldrT="[Text]"/>
      <dgm:spPr/>
      <dgm:t>
        <a:bodyPr/>
        <a:lstStyle/>
        <a:p>
          <a:r>
            <a:rPr lang="en-US" dirty="0" err="1" smtClean="0"/>
            <a:t>Actualizar</a:t>
          </a:r>
          <a:r>
            <a:rPr lang="en-US" dirty="0" smtClean="0"/>
            <a:t> </a:t>
          </a:r>
          <a:r>
            <a:rPr lang="en-US" dirty="0" err="1" smtClean="0"/>
            <a:t>usuario</a:t>
          </a:r>
          <a:endParaRPr lang="en-US" dirty="0"/>
        </a:p>
      </dgm:t>
    </dgm:pt>
    <dgm:pt modelId="{0F0B6DF2-C01C-9748-AD1E-AD269DEE69DB}" type="parTrans" cxnId="{B472F6CE-B308-EE40-912F-717AAF071128}">
      <dgm:prSet/>
      <dgm:spPr/>
      <dgm:t>
        <a:bodyPr/>
        <a:lstStyle/>
        <a:p>
          <a:endParaRPr lang="en-US"/>
        </a:p>
      </dgm:t>
    </dgm:pt>
    <dgm:pt modelId="{3D6152B3-9006-244A-8948-F65D16452688}" type="sibTrans" cxnId="{B472F6CE-B308-EE40-912F-717AAF071128}">
      <dgm:prSet/>
      <dgm:spPr/>
      <dgm:t>
        <a:bodyPr/>
        <a:lstStyle/>
        <a:p>
          <a:endParaRPr lang="en-US"/>
        </a:p>
      </dgm:t>
    </dgm:pt>
    <dgm:pt modelId="{B6396616-49ED-3F49-9A9F-87A29B390101}" type="pres">
      <dgm:prSet presAssocID="{AA0BDD94-4437-F64A-BBAE-825AC11D286A}" presName="linear" presStyleCnt="0">
        <dgm:presLayoutVars>
          <dgm:dir/>
          <dgm:resizeHandles val="exact"/>
        </dgm:presLayoutVars>
      </dgm:prSet>
      <dgm:spPr/>
    </dgm:pt>
    <dgm:pt modelId="{03781267-AC06-9847-9093-E6B1C1714498}" type="pres">
      <dgm:prSet presAssocID="{C800FAF5-2B12-2C42-8AFF-BB5365CEBD18}" presName="comp" presStyleCnt="0"/>
      <dgm:spPr/>
    </dgm:pt>
    <dgm:pt modelId="{DDE74A8F-3309-824C-BCC5-5E8F097D6630}" type="pres">
      <dgm:prSet presAssocID="{C800FAF5-2B12-2C42-8AFF-BB5365CEBD18}" presName="box" presStyleLbl="node1" presStyleIdx="0" presStyleCnt="3"/>
      <dgm:spPr/>
    </dgm:pt>
    <dgm:pt modelId="{B59C0C50-D0BA-194F-8B40-FD0C83BB0CF2}" type="pres">
      <dgm:prSet presAssocID="{C800FAF5-2B12-2C42-8AFF-BB5365CEBD18}" presName="img" presStyleLbl="fgImgPlace1" presStyleIdx="0" presStyleCnt="3"/>
      <dgm:spPr/>
    </dgm:pt>
    <dgm:pt modelId="{816EEE7D-CEF3-4A4D-81C8-628D3FFC36BD}" type="pres">
      <dgm:prSet presAssocID="{C800FAF5-2B12-2C42-8AFF-BB5365CEBD18}" presName="text" presStyleLbl="node1" presStyleIdx="0" presStyleCnt="3">
        <dgm:presLayoutVars>
          <dgm:bulletEnabled val="1"/>
        </dgm:presLayoutVars>
      </dgm:prSet>
      <dgm:spPr/>
    </dgm:pt>
    <dgm:pt modelId="{7033320E-C799-484F-A6E9-C4369BD990E1}" type="pres">
      <dgm:prSet presAssocID="{CA22FF32-9586-5340-8540-FE981952D16D}" presName="spacer" presStyleCnt="0"/>
      <dgm:spPr/>
    </dgm:pt>
    <dgm:pt modelId="{1A0CA44C-CC61-434D-B440-23A3D9855EE6}" type="pres">
      <dgm:prSet presAssocID="{67F195BA-A347-9F4E-84ED-F10D36401418}" presName="comp" presStyleCnt="0"/>
      <dgm:spPr/>
    </dgm:pt>
    <dgm:pt modelId="{84ADFA03-8EC3-CC48-9AC0-30D0A64BA92C}" type="pres">
      <dgm:prSet presAssocID="{67F195BA-A347-9F4E-84ED-F10D36401418}" presName="box" presStyleLbl="node1" presStyleIdx="1" presStyleCnt="3"/>
      <dgm:spPr/>
    </dgm:pt>
    <dgm:pt modelId="{CB6F25D5-77EA-C649-B545-AE9B5F394672}" type="pres">
      <dgm:prSet presAssocID="{67F195BA-A347-9F4E-84ED-F10D36401418}" presName="img" presStyleLbl="fgImgPlace1" presStyleIdx="1" presStyleCnt="3"/>
      <dgm:spPr/>
    </dgm:pt>
    <dgm:pt modelId="{5B0B83BD-892C-EC43-A598-6B29FB820589}" type="pres">
      <dgm:prSet presAssocID="{67F195BA-A347-9F4E-84ED-F10D36401418}" presName="text" presStyleLbl="node1" presStyleIdx="1" presStyleCnt="3">
        <dgm:presLayoutVars>
          <dgm:bulletEnabled val="1"/>
        </dgm:presLayoutVars>
      </dgm:prSet>
      <dgm:spPr/>
    </dgm:pt>
    <dgm:pt modelId="{A76A23B4-69D3-0342-9ACC-B07DABB1DBFC}" type="pres">
      <dgm:prSet presAssocID="{4E7C6A22-D190-C943-BDBF-DADE14BA1CEE}" presName="spacer" presStyleCnt="0"/>
      <dgm:spPr/>
    </dgm:pt>
    <dgm:pt modelId="{26B42DC3-C05A-9D4D-9D0F-6E6091A0D771}" type="pres">
      <dgm:prSet presAssocID="{85E46655-A700-1F4F-ADE1-4829DECC8905}" presName="comp" presStyleCnt="0"/>
      <dgm:spPr/>
    </dgm:pt>
    <dgm:pt modelId="{9C79C380-6E79-6641-8EBF-D40641D64344}" type="pres">
      <dgm:prSet presAssocID="{85E46655-A700-1F4F-ADE1-4829DECC8905}" presName="box" presStyleLbl="node1" presStyleIdx="2" presStyleCnt="3"/>
      <dgm:spPr/>
    </dgm:pt>
    <dgm:pt modelId="{4CB233CF-B038-6E40-8AAB-93107CD002B8}" type="pres">
      <dgm:prSet presAssocID="{85E46655-A700-1F4F-ADE1-4829DECC8905}" presName="img" presStyleLbl="fgImgPlace1" presStyleIdx="2" presStyleCnt="3"/>
      <dgm:spPr/>
    </dgm:pt>
    <dgm:pt modelId="{2A843B47-7E52-A04C-923E-4D2A43611131}" type="pres">
      <dgm:prSet presAssocID="{85E46655-A700-1F4F-ADE1-4829DECC8905}" presName="text" presStyleLbl="node1" presStyleIdx="2" presStyleCnt="3">
        <dgm:presLayoutVars>
          <dgm:bulletEnabled val="1"/>
        </dgm:presLayoutVars>
      </dgm:prSet>
      <dgm:spPr/>
    </dgm:pt>
  </dgm:ptLst>
  <dgm:cxnLst>
    <dgm:cxn modelId="{B472F6CE-B308-EE40-912F-717AAF071128}" srcId="{AA0BDD94-4437-F64A-BBAE-825AC11D286A}" destId="{85E46655-A700-1F4F-ADE1-4829DECC8905}" srcOrd="2" destOrd="0" parTransId="{0F0B6DF2-C01C-9748-AD1E-AD269DEE69DB}" sibTransId="{3D6152B3-9006-244A-8948-F65D16452688}"/>
    <dgm:cxn modelId="{00CBD009-ED2B-7F48-A3B7-B0E69F8B69D4}" srcId="{AA0BDD94-4437-F64A-BBAE-825AC11D286A}" destId="{67F195BA-A347-9F4E-84ED-F10D36401418}" srcOrd="1" destOrd="0" parTransId="{370BC24F-4198-AF45-8E65-E369527DCDAD}" sibTransId="{4E7C6A22-D190-C943-BDBF-DADE14BA1CEE}"/>
    <dgm:cxn modelId="{F3EDA095-93D8-2146-940B-96C4EFDD6FD5}" type="presOf" srcId="{85E46655-A700-1F4F-ADE1-4829DECC8905}" destId="{9C79C380-6E79-6641-8EBF-D40641D64344}" srcOrd="0" destOrd="0" presId="urn:microsoft.com/office/officeart/2005/8/layout/vList4"/>
    <dgm:cxn modelId="{7020AC45-A83B-DF41-8271-1BB566B4D536}" type="presOf" srcId="{C800FAF5-2B12-2C42-8AFF-BB5365CEBD18}" destId="{DDE74A8F-3309-824C-BCC5-5E8F097D6630}" srcOrd="0" destOrd="0" presId="urn:microsoft.com/office/officeart/2005/8/layout/vList4"/>
    <dgm:cxn modelId="{1C60D955-34F7-C243-977F-FFE9ADA0B667}" type="presOf" srcId="{85E46655-A700-1F4F-ADE1-4829DECC8905}" destId="{2A843B47-7E52-A04C-923E-4D2A43611131}" srcOrd="1" destOrd="0" presId="urn:microsoft.com/office/officeart/2005/8/layout/vList4"/>
    <dgm:cxn modelId="{9365E8B3-7927-B442-9ECD-CDD68F092E39}" type="presOf" srcId="{67F195BA-A347-9F4E-84ED-F10D36401418}" destId="{5B0B83BD-892C-EC43-A598-6B29FB820589}" srcOrd="1" destOrd="0" presId="urn:microsoft.com/office/officeart/2005/8/layout/vList4"/>
    <dgm:cxn modelId="{4EA45009-2C38-C647-9137-81B8A8F55C1B}" type="presOf" srcId="{C800FAF5-2B12-2C42-8AFF-BB5365CEBD18}" destId="{816EEE7D-CEF3-4A4D-81C8-628D3FFC36BD}" srcOrd="1" destOrd="0" presId="urn:microsoft.com/office/officeart/2005/8/layout/vList4"/>
    <dgm:cxn modelId="{D113EF2B-2DC7-2348-963C-1CF9CA9D77F7}" type="presOf" srcId="{67F195BA-A347-9F4E-84ED-F10D36401418}" destId="{84ADFA03-8EC3-CC48-9AC0-30D0A64BA92C}" srcOrd="0" destOrd="0" presId="urn:microsoft.com/office/officeart/2005/8/layout/vList4"/>
    <dgm:cxn modelId="{74797A10-E61E-7C4F-884E-9B0897C37AA0}" type="presOf" srcId="{AA0BDD94-4437-F64A-BBAE-825AC11D286A}" destId="{B6396616-49ED-3F49-9A9F-87A29B390101}" srcOrd="0" destOrd="0" presId="urn:microsoft.com/office/officeart/2005/8/layout/vList4"/>
    <dgm:cxn modelId="{75C2C5AD-6FFF-E244-8C31-9A715F0D6F5A}" srcId="{AA0BDD94-4437-F64A-BBAE-825AC11D286A}" destId="{C800FAF5-2B12-2C42-8AFF-BB5365CEBD18}" srcOrd="0" destOrd="0" parTransId="{835CADF3-704C-9C4C-A40B-14773377E985}" sibTransId="{CA22FF32-9586-5340-8540-FE981952D16D}"/>
    <dgm:cxn modelId="{F89EA0CB-3CA8-1745-8B8E-13A3794A7017}" type="presParOf" srcId="{B6396616-49ED-3F49-9A9F-87A29B390101}" destId="{03781267-AC06-9847-9093-E6B1C1714498}" srcOrd="0" destOrd="0" presId="urn:microsoft.com/office/officeart/2005/8/layout/vList4"/>
    <dgm:cxn modelId="{C3027A72-32F8-CF48-810F-7620043A8939}" type="presParOf" srcId="{03781267-AC06-9847-9093-E6B1C1714498}" destId="{DDE74A8F-3309-824C-BCC5-5E8F097D6630}" srcOrd="0" destOrd="0" presId="urn:microsoft.com/office/officeart/2005/8/layout/vList4"/>
    <dgm:cxn modelId="{B5BF0919-ADAF-A04D-B667-069845DF055B}" type="presParOf" srcId="{03781267-AC06-9847-9093-E6B1C1714498}" destId="{B59C0C50-D0BA-194F-8B40-FD0C83BB0CF2}" srcOrd="1" destOrd="0" presId="urn:microsoft.com/office/officeart/2005/8/layout/vList4"/>
    <dgm:cxn modelId="{AC0FCEA9-7B69-CE43-816C-08E456189AFC}" type="presParOf" srcId="{03781267-AC06-9847-9093-E6B1C1714498}" destId="{816EEE7D-CEF3-4A4D-81C8-628D3FFC36BD}" srcOrd="2" destOrd="0" presId="urn:microsoft.com/office/officeart/2005/8/layout/vList4"/>
    <dgm:cxn modelId="{205ABC66-5BF6-6E44-9D2F-975BE4C9E5ED}" type="presParOf" srcId="{B6396616-49ED-3F49-9A9F-87A29B390101}" destId="{7033320E-C799-484F-A6E9-C4369BD990E1}" srcOrd="1" destOrd="0" presId="urn:microsoft.com/office/officeart/2005/8/layout/vList4"/>
    <dgm:cxn modelId="{B469565D-6FB9-ED4C-AC84-9A36857AA013}" type="presParOf" srcId="{B6396616-49ED-3F49-9A9F-87A29B390101}" destId="{1A0CA44C-CC61-434D-B440-23A3D9855EE6}" srcOrd="2" destOrd="0" presId="urn:microsoft.com/office/officeart/2005/8/layout/vList4"/>
    <dgm:cxn modelId="{9545634D-5892-4944-851C-04ED5C518F6E}" type="presParOf" srcId="{1A0CA44C-CC61-434D-B440-23A3D9855EE6}" destId="{84ADFA03-8EC3-CC48-9AC0-30D0A64BA92C}" srcOrd="0" destOrd="0" presId="urn:microsoft.com/office/officeart/2005/8/layout/vList4"/>
    <dgm:cxn modelId="{8ED07BFB-6D24-B64E-A516-8861294C045A}" type="presParOf" srcId="{1A0CA44C-CC61-434D-B440-23A3D9855EE6}" destId="{CB6F25D5-77EA-C649-B545-AE9B5F394672}" srcOrd="1" destOrd="0" presId="urn:microsoft.com/office/officeart/2005/8/layout/vList4"/>
    <dgm:cxn modelId="{6C68D0C9-F369-2E4F-975D-2448A1DF822E}" type="presParOf" srcId="{1A0CA44C-CC61-434D-B440-23A3D9855EE6}" destId="{5B0B83BD-892C-EC43-A598-6B29FB820589}" srcOrd="2" destOrd="0" presId="urn:microsoft.com/office/officeart/2005/8/layout/vList4"/>
    <dgm:cxn modelId="{DA3E381C-07F1-8F4E-B91E-BF1CD031A244}" type="presParOf" srcId="{B6396616-49ED-3F49-9A9F-87A29B390101}" destId="{A76A23B4-69D3-0342-9ACC-B07DABB1DBFC}" srcOrd="3" destOrd="0" presId="urn:microsoft.com/office/officeart/2005/8/layout/vList4"/>
    <dgm:cxn modelId="{E52262F6-8CF8-6D47-A69C-92F0F9E53F9D}" type="presParOf" srcId="{B6396616-49ED-3F49-9A9F-87A29B390101}" destId="{26B42DC3-C05A-9D4D-9D0F-6E6091A0D771}" srcOrd="4" destOrd="0" presId="urn:microsoft.com/office/officeart/2005/8/layout/vList4"/>
    <dgm:cxn modelId="{16EBD053-FD26-FB44-8DF4-B8C50C4EA4A7}" type="presParOf" srcId="{26B42DC3-C05A-9D4D-9D0F-6E6091A0D771}" destId="{9C79C380-6E79-6641-8EBF-D40641D64344}" srcOrd="0" destOrd="0" presId="urn:microsoft.com/office/officeart/2005/8/layout/vList4"/>
    <dgm:cxn modelId="{62DDCD55-CDD9-FB4B-8370-A32B34159AF0}" type="presParOf" srcId="{26B42DC3-C05A-9D4D-9D0F-6E6091A0D771}" destId="{4CB233CF-B038-6E40-8AAB-93107CD002B8}" srcOrd="1" destOrd="0" presId="urn:microsoft.com/office/officeart/2005/8/layout/vList4"/>
    <dgm:cxn modelId="{809189F2-0AB6-3E4C-A636-100EABA2E3E8}" type="presParOf" srcId="{26B42DC3-C05A-9D4D-9D0F-6E6091A0D771}" destId="{2A843B47-7E52-A04C-923E-4D2A4361113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0BDD94-4437-F64A-BBAE-825AC11D286A}" type="doc">
      <dgm:prSet loTypeId="urn:microsoft.com/office/officeart/2005/8/layout/vList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00FAF5-2B12-2C42-8AFF-BB5365CEBD18}">
      <dgm:prSet phldrT="[Text]"/>
      <dgm:spPr/>
      <dgm:t>
        <a:bodyPr/>
        <a:lstStyle/>
        <a:p>
          <a:r>
            <a:rPr lang="en-US" dirty="0" err="1" smtClean="0"/>
            <a:t>Ver</a:t>
          </a:r>
          <a:r>
            <a:rPr lang="en-US" dirty="0" smtClean="0"/>
            <a:t> </a:t>
          </a:r>
          <a:r>
            <a:rPr lang="en-US" dirty="0" err="1" smtClean="0"/>
            <a:t>catálogo</a:t>
          </a:r>
          <a:endParaRPr lang="en-US" dirty="0"/>
        </a:p>
      </dgm:t>
    </dgm:pt>
    <dgm:pt modelId="{835CADF3-704C-9C4C-A40B-14773377E985}" type="parTrans" cxnId="{75C2C5AD-6FFF-E244-8C31-9A715F0D6F5A}">
      <dgm:prSet/>
      <dgm:spPr/>
      <dgm:t>
        <a:bodyPr/>
        <a:lstStyle/>
        <a:p>
          <a:endParaRPr lang="en-US"/>
        </a:p>
      </dgm:t>
    </dgm:pt>
    <dgm:pt modelId="{CA22FF32-9586-5340-8540-FE981952D16D}" type="sibTrans" cxnId="{75C2C5AD-6FFF-E244-8C31-9A715F0D6F5A}">
      <dgm:prSet/>
      <dgm:spPr/>
      <dgm:t>
        <a:bodyPr/>
        <a:lstStyle/>
        <a:p>
          <a:endParaRPr lang="en-US"/>
        </a:p>
      </dgm:t>
    </dgm:pt>
    <dgm:pt modelId="{67F195BA-A347-9F4E-84ED-F10D36401418}">
      <dgm:prSet phldrT="[Text]"/>
      <dgm:spPr/>
      <dgm:t>
        <a:bodyPr/>
        <a:lstStyle/>
        <a:p>
          <a:r>
            <a:rPr lang="en-US" dirty="0" err="1" smtClean="0"/>
            <a:t>Enviar</a:t>
          </a:r>
          <a:r>
            <a:rPr lang="en-US" dirty="0" smtClean="0"/>
            <a:t> </a:t>
          </a:r>
          <a:r>
            <a:rPr lang="en-US" dirty="0" err="1" smtClean="0"/>
            <a:t>orden</a:t>
          </a:r>
          <a:endParaRPr lang="en-US" dirty="0"/>
        </a:p>
      </dgm:t>
    </dgm:pt>
    <dgm:pt modelId="{370BC24F-4198-AF45-8E65-E369527DCDAD}" type="parTrans" cxnId="{00CBD009-ED2B-7F48-A3B7-B0E69F8B69D4}">
      <dgm:prSet/>
      <dgm:spPr/>
      <dgm:t>
        <a:bodyPr/>
        <a:lstStyle/>
        <a:p>
          <a:endParaRPr lang="en-US"/>
        </a:p>
      </dgm:t>
    </dgm:pt>
    <dgm:pt modelId="{4E7C6A22-D190-C943-BDBF-DADE14BA1CEE}" type="sibTrans" cxnId="{00CBD009-ED2B-7F48-A3B7-B0E69F8B69D4}">
      <dgm:prSet/>
      <dgm:spPr/>
      <dgm:t>
        <a:bodyPr/>
        <a:lstStyle/>
        <a:p>
          <a:endParaRPr lang="en-US"/>
        </a:p>
      </dgm:t>
    </dgm:pt>
    <dgm:pt modelId="{85E46655-A700-1F4F-ADE1-4829DECC8905}">
      <dgm:prSet phldrT="[Text]"/>
      <dgm:spPr/>
      <dgm:t>
        <a:bodyPr/>
        <a:lstStyle/>
        <a:p>
          <a:r>
            <a:rPr lang="en-US" dirty="0" err="1" smtClean="0"/>
            <a:t>Customizar</a:t>
          </a:r>
          <a:r>
            <a:rPr lang="en-US" dirty="0" smtClean="0"/>
            <a:t> </a:t>
          </a:r>
          <a:r>
            <a:rPr lang="en-US" dirty="0" err="1" smtClean="0"/>
            <a:t>orden</a:t>
          </a:r>
          <a:endParaRPr lang="en-US" dirty="0"/>
        </a:p>
      </dgm:t>
    </dgm:pt>
    <dgm:pt modelId="{0F0B6DF2-C01C-9748-AD1E-AD269DEE69DB}" type="parTrans" cxnId="{B472F6CE-B308-EE40-912F-717AAF071128}">
      <dgm:prSet/>
      <dgm:spPr/>
      <dgm:t>
        <a:bodyPr/>
        <a:lstStyle/>
        <a:p>
          <a:endParaRPr lang="en-US"/>
        </a:p>
      </dgm:t>
    </dgm:pt>
    <dgm:pt modelId="{3D6152B3-9006-244A-8948-F65D16452688}" type="sibTrans" cxnId="{B472F6CE-B308-EE40-912F-717AAF071128}">
      <dgm:prSet/>
      <dgm:spPr/>
      <dgm:t>
        <a:bodyPr/>
        <a:lstStyle/>
        <a:p>
          <a:endParaRPr lang="en-US"/>
        </a:p>
      </dgm:t>
    </dgm:pt>
    <dgm:pt modelId="{B6396616-49ED-3F49-9A9F-87A29B390101}" type="pres">
      <dgm:prSet presAssocID="{AA0BDD94-4437-F64A-BBAE-825AC11D286A}" presName="linear" presStyleCnt="0">
        <dgm:presLayoutVars>
          <dgm:dir/>
          <dgm:resizeHandles val="exact"/>
        </dgm:presLayoutVars>
      </dgm:prSet>
      <dgm:spPr/>
    </dgm:pt>
    <dgm:pt modelId="{03781267-AC06-9847-9093-E6B1C1714498}" type="pres">
      <dgm:prSet presAssocID="{C800FAF5-2B12-2C42-8AFF-BB5365CEBD18}" presName="comp" presStyleCnt="0"/>
      <dgm:spPr/>
    </dgm:pt>
    <dgm:pt modelId="{DDE74A8F-3309-824C-BCC5-5E8F097D6630}" type="pres">
      <dgm:prSet presAssocID="{C800FAF5-2B12-2C42-8AFF-BB5365CEBD18}" presName="box" presStyleLbl="node1" presStyleIdx="0" presStyleCnt="3"/>
      <dgm:spPr/>
      <dgm:t>
        <a:bodyPr/>
        <a:lstStyle/>
        <a:p>
          <a:endParaRPr lang="en-US"/>
        </a:p>
      </dgm:t>
    </dgm:pt>
    <dgm:pt modelId="{B59C0C50-D0BA-194F-8B40-FD0C83BB0CF2}" type="pres">
      <dgm:prSet presAssocID="{C800FAF5-2B12-2C42-8AFF-BB5365CEBD18}" presName="img" presStyleLbl="fgImgPlace1" presStyleIdx="0" presStyleCnt="3"/>
      <dgm:spPr/>
    </dgm:pt>
    <dgm:pt modelId="{816EEE7D-CEF3-4A4D-81C8-628D3FFC36BD}" type="pres">
      <dgm:prSet presAssocID="{C800FAF5-2B12-2C42-8AFF-BB5365CEBD1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3320E-C799-484F-A6E9-C4369BD990E1}" type="pres">
      <dgm:prSet presAssocID="{CA22FF32-9586-5340-8540-FE981952D16D}" presName="spacer" presStyleCnt="0"/>
      <dgm:spPr/>
    </dgm:pt>
    <dgm:pt modelId="{1A0CA44C-CC61-434D-B440-23A3D9855EE6}" type="pres">
      <dgm:prSet presAssocID="{67F195BA-A347-9F4E-84ED-F10D36401418}" presName="comp" presStyleCnt="0"/>
      <dgm:spPr/>
    </dgm:pt>
    <dgm:pt modelId="{84ADFA03-8EC3-CC48-9AC0-30D0A64BA92C}" type="pres">
      <dgm:prSet presAssocID="{67F195BA-A347-9F4E-84ED-F10D36401418}" presName="box" presStyleLbl="node1" presStyleIdx="1" presStyleCnt="3"/>
      <dgm:spPr/>
      <dgm:t>
        <a:bodyPr/>
        <a:lstStyle/>
        <a:p>
          <a:endParaRPr lang="en-US"/>
        </a:p>
      </dgm:t>
    </dgm:pt>
    <dgm:pt modelId="{CB6F25D5-77EA-C649-B545-AE9B5F394672}" type="pres">
      <dgm:prSet presAssocID="{67F195BA-A347-9F4E-84ED-F10D36401418}" presName="img" presStyleLbl="fgImgPlace1" presStyleIdx="1" presStyleCnt="3"/>
      <dgm:spPr/>
    </dgm:pt>
    <dgm:pt modelId="{5B0B83BD-892C-EC43-A598-6B29FB820589}" type="pres">
      <dgm:prSet presAssocID="{67F195BA-A347-9F4E-84ED-F10D3640141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23B4-69D3-0342-9ACC-B07DABB1DBFC}" type="pres">
      <dgm:prSet presAssocID="{4E7C6A22-D190-C943-BDBF-DADE14BA1CEE}" presName="spacer" presStyleCnt="0"/>
      <dgm:spPr/>
    </dgm:pt>
    <dgm:pt modelId="{26B42DC3-C05A-9D4D-9D0F-6E6091A0D771}" type="pres">
      <dgm:prSet presAssocID="{85E46655-A700-1F4F-ADE1-4829DECC8905}" presName="comp" presStyleCnt="0"/>
      <dgm:spPr/>
    </dgm:pt>
    <dgm:pt modelId="{9C79C380-6E79-6641-8EBF-D40641D64344}" type="pres">
      <dgm:prSet presAssocID="{85E46655-A700-1F4F-ADE1-4829DECC8905}" presName="box" presStyleLbl="node1" presStyleIdx="2" presStyleCnt="3"/>
      <dgm:spPr/>
      <dgm:t>
        <a:bodyPr/>
        <a:lstStyle/>
        <a:p>
          <a:endParaRPr lang="en-US"/>
        </a:p>
      </dgm:t>
    </dgm:pt>
    <dgm:pt modelId="{4CB233CF-B038-6E40-8AAB-93107CD002B8}" type="pres">
      <dgm:prSet presAssocID="{85E46655-A700-1F4F-ADE1-4829DECC8905}" presName="img" presStyleLbl="fgImgPlace1" presStyleIdx="2" presStyleCnt="3"/>
      <dgm:spPr/>
    </dgm:pt>
    <dgm:pt modelId="{2A843B47-7E52-A04C-923E-4D2A43611131}" type="pres">
      <dgm:prSet presAssocID="{85E46655-A700-1F4F-ADE1-4829DECC890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FF470D-427C-DD44-B08F-11A288386480}" type="presOf" srcId="{67F195BA-A347-9F4E-84ED-F10D36401418}" destId="{5B0B83BD-892C-EC43-A598-6B29FB820589}" srcOrd="1" destOrd="0" presId="urn:microsoft.com/office/officeart/2005/8/layout/vList4"/>
    <dgm:cxn modelId="{6B4BEF05-DEFC-2940-8634-1988E2D93B2A}" type="presOf" srcId="{AA0BDD94-4437-F64A-BBAE-825AC11D286A}" destId="{B6396616-49ED-3F49-9A9F-87A29B390101}" srcOrd="0" destOrd="0" presId="urn:microsoft.com/office/officeart/2005/8/layout/vList4"/>
    <dgm:cxn modelId="{75C2C5AD-6FFF-E244-8C31-9A715F0D6F5A}" srcId="{AA0BDD94-4437-F64A-BBAE-825AC11D286A}" destId="{C800FAF5-2B12-2C42-8AFF-BB5365CEBD18}" srcOrd="0" destOrd="0" parTransId="{835CADF3-704C-9C4C-A40B-14773377E985}" sibTransId="{CA22FF32-9586-5340-8540-FE981952D16D}"/>
    <dgm:cxn modelId="{9DBC557A-712F-7743-90EE-5134D123A4CE}" type="presOf" srcId="{85E46655-A700-1F4F-ADE1-4829DECC8905}" destId="{9C79C380-6E79-6641-8EBF-D40641D64344}" srcOrd="0" destOrd="0" presId="urn:microsoft.com/office/officeart/2005/8/layout/vList4"/>
    <dgm:cxn modelId="{00CBD009-ED2B-7F48-A3B7-B0E69F8B69D4}" srcId="{AA0BDD94-4437-F64A-BBAE-825AC11D286A}" destId="{67F195BA-A347-9F4E-84ED-F10D36401418}" srcOrd="1" destOrd="0" parTransId="{370BC24F-4198-AF45-8E65-E369527DCDAD}" sibTransId="{4E7C6A22-D190-C943-BDBF-DADE14BA1CEE}"/>
    <dgm:cxn modelId="{B472F6CE-B308-EE40-912F-717AAF071128}" srcId="{AA0BDD94-4437-F64A-BBAE-825AC11D286A}" destId="{85E46655-A700-1F4F-ADE1-4829DECC8905}" srcOrd="2" destOrd="0" parTransId="{0F0B6DF2-C01C-9748-AD1E-AD269DEE69DB}" sibTransId="{3D6152B3-9006-244A-8948-F65D16452688}"/>
    <dgm:cxn modelId="{A4002677-C587-1242-BAD2-8AAD5238CB39}" type="presOf" srcId="{C800FAF5-2B12-2C42-8AFF-BB5365CEBD18}" destId="{816EEE7D-CEF3-4A4D-81C8-628D3FFC36BD}" srcOrd="1" destOrd="0" presId="urn:microsoft.com/office/officeart/2005/8/layout/vList4"/>
    <dgm:cxn modelId="{9FF554BB-0BAE-C54D-B39F-C00B79C93D27}" type="presOf" srcId="{85E46655-A700-1F4F-ADE1-4829DECC8905}" destId="{2A843B47-7E52-A04C-923E-4D2A43611131}" srcOrd="1" destOrd="0" presId="urn:microsoft.com/office/officeart/2005/8/layout/vList4"/>
    <dgm:cxn modelId="{4B49B5B8-FD13-5841-95D0-631BE841C85E}" type="presOf" srcId="{C800FAF5-2B12-2C42-8AFF-BB5365CEBD18}" destId="{DDE74A8F-3309-824C-BCC5-5E8F097D6630}" srcOrd="0" destOrd="0" presId="urn:microsoft.com/office/officeart/2005/8/layout/vList4"/>
    <dgm:cxn modelId="{80264339-B6ED-1448-AE3C-85F3B1972E0F}" type="presOf" srcId="{67F195BA-A347-9F4E-84ED-F10D36401418}" destId="{84ADFA03-8EC3-CC48-9AC0-30D0A64BA92C}" srcOrd="0" destOrd="0" presId="urn:microsoft.com/office/officeart/2005/8/layout/vList4"/>
    <dgm:cxn modelId="{6E80D773-77B4-2347-9F22-5234AB930D9C}" type="presParOf" srcId="{B6396616-49ED-3F49-9A9F-87A29B390101}" destId="{03781267-AC06-9847-9093-E6B1C1714498}" srcOrd="0" destOrd="0" presId="urn:microsoft.com/office/officeart/2005/8/layout/vList4"/>
    <dgm:cxn modelId="{A3731EA7-2FA9-C64A-B16D-DEABBCCCC4A7}" type="presParOf" srcId="{03781267-AC06-9847-9093-E6B1C1714498}" destId="{DDE74A8F-3309-824C-BCC5-5E8F097D6630}" srcOrd="0" destOrd="0" presId="urn:microsoft.com/office/officeart/2005/8/layout/vList4"/>
    <dgm:cxn modelId="{0E821D68-A171-7642-A79F-F26DC9A94076}" type="presParOf" srcId="{03781267-AC06-9847-9093-E6B1C1714498}" destId="{B59C0C50-D0BA-194F-8B40-FD0C83BB0CF2}" srcOrd="1" destOrd="0" presId="urn:microsoft.com/office/officeart/2005/8/layout/vList4"/>
    <dgm:cxn modelId="{BDD91B1D-DA27-0246-8FAB-3F265D7583B4}" type="presParOf" srcId="{03781267-AC06-9847-9093-E6B1C1714498}" destId="{816EEE7D-CEF3-4A4D-81C8-628D3FFC36BD}" srcOrd="2" destOrd="0" presId="urn:microsoft.com/office/officeart/2005/8/layout/vList4"/>
    <dgm:cxn modelId="{3992176A-3526-2D48-BA97-D245A983AAB6}" type="presParOf" srcId="{B6396616-49ED-3F49-9A9F-87A29B390101}" destId="{7033320E-C799-484F-A6E9-C4369BD990E1}" srcOrd="1" destOrd="0" presId="urn:microsoft.com/office/officeart/2005/8/layout/vList4"/>
    <dgm:cxn modelId="{DD69A78A-520A-3D42-9125-512592C1C33F}" type="presParOf" srcId="{B6396616-49ED-3F49-9A9F-87A29B390101}" destId="{1A0CA44C-CC61-434D-B440-23A3D9855EE6}" srcOrd="2" destOrd="0" presId="urn:microsoft.com/office/officeart/2005/8/layout/vList4"/>
    <dgm:cxn modelId="{6A47CA82-B878-824D-9447-2E7D1EC2DD71}" type="presParOf" srcId="{1A0CA44C-CC61-434D-B440-23A3D9855EE6}" destId="{84ADFA03-8EC3-CC48-9AC0-30D0A64BA92C}" srcOrd="0" destOrd="0" presId="urn:microsoft.com/office/officeart/2005/8/layout/vList4"/>
    <dgm:cxn modelId="{44F3CB16-540B-BA49-8488-25E6BA463A83}" type="presParOf" srcId="{1A0CA44C-CC61-434D-B440-23A3D9855EE6}" destId="{CB6F25D5-77EA-C649-B545-AE9B5F394672}" srcOrd="1" destOrd="0" presId="urn:microsoft.com/office/officeart/2005/8/layout/vList4"/>
    <dgm:cxn modelId="{FF20C5AA-1442-454F-9B69-E691E84758D6}" type="presParOf" srcId="{1A0CA44C-CC61-434D-B440-23A3D9855EE6}" destId="{5B0B83BD-892C-EC43-A598-6B29FB820589}" srcOrd="2" destOrd="0" presId="urn:microsoft.com/office/officeart/2005/8/layout/vList4"/>
    <dgm:cxn modelId="{11EDBF44-6A5A-F440-8EB9-A2B47BDB7B36}" type="presParOf" srcId="{B6396616-49ED-3F49-9A9F-87A29B390101}" destId="{A76A23B4-69D3-0342-9ACC-B07DABB1DBFC}" srcOrd="3" destOrd="0" presId="urn:microsoft.com/office/officeart/2005/8/layout/vList4"/>
    <dgm:cxn modelId="{4BFBA3F0-1A7D-2E4A-974F-AF3A32C3B877}" type="presParOf" srcId="{B6396616-49ED-3F49-9A9F-87A29B390101}" destId="{26B42DC3-C05A-9D4D-9D0F-6E6091A0D771}" srcOrd="4" destOrd="0" presId="urn:microsoft.com/office/officeart/2005/8/layout/vList4"/>
    <dgm:cxn modelId="{A0B61033-6054-C944-BFDD-9C4377450A92}" type="presParOf" srcId="{26B42DC3-C05A-9D4D-9D0F-6E6091A0D771}" destId="{9C79C380-6E79-6641-8EBF-D40641D64344}" srcOrd="0" destOrd="0" presId="urn:microsoft.com/office/officeart/2005/8/layout/vList4"/>
    <dgm:cxn modelId="{5F86F28B-6670-8D40-811F-AF1EDD534EF6}" type="presParOf" srcId="{26B42DC3-C05A-9D4D-9D0F-6E6091A0D771}" destId="{4CB233CF-B038-6E40-8AAB-93107CD002B8}" srcOrd="1" destOrd="0" presId="urn:microsoft.com/office/officeart/2005/8/layout/vList4"/>
    <dgm:cxn modelId="{EFAE3FE5-70EF-224F-BB5F-07DE8BF5E5BF}" type="presParOf" srcId="{26B42DC3-C05A-9D4D-9D0F-6E6091A0D771}" destId="{2A843B47-7E52-A04C-923E-4D2A4361113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0BDD94-4437-F64A-BBAE-825AC11D286A}" type="doc">
      <dgm:prSet loTypeId="urn:microsoft.com/office/officeart/2005/8/layout/vList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00FAF5-2B12-2C42-8AFF-BB5365CEBD18}">
      <dgm:prSet phldrT="[Text]"/>
      <dgm:spPr/>
      <dgm:t>
        <a:bodyPr/>
        <a:lstStyle/>
        <a:p>
          <a:r>
            <a:rPr lang="en-US" dirty="0" err="1" smtClean="0"/>
            <a:t>Crear</a:t>
          </a:r>
          <a:r>
            <a:rPr lang="en-US" dirty="0" smtClean="0"/>
            <a:t> </a:t>
          </a:r>
          <a:r>
            <a:rPr lang="en-US" dirty="0" err="1" smtClean="0"/>
            <a:t>orden</a:t>
          </a:r>
          <a:endParaRPr lang="en-US" dirty="0"/>
        </a:p>
      </dgm:t>
    </dgm:pt>
    <dgm:pt modelId="{835CADF3-704C-9C4C-A40B-14773377E985}" type="parTrans" cxnId="{75C2C5AD-6FFF-E244-8C31-9A715F0D6F5A}">
      <dgm:prSet/>
      <dgm:spPr/>
      <dgm:t>
        <a:bodyPr/>
        <a:lstStyle/>
        <a:p>
          <a:endParaRPr lang="en-US"/>
        </a:p>
      </dgm:t>
    </dgm:pt>
    <dgm:pt modelId="{CA22FF32-9586-5340-8540-FE981952D16D}" type="sibTrans" cxnId="{75C2C5AD-6FFF-E244-8C31-9A715F0D6F5A}">
      <dgm:prSet/>
      <dgm:spPr/>
      <dgm:t>
        <a:bodyPr/>
        <a:lstStyle/>
        <a:p>
          <a:endParaRPr lang="en-US"/>
        </a:p>
      </dgm:t>
    </dgm:pt>
    <dgm:pt modelId="{67F195BA-A347-9F4E-84ED-F10D36401418}">
      <dgm:prSet phldrT="[Text]"/>
      <dgm:spPr/>
      <dgm:t>
        <a:bodyPr/>
        <a:lstStyle/>
        <a:p>
          <a:r>
            <a:rPr lang="en-US" dirty="0" err="1" smtClean="0"/>
            <a:t>Actualizar</a:t>
          </a:r>
          <a:r>
            <a:rPr lang="en-US" dirty="0" smtClean="0"/>
            <a:t> </a:t>
          </a:r>
          <a:r>
            <a:rPr lang="en-US" dirty="0" err="1" smtClean="0"/>
            <a:t>datos</a:t>
          </a:r>
          <a:r>
            <a:rPr lang="en-US" dirty="0" smtClean="0"/>
            <a:t> de </a:t>
          </a:r>
          <a:r>
            <a:rPr lang="en-US" dirty="0" err="1" smtClean="0"/>
            <a:t>cliente</a:t>
          </a:r>
          <a:endParaRPr lang="en-US" dirty="0"/>
        </a:p>
      </dgm:t>
    </dgm:pt>
    <dgm:pt modelId="{370BC24F-4198-AF45-8E65-E369527DCDAD}" type="parTrans" cxnId="{00CBD009-ED2B-7F48-A3B7-B0E69F8B69D4}">
      <dgm:prSet/>
      <dgm:spPr/>
      <dgm:t>
        <a:bodyPr/>
        <a:lstStyle/>
        <a:p>
          <a:endParaRPr lang="en-US"/>
        </a:p>
      </dgm:t>
    </dgm:pt>
    <dgm:pt modelId="{4E7C6A22-D190-C943-BDBF-DADE14BA1CEE}" type="sibTrans" cxnId="{00CBD009-ED2B-7F48-A3B7-B0E69F8B69D4}">
      <dgm:prSet/>
      <dgm:spPr/>
      <dgm:t>
        <a:bodyPr/>
        <a:lstStyle/>
        <a:p>
          <a:endParaRPr lang="en-US"/>
        </a:p>
      </dgm:t>
    </dgm:pt>
    <dgm:pt modelId="{85E46655-A700-1F4F-ADE1-4829DECC8905}">
      <dgm:prSet phldrT="[Text]"/>
      <dgm:spPr/>
      <dgm:t>
        <a:bodyPr/>
        <a:lstStyle/>
        <a:p>
          <a:r>
            <a:rPr lang="en-US" dirty="0" err="1" smtClean="0"/>
            <a:t>Enviar</a:t>
          </a:r>
          <a:r>
            <a:rPr lang="en-US" baseline="0" dirty="0" smtClean="0"/>
            <a:t> info a </a:t>
          </a:r>
          <a:r>
            <a:rPr lang="en-US" baseline="0" dirty="0" err="1" smtClean="0"/>
            <a:t>cliente</a:t>
          </a:r>
          <a:endParaRPr lang="en-US" dirty="0"/>
        </a:p>
      </dgm:t>
    </dgm:pt>
    <dgm:pt modelId="{0F0B6DF2-C01C-9748-AD1E-AD269DEE69DB}" type="parTrans" cxnId="{B472F6CE-B308-EE40-912F-717AAF071128}">
      <dgm:prSet/>
      <dgm:spPr/>
      <dgm:t>
        <a:bodyPr/>
        <a:lstStyle/>
        <a:p>
          <a:endParaRPr lang="en-US"/>
        </a:p>
      </dgm:t>
    </dgm:pt>
    <dgm:pt modelId="{3D6152B3-9006-244A-8948-F65D16452688}" type="sibTrans" cxnId="{B472F6CE-B308-EE40-912F-717AAF071128}">
      <dgm:prSet/>
      <dgm:spPr/>
      <dgm:t>
        <a:bodyPr/>
        <a:lstStyle/>
        <a:p>
          <a:endParaRPr lang="en-US"/>
        </a:p>
      </dgm:t>
    </dgm:pt>
    <dgm:pt modelId="{571199A3-84D5-8943-B3DF-F93378606705}">
      <dgm:prSet/>
      <dgm:spPr/>
      <dgm:t>
        <a:bodyPr/>
        <a:lstStyle/>
        <a:p>
          <a:r>
            <a:rPr lang="en-US" dirty="0" err="1" smtClean="0"/>
            <a:t>Actualizar</a:t>
          </a:r>
          <a:r>
            <a:rPr lang="en-US" dirty="0" smtClean="0"/>
            <a:t> </a:t>
          </a:r>
          <a:r>
            <a:rPr lang="en-US" dirty="0" err="1" smtClean="0"/>
            <a:t>estatus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orden</a:t>
          </a:r>
          <a:endParaRPr lang="en-US" dirty="0"/>
        </a:p>
      </dgm:t>
    </dgm:pt>
    <dgm:pt modelId="{6F49489C-505D-6B46-BB0A-4BBD36EBAA8D}" type="parTrans" cxnId="{E8FE2BD4-C241-104F-8D45-60DC1231EEA0}">
      <dgm:prSet/>
      <dgm:spPr/>
      <dgm:t>
        <a:bodyPr/>
        <a:lstStyle/>
        <a:p>
          <a:endParaRPr lang="en-US"/>
        </a:p>
      </dgm:t>
    </dgm:pt>
    <dgm:pt modelId="{D89C271A-3236-C443-80BC-25CC91B41892}" type="sibTrans" cxnId="{E8FE2BD4-C241-104F-8D45-60DC1231EEA0}">
      <dgm:prSet/>
      <dgm:spPr/>
      <dgm:t>
        <a:bodyPr/>
        <a:lstStyle/>
        <a:p>
          <a:endParaRPr lang="en-US"/>
        </a:p>
      </dgm:t>
    </dgm:pt>
    <dgm:pt modelId="{8CEF86DA-2F6C-E943-AFAC-E907D6E4D397}">
      <dgm:prSet/>
      <dgm:spPr/>
      <dgm:t>
        <a:bodyPr/>
        <a:lstStyle/>
        <a:p>
          <a:r>
            <a:rPr lang="en-US" dirty="0" err="1" smtClean="0"/>
            <a:t>Consultar</a:t>
          </a:r>
          <a:r>
            <a:rPr lang="en-US" dirty="0" smtClean="0"/>
            <a:t> </a:t>
          </a:r>
          <a:r>
            <a:rPr lang="en-US" dirty="0" err="1" smtClean="0"/>
            <a:t>estatus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orden</a:t>
          </a:r>
          <a:endParaRPr lang="en-US" dirty="0"/>
        </a:p>
      </dgm:t>
    </dgm:pt>
    <dgm:pt modelId="{B221885E-0B7E-E945-8FFE-734A4D5FD75E}" type="parTrans" cxnId="{6457D2D6-F04B-5641-A293-D7DCA5B2CA87}">
      <dgm:prSet/>
      <dgm:spPr/>
      <dgm:t>
        <a:bodyPr/>
        <a:lstStyle/>
        <a:p>
          <a:endParaRPr lang="en-US"/>
        </a:p>
      </dgm:t>
    </dgm:pt>
    <dgm:pt modelId="{866CB706-026F-194B-93D3-97569B158EDA}" type="sibTrans" cxnId="{6457D2D6-F04B-5641-A293-D7DCA5B2CA87}">
      <dgm:prSet/>
      <dgm:spPr/>
      <dgm:t>
        <a:bodyPr/>
        <a:lstStyle/>
        <a:p>
          <a:endParaRPr lang="en-US"/>
        </a:p>
      </dgm:t>
    </dgm:pt>
    <dgm:pt modelId="{B6396616-49ED-3F49-9A9F-87A29B390101}" type="pres">
      <dgm:prSet presAssocID="{AA0BDD94-4437-F64A-BBAE-825AC11D286A}" presName="linear" presStyleCnt="0">
        <dgm:presLayoutVars>
          <dgm:dir/>
          <dgm:resizeHandles val="exact"/>
        </dgm:presLayoutVars>
      </dgm:prSet>
      <dgm:spPr/>
    </dgm:pt>
    <dgm:pt modelId="{03781267-AC06-9847-9093-E6B1C1714498}" type="pres">
      <dgm:prSet presAssocID="{C800FAF5-2B12-2C42-8AFF-BB5365CEBD18}" presName="comp" presStyleCnt="0"/>
      <dgm:spPr/>
    </dgm:pt>
    <dgm:pt modelId="{DDE74A8F-3309-824C-BCC5-5E8F097D6630}" type="pres">
      <dgm:prSet presAssocID="{C800FAF5-2B12-2C42-8AFF-BB5365CEBD18}" presName="box" presStyleLbl="node1" presStyleIdx="0" presStyleCnt="5"/>
      <dgm:spPr/>
      <dgm:t>
        <a:bodyPr/>
        <a:lstStyle/>
        <a:p>
          <a:endParaRPr lang="en-US"/>
        </a:p>
      </dgm:t>
    </dgm:pt>
    <dgm:pt modelId="{B59C0C50-D0BA-194F-8B40-FD0C83BB0CF2}" type="pres">
      <dgm:prSet presAssocID="{C800FAF5-2B12-2C42-8AFF-BB5365CEBD18}" presName="img" presStyleLbl="fgImgPlace1" presStyleIdx="0" presStyleCnt="5"/>
      <dgm:spPr/>
    </dgm:pt>
    <dgm:pt modelId="{816EEE7D-CEF3-4A4D-81C8-628D3FFC36BD}" type="pres">
      <dgm:prSet presAssocID="{C800FAF5-2B12-2C42-8AFF-BB5365CEBD1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3320E-C799-484F-A6E9-C4369BD990E1}" type="pres">
      <dgm:prSet presAssocID="{CA22FF32-9586-5340-8540-FE981952D16D}" presName="spacer" presStyleCnt="0"/>
      <dgm:spPr/>
    </dgm:pt>
    <dgm:pt modelId="{1A0CA44C-CC61-434D-B440-23A3D9855EE6}" type="pres">
      <dgm:prSet presAssocID="{67F195BA-A347-9F4E-84ED-F10D36401418}" presName="comp" presStyleCnt="0"/>
      <dgm:spPr/>
    </dgm:pt>
    <dgm:pt modelId="{84ADFA03-8EC3-CC48-9AC0-30D0A64BA92C}" type="pres">
      <dgm:prSet presAssocID="{67F195BA-A347-9F4E-84ED-F10D36401418}" presName="box" presStyleLbl="node1" presStyleIdx="1" presStyleCnt="5"/>
      <dgm:spPr/>
      <dgm:t>
        <a:bodyPr/>
        <a:lstStyle/>
        <a:p>
          <a:endParaRPr lang="en-US"/>
        </a:p>
      </dgm:t>
    </dgm:pt>
    <dgm:pt modelId="{CB6F25D5-77EA-C649-B545-AE9B5F394672}" type="pres">
      <dgm:prSet presAssocID="{67F195BA-A347-9F4E-84ED-F10D36401418}" presName="img" presStyleLbl="fgImgPlace1" presStyleIdx="1" presStyleCnt="5"/>
      <dgm:spPr/>
    </dgm:pt>
    <dgm:pt modelId="{5B0B83BD-892C-EC43-A598-6B29FB820589}" type="pres">
      <dgm:prSet presAssocID="{67F195BA-A347-9F4E-84ED-F10D36401418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23B4-69D3-0342-9ACC-B07DABB1DBFC}" type="pres">
      <dgm:prSet presAssocID="{4E7C6A22-D190-C943-BDBF-DADE14BA1CEE}" presName="spacer" presStyleCnt="0"/>
      <dgm:spPr/>
    </dgm:pt>
    <dgm:pt modelId="{26B42DC3-C05A-9D4D-9D0F-6E6091A0D771}" type="pres">
      <dgm:prSet presAssocID="{85E46655-A700-1F4F-ADE1-4829DECC8905}" presName="comp" presStyleCnt="0"/>
      <dgm:spPr/>
    </dgm:pt>
    <dgm:pt modelId="{9C79C380-6E79-6641-8EBF-D40641D64344}" type="pres">
      <dgm:prSet presAssocID="{85E46655-A700-1F4F-ADE1-4829DECC8905}" presName="box" presStyleLbl="node1" presStyleIdx="2" presStyleCnt="5"/>
      <dgm:spPr/>
    </dgm:pt>
    <dgm:pt modelId="{4CB233CF-B038-6E40-8AAB-93107CD002B8}" type="pres">
      <dgm:prSet presAssocID="{85E46655-A700-1F4F-ADE1-4829DECC8905}" presName="img" presStyleLbl="fgImgPlace1" presStyleIdx="2" presStyleCnt="5"/>
      <dgm:spPr/>
    </dgm:pt>
    <dgm:pt modelId="{2A843B47-7E52-A04C-923E-4D2A43611131}" type="pres">
      <dgm:prSet presAssocID="{85E46655-A700-1F4F-ADE1-4829DECC8905}" presName="text" presStyleLbl="node1" presStyleIdx="2" presStyleCnt="5">
        <dgm:presLayoutVars>
          <dgm:bulletEnabled val="1"/>
        </dgm:presLayoutVars>
      </dgm:prSet>
      <dgm:spPr/>
    </dgm:pt>
    <dgm:pt modelId="{FBA8F856-586B-F94A-8968-A7A197438274}" type="pres">
      <dgm:prSet presAssocID="{3D6152B3-9006-244A-8948-F65D16452688}" presName="spacer" presStyleCnt="0"/>
      <dgm:spPr/>
    </dgm:pt>
    <dgm:pt modelId="{4F9560EB-170D-C240-A6DD-953D88D11827}" type="pres">
      <dgm:prSet presAssocID="{571199A3-84D5-8943-B3DF-F93378606705}" presName="comp" presStyleCnt="0"/>
      <dgm:spPr/>
    </dgm:pt>
    <dgm:pt modelId="{78C84235-539F-894A-8A81-F4DE0EACA007}" type="pres">
      <dgm:prSet presAssocID="{571199A3-84D5-8943-B3DF-F93378606705}" presName="box" presStyleLbl="node1" presStyleIdx="3" presStyleCnt="5"/>
      <dgm:spPr/>
      <dgm:t>
        <a:bodyPr/>
        <a:lstStyle/>
        <a:p>
          <a:endParaRPr lang="en-US"/>
        </a:p>
      </dgm:t>
    </dgm:pt>
    <dgm:pt modelId="{26E92AC8-1A9B-1A4E-8D69-EB310227D876}" type="pres">
      <dgm:prSet presAssocID="{571199A3-84D5-8943-B3DF-F93378606705}" presName="img" presStyleLbl="fgImgPlace1" presStyleIdx="3" presStyleCnt="5"/>
      <dgm:spPr/>
    </dgm:pt>
    <dgm:pt modelId="{048237CF-6C22-EB40-89FC-6E044278B970}" type="pres">
      <dgm:prSet presAssocID="{571199A3-84D5-8943-B3DF-F93378606705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C79F4-C431-0E40-B58F-DCA04C22B20A}" type="pres">
      <dgm:prSet presAssocID="{D89C271A-3236-C443-80BC-25CC91B41892}" presName="spacer" presStyleCnt="0"/>
      <dgm:spPr/>
    </dgm:pt>
    <dgm:pt modelId="{9E8113C9-E4CE-5C4A-B496-27B655C8262B}" type="pres">
      <dgm:prSet presAssocID="{8CEF86DA-2F6C-E943-AFAC-E907D6E4D397}" presName="comp" presStyleCnt="0"/>
      <dgm:spPr/>
    </dgm:pt>
    <dgm:pt modelId="{2C0C3CBB-A0B0-4F47-8F3A-68CD8FEDA514}" type="pres">
      <dgm:prSet presAssocID="{8CEF86DA-2F6C-E943-AFAC-E907D6E4D397}" presName="box" presStyleLbl="node1" presStyleIdx="4" presStyleCnt="5"/>
      <dgm:spPr/>
      <dgm:t>
        <a:bodyPr/>
        <a:lstStyle/>
        <a:p>
          <a:endParaRPr lang="en-US"/>
        </a:p>
      </dgm:t>
    </dgm:pt>
    <dgm:pt modelId="{07CF33D2-E94F-6249-B33F-C33D35553A36}" type="pres">
      <dgm:prSet presAssocID="{8CEF86DA-2F6C-E943-AFAC-E907D6E4D397}" presName="img" presStyleLbl="fgImgPlace1" presStyleIdx="4" presStyleCnt="5"/>
      <dgm:spPr/>
    </dgm:pt>
    <dgm:pt modelId="{57C9A0F3-F5F3-9A4D-A6FD-8C606075F563}" type="pres">
      <dgm:prSet presAssocID="{8CEF86DA-2F6C-E943-AFAC-E907D6E4D397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C2C5AD-6FFF-E244-8C31-9A715F0D6F5A}" srcId="{AA0BDD94-4437-F64A-BBAE-825AC11D286A}" destId="{C800FAF5-2B12-2C42-8AFF-BB5365CEBD18}" srcOrd="0" destOrd="0" parTransId="{835CADF3-704C-9C4C-A40B-14773377E985}" sibTransId="{CA22FF32-9586-5340-8540-FE981952D16D}"/>
    <dgm:cxn modelId="{AC64E61C-1D4F-DF40-AD11-90BD7E0223E1}" type="presOf" srcId="{571199A3-84D5-8943-B3DF-F93378606705}" destId="{78C84235-539F-894A-8A81-F4DE0EACA007}" srcOrd="0" destOrd="0" presId="urn:microsoft.com/office/officeart/2005/8/layout/vList4"/>
    <dgm:cxn modelId="{21ED68E1-D312-7C4E-9D6A-13661F31B180}" type="presOf" srcId="{8CEF86DA-2F6C-E943-AFAC-E907D6E4D397}" destId="{57C9A0F3-F5F3-9A4D-A6FD-8C606075F563}" srcOrd="1" destOrd="0" presId="urn:microsoft.com/office/officeart/2005/8/layout/vList4"/>
    <dgm:cxn modelId="{CCD9AEB6-9FC1-424B-8357-82C1E3CAD18D}" type="presOf" srcId="{85E46655-A700-1F4F-ADE1-4829DECC8905}" destId="{2A843B47-7E52-A04C-923E-4D2A43611131}" srcOrd="1" destOrd="0" presId="urn:microsoft.com/office/officeart/2005/8/layout/vList4"/>
    <dgm:cxn modelId="{82FB93AE-BD2E-F94B-BD8F-A52DADFC043A}" type="presOf" srcId="{67F195BA-A347-9F4E-84ED-F10D36401418}" destId="{84ADFA03-8EC3-CC48-9AC0-30D0A64BA92C}" srcOrd="0" destOrd="0" presId="urn:microsoft.com/office/officeart/2005/8/layout/vList4"/>
    <dgm:cxn modelId="{E8FE2BD4-C241-104F-8D45-60DC1231EEA0}" srcId="{AA0BDD94-4437-F64A-BBAE-825AC11D286A}" destId="{571199A3-84D5-8943-B3DF-F93378606705}" srcOrd="3" destOrd="0" parTransId="{6F49489C-505D-6B46-BB0A-4BBD36EBAA8D}" sibTransId="{D89C271A-3236-C443-80BC-25CC91B41892}"/>
    <dgm:cxn modelId="{00CBD009-ED2B-7F48-A3B7-B0E69F8B69D4}" srcId="{AA0BDD94-4437-F64A-BBAE-825AC11D286A}" destId="{67F195BA-A347-9F4E-84ED-F10D36401418}" srcOrd="1" destOrd="0" parTransId="{370BC24F-4198-AF45-8E65-E369527DCDAD}" sibTransId="{4E7C6A22-D190-C943-BDBF-DADE14BA1CEE}"/>
    <dgm:cxn modelId="{B472F6CE-B308-EE40-912F-717AAF071128}" srcId="{AA0BDD94-4437-F64A-BBAE-825AC11D286A}" destId="{85E46655-A700-1F4F-ADE1-4829DECC8905}" srcOrd="2" destOrd="0" parTransId="{0F0B6DF2-C01C-9748-AD1E-AD269DEE69DB}" sibTransId="{3D6152B3-9006-244A-8948-F65D16452688}"/>
    <dgm:cxn modelId="{E2036E90-5D9B-BE41-927B-56CB80FBFD0D}" type="presOf" srcId="{C800FAF5-2B12-2C42-8AFF-BB5365CEBD18}" destId="{DDE74A8F-3309-824C-BCC5-5E8F097D6630}" srcOrd="0" destOrd="0" presId="urn:microsoft.com/office/officeart/2005/8/layout/vList4"/>
    <dgm:cxn modelId="{D6390185-CA9E-124B-A6C8-CCFF83F5CF74}" type="presOf" srcId="{67F195BA-A347-9F4E-84ED-F10D36401418}" destId="{5B0B83BD-892C-EC43-A598-6B29FB820589}" srcOrd="1" destOrd="0" presId="urn:microsoft.com/office/officeart/2005/8/layout/vList4"/>
    <dgm:cxn modelId="{6457D2D6-F04B-5641-A293-D7DCA5B2CA87}" srcId="{AA0BDD94-4437-F64A-BBAE-825AC11D286A}" destId="{8CEF86DA-2F6C-E943-AFAC-E907D6E4D397}" srcOrd="4" destOrd="0" parTransId="{B221885E-0B7E-E945-8FFE-734A4D5FD75E}" sibTransId="{866CB706-026F-194B-93D3-97569B158EDA}"/>
    <dgm:cxn modelId="{1F61518B-26C2-E748-8BF8-217A1B781A78}" type="presOf" srcId="{571199A3-84D5-8943-B3DF-F93378606705}" destId="{048237CF-6C22-EB40-89FC-6E044278B970}" srcOrd="1" destOrd="0" presId="urn:microsoft.com/office/officeart/2005/8/layout/vList4"/>
    <dgm:cxn modelId="{97FCC71C-FE45-F14A-92DA-2B8F1C34E96E}" type="presOf" srcId="{C800FAF5-2B12-2C42-8AFF-BB5365CEBD18}" destId="{816EEE7D-CEF3-4A4D-81C8-628D3FFC36BD}" srcOrd="1" destOrd="0" presId="urn:microsoft.com/office/officeart/2005/8/layout/vList4"/>
    <dgm:cxn modelId="{0DBC78E3-D4E0-9040-8279-18FB8BCB3AC1}" type="presOf" srcId="{8CEF86DA-2F6C-E943-AFAC-E907D6E4D397}" destId="{2C0C3CBB-A0B0-4F47-8F3A-68CD8FEDA514}" srcOrd="0" destOrd="0" presId="urn:microsoft.com/office/officeart/2005/8/layout/vList4"/>
    <dgm:cxn modelId="{F647CE19-9D40-994A-A600-1CF2D1DB13DF}" type="presOf" srcId="{AA0BDD94-4437-F64A-BBAE-825AC11D286A}" destId="{B6396616-49ED-3F49-9A9F-87A29B390101}" srcOrd="0" destOrd="0" presId="urn:microsoft.com/office/officeart/2005/8/layout/vList4"/>
    <dgm:cxn modelId="{C4BC9173-B675-3644-8F2A-199D1477E177}" type="presOf" srcId="{85E46655-A700-1F4F-ADE1-4829DECC8905}" destId="{9C79C380-6E79-6641-8EBF-D40641D64344}" srcOrd="0" destOrd="0" presId="urn:microsoft.com/office/officeart/2005/8/layout/vList4"/>
    <dgm:cxn modelId="{5C58A428-78E4-2A4D-9B1B-C5951DD78CCA}" type="presParOf" srcId="{B6396616-49ED-3F49-9A9F-87A29B390101}" destId="{03781267-AC06-9847-9093-E6B1C1714498}" srcOrd="0" destOrd="0" presId="urn:microsoft.com/office/officeart/2005/8/layout/vList4"/>
    <dgm:cxn modelId="{C35B1E36-6E15-7D48-B179-BB076EFC372F}" type="presParOf" srcId="{03781267-AC06-9847-9093-E6B1C1714498}" destId="{DDE74A8F-3309-824C-BCC5-5E8F097D6630}" srcOrd="0" destOrd="0" presId="urn:microsoft.com/office/officeart/2005/8/layout/vList4"/>
    <dgm:cxn modelId="{806D82F8-C53C-D94E-9DA6-9390C0504C38}" type="presParOf" srcId="{03781267-AC06-9847-9093-E6B1C1714498}" destId="{B59C0C50-D0BA-194F-8B40-FD0C83BB0CF2}" srcOrd="1" destOrd="0" presId="urn:microsoft.com/office/officeart/2005/8/layout/vList4"/>
    <dgm:cxn modelId="{1DE6E73E-8C90-A94E-89CF-6CEE84B6DCF4}" type="presParOf" srcId="{03781267-AC06-9847-9093-E6B1C1714498}" destId="{816EEE7D-CEF3-4A4D-81C8-628D3FFC36BD}" srcOrd="2" destOrd="0" presId="urn:microsoft.com/office/officeart/2005/8/layout/vList4"/>
    <dgm:cxn modelId="{92F7DD9E-03E4-6242-9964-49CC6815DE77}" type="presParOf" srcId="{B6396616-49ED-3F49-9A9F-87A29B390101}" destId="{7033320E-C799-484F-A6E9-C4369BD990E1}" srcOrd="1" destOrd="0" presId="urn:microsoft.com/office/officeart/2005/8/layout/vList4"/>
    <dgm:cxn modelId="{32BDC75A-EF47-2F46-962F-9C3367EE0E4B}" type="presParOf" srcId="{B6396616-49ED-3F49-9A9F-87A29B390101}" destId="{1A0CA44C-CC61-434D-B440-23A3D9855EE6}" srcOrd="2" destOrd="0" presId="urn:microsoft.com/office/officeart/2005/8/layout/vList4"/>
    <dgm:cxn modelId="{97A8C00A-0FDB-B74E-BE76-0F4A51E439BF}" type="presParOf" srcId="{1A0CA44C-CC61-434D-B440-23A3D9855EE6}" destId="{84ADFA03-8EC3-CC48-9AC0-30D0A64BA92C}" srcOrd="0" destOrd="0" presId="urn:microsoft.com/office/officeart/2005/8/layout/vList4"/>
    <dgm:cxn modelId="{074F46F2-8B5B-0E43-AE09-F3DFA3BB8E48}" type="presParOf" srcId="{1A0CA44C-CC61-434D-B440-23A3D9855EE6}" destId="{CB6F25D5-77EA-C649-B545-AE9B5F394672}" srcOrd="1" destOrd="0" presId="urn:microsoft.com/office/officeart/2005/8/layout/vList4"/>
    <dgm:cxn modelId="{6EE1FA11-AC3C-CB4D-8B7C-B48286DAB802}" type="presParOf" srcId="{1A0CA44C-CC61-434D-B440-23A3D9855EE6}" destId="{5B0B83BD-892C-EC43-A598-6B29FB820589}" srcOrd="2" destOrd="0" presId="urn:microsoft.com/office/officeart/2005/8/layout/vList4"/>
    <dgm:cxn modelId="{DEF68E48-A444-984A-BEA2-D43A043D4CB1}" type="presParOf" srcId="{B6396616-49ED-3F49-9A9F-87A29B390101}" destId="{A76A23B4-69D3-0342-9ACC-B07DABB1DBFC}" srcOrd="3" destOrd="0" presId="urn:microsoft.com/office/officeart/2005/8/layout/vList4"/>
    <dgm:cxn modelId="{D286A50C-ED21-274D-A6F8-CB9B3DADCABD}" type="presParOf" srcId="{B6396616-49ED-3F49-9A9F-87A29B390101}" destId="{26B42DC3-C05A-9D4D-9D0F-6E6091A0D771}" srcOrd="4" destOrd="0" presId="urn:microsoft.com/office/officeart/2005/8/layout/vList4"/>
    <dgm:cxn modelId="{2A77BC7C-F5F3-F848-8AA0-0FA1FB89D3BB}" type="presParOf" srcId="{26B42DC3-C05A-9D4D-9D0F-6E6091A0D771}" destId="{9C79C380-6E79-6641-8EBF-D40641D64344}" srcOrd="0" destOrd="0" presId="urn:microsoft.com/office/officeart/2005/8/layout/vList4"/>
    <dgm:cxn modelId="{F73B779C-F65D-694B-9EF7-C5E6B506FE9E}" type="presParOf" srcId="{26B42DC3-C05A-9D4D-9D0F-6E6091A0D771}" destId="{4CB233CF-B038-6E40-8AAB-93107CD002B8}" srcOrd="1" destOrd="0" presId="urn:microsoft.com/office/officeart/2005/8/layout/vList4"/>
    <dgm:cxn modelId="{0448E743-0E4D-744F-9CAA-99EAF00A950C}" type="presParOf" srcId="{26B42DC3-C05A-9D4D-9D0F-6E6091A0D771}" destId="{2A843B47-7E52-A04C-923E-4D2A43611131}" srcOrd="2" destOrd="0" presId="urn:microsoft.com/office/officeart/2005/8/layout/vList4"/>
    <dgm:cxn modelId="{85E179DA-957F-6042-AED3-B9CE363047C4}" type="presParOf" srcId="{B6396616-49ED-3F49-9A9F-87A29B390101}" destId="{FBA8F856-586B-F94A-8968-A7A197438274}" srcOrd="5" destOrd="0" presId="urn:microsoft.com/office/officeart/2005/8/layout/vList4"/>
    <dgm:cxn modelId="{D9F2DB24-D547-4E48-9067-7CC6CF7C88CB}" type="presParOf" srcId="{B6396616-49ED-3F49-9A9F-87A29B390101}" destId="{4F9560EB-170D-C240-A6DD-953D88D11827}" srcOrd="6" destOrd="0" presId="urn:microsoft.com/office/officeart/2005/8/layout/vList4"/>
    <dgm:cxn modelId="{F9B974DB-D791-0942-9ACA-C9D8E150350E}" type="presParOf" srcId="{4F9560EB-170D-C240-A6DD-953D88D11827}" destId="{78C84235-539F-894A-8A81-F4DE0EACA007}" srcOrd="0" destOrd="0" presId="urn:microsoft.com/office/officeart/2005/8/layout/vList4"/>
    <dgm:cxn modelId="{765B8CC1-FCAF-9C4A-90D3-B08A0FDA35E3}" type="presParOf" srcId="{4F9560EB-170D-C240-A6DD-953D88D11827}" destId="{26E92AC8-1A9B-1A4E-8D69-EB310227D876}" srcOrd="1" destOrd="0" presId="urn:microsoft.com/office/officeart/2005/8/layout/vList4"/>
    <dgm:cxn modelId="{299F9E5A-3CBC-244B-A3A7-350BB6BB2571}" type="presParOf" srcId="{4F9560EB-170D-C240-A6DD-953D88D11827}" destId="{048237CF-6C22-EB40-89FC-6E044278B970}" srcOrd="2" destOrd="0" presId="urn:microsoft.com/office/officeart/2005/8/layout/vList4"/>
    <dgm:cxn modelId="{AF00D529-BB78-4240-96C6-1FF9FE220075}" type="presParOf" srcId="{B6396616-49ED-3F49-9A9F-87A29B390101}" destId="{6A7C79F4-C431-0E40-B58F-DCA04C22B20A}" srcOrd="7" destOrd="0" presId="urn:microsoft.com/office/officeart/2005/8/layout/vList4"/>
    <dgm:cxn modelId="{CDAAAE9D-0580-A042-8484-1D6FE0C6B89D}" type="presParOf" srcId="{B6396616-49ED-3F49-9A9F-87A29B390101}" destId="{9E8113C9-E4CE-5C4A-B496-27B655C8262B}" srcOrd="8" destOrd="0" presId="urn:microsoft.com/office/officeart/2005/8/layout/vList4"/>
    <dgm:cxn modelId="{21A76676-51D9-2146-941B-2636AD643158}" type="presParOf" srcId="{9E8113C9-E4CE-5C4A-B496-27B655C8262B}" destId="{2C0C3CBB-A0B0-4F47-8F3A-68CD8FEDA514}" srcOrd="0" destOrd="0" presId="urn:microsoft.com/office/officeart/2005/8/layout/vList4"/>
    <dgm:cxn modelId="{4916A589-8A77-B74F-B589-3AEA5E040760}" type="presParOf" srcId="{9E8113C9-E4CE-5C4A-B496-27B655C8262B}" destId="{07CF33D2-E94F-6249-B33F-C33D35553A36}" srcOrd="1" destOrd="0" presId="urn:microsoft.com/office/officeart/2005/8/layout/vList4"/>
    <dgm:cxn modelId="{F70E9272-7662-6A42-82F4-DA1570A0C834}" type="presParOf" srcId="{9E8113C9-E4CE-5C4A-B496-27B655C8262B}" destId="{57C9A0F3-F5F3-9A4D-A6FD-8C606075F56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0BDD94-4437-F64A-BBAE-825AC11D286A}" type="doc">
      <dgm:prSet loTypeId="urn:microsoft.com/office/officeart/2005/8/layout/vList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00FAF5-2B12-2C42-8AFF-BB5365CEBD18}">
      <dgm:prSet phldrT="[Text]"/>
      <dgm:spPr/>
      <dgm:t>
        <a:bodyPr/>
        <a:lstStyle/>
        <a:p>
          <a:r>
            <a:rPr lang="en-US" dirty="0" err="1" smtClean="0"/>
            <a:t>Consultar</a:t>
          </a:r>
          <a:r>
            <a:rPr lang="en-US" dirty="0" smtClean="0"/>
            <a:t> </a:t>
          </a:r>
          <a:r>
            <a:rPr lang="en-US" dirty="0" err="1" smtClean="0"/>
            <a:t>estatus</a:t>
          </a:r>
          <a:r>
            <a:rPr lang="en-US" dirty="0" smtClean="0"/>
            <a:t> del </a:t>
          </a:r>
          <a:r>
            <a:rPr lang="en-US" dirty="0" err="1" smtClean="0"/>
            <a:t>inventario</a:t>
          </a:r>
          <a:endParaRPr lang="en-US" dirty="0"/>
        </a:p>
      </dgm:t>
    </dgm:pt>
    <dgm:pt modelId="{835CADF3-704C-9C4C-A40B-14773377E985}" type="parTrans" cxnId="{75C2C5AD-6FFF-E244-8C31-9A715F0D6F5A}">
      <dgm:prSet/>
      <dgm:spPr/>
      <dgm:t>
        <a:bodyPr/>
        <a:lstStyle/>
        <a:p>
          <a:endParaRPr lang="en-US"/>
        </a:p>
      </dgm:t>
    </dgm:pt>
    <dgm:pt modelId="{CA22FF32-9586-5340-8540-FE981952D16D}" type="sibTrans" cxnId="{75C2C5AD-6FFF-E244-8C31-9A715F0D6F5A}">
      <dgm:prSet/>
      <dgm:spPr/>
      <dgm:t>
        <a:bodyPr/>
        <a:lstStyle/>
        <a:p>
          <a:endParaRPr lang="en-US"/>
        </a:p>
      </dgm:t>
    </dgm:pt>
    <dgm:pt modelId="{67F195BA-A347-9F4E-84ED-F10D36401418}">
      <dgm:prSet phldrT="[Text]"/>
      <dgm:spPr/>
      <dgm:t>
        <a:bodyPr/>
        <a:lstStyle/>
        <a:p>
          <a:r>
            <a:rPr lang="en-US" dirty="0" err="1" smtClean="0"/>
            <a:t>Actualizar</a:t>
          </a:r>
          <a:r>
            <a:rPr lang="en-US" dirty="0" smtClean="0"/>
            <a:t> </a:t>
          </a:r>
          <a:r>
            <a:rPr lang="en-US" dirty="0" err="1" smtClean="0"/>
            <a:t>datos</a:t>
          </a:r>
          <a:r>
            <a:rPr lang="en-US" dirty="0" smtClean="0"/>
            <a:t> de </a:t>
          </a:r>
          <a:r>
            <a:rPr lang="en-US" dirty="0" err="1" smtClean="0"/>
            <a:t>inventario</a:t>
          </a:r>
          <a:r>
            <a:rPr lang="en-US" dirty="0" smtClean="0"/>
            <a:t> </a:t>
          </a:r>
          <a:endParaRPr lang="en-US" dirty="0"/>
        </a:p>
      </dgm:t>
    </dgm:pt>
    <dgm:pt modelId="{370BC24F-4198-AF45-8E65-E369527DCDAD}" type="parTrans" cxnId="{00CBD009-ED2B-7F48-A3B7-B0E69F8B69D4}">
      <dgm:prSet/>
      <dgm:spPr/>
      <dgm:t>
        <a:bodyPr/>
        <a:lstStyle/>
        <a:p>
          <a:endParaRPr lang="en-US"/>
        </a:p>
      </dgm:t>
    </dgm:pt>
    <dgm:pt modelId="{4E7C6A22-D190-C943-BDBF-DADE14BA1CEE}" type="sibTrans" cxnId="{00CBD009-ED2B-7F48-A3B7-B0E69F8B69D4}">
      <dgm:prSet/>
      <dgm:spPr/>
      <dgm:t>
        <a:bodyPr/>
        <a:lstStyle/>
        <a:p>
          <a:endParaRPr lang="en-US"/>
        </a:p>
      </dgm:t>
    </dgm:pt>
    <dgm:pt modelId="{85E46655-A700-1F4F-ADE1-4829DECC8905}">
      <dgm:prSet phldrT="[Text]"/>
      <dgm:spPr/>
      <dgm:t>
        <a:bodyPr/>
        <a:lstStyle/>
        <a:p>
          <a:r>
            <a:rPr lang="en-US" dirty="0" err="1" smtClean="0"/>
            <a:t>Consultar</a:t>
          </a:r>
          <a:r>
            <a:rPr lang="en-US" dirty="0" smtClean="0"/>
            <a:t> </a:t>
          </a:r>
          <a:r>
            <a:rPr lang="en-US" dirty="0" err="1" smtClean="0"/>
            <a:t>presupuesto</a:t>
          </a:r>
          <a:endParaRPr lang="en-US" dirty="0"/>
        </a:p>
      </dgm:t>
    </dgm:pt>
    <dgm:pt modelId="{0F0B6DF2-C01C-9748-AD1E-AD269DEE69DB}" type="parTrans" cxnId="{B472F6CE-B308-EE40-912F-717AAF071128}">
      <dgm:prSet/>
      <dgm:spPr/>
      <dgm:t>
        <a:bodyPr/>
        <a:lstStyle/>
        <a:p>
          <a:endParaRPr lang="en-US"/>
        </a:p>
      </dgm:t>
    </dgm:pt>
    <dgm:pt modelId="{3D6152B3-9006-244A-8948-F65D16452688}" type="sibTrans" cxnId="{B472F6CE-B308-EE40-912F-717AAF071128}">
      <dgm:prSet/>
      <dgm:spPr/>
      <dgm:t>
        <a:bodyPr/>
        <a:lstStyle/>
        <a:p>
          <a:endParaRPr lang="en-US"/>
        </a:p>
      </dgm:t>
    </dgm:pt>
    <dgm:pt modelId="{571199A3-84D5-8943-B3DF-F93378606705}">
      <dgm:prSet/>
      <dgm:spPr/>
      <dgm:t>
        <a:bodyPr/>
        <a:lstStyle/>
        <a:p>
          <a:r>
            <a:rPr lang="en-US" dirty="0" err="1" smtClean="0"/>
            <a:t>Consultar</a:t>
          </a:r>
          <a:r>
            <a:rPr lang="en-US" dirty="0" smtClean="0"/>
            <a:t> </a:t>
          </a:r>
          <a:r>
            <a:rPr lang="en-US" dirty="0" err="1" smtClean="0"/>
            <a:t>estatus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orden</a:t>
          </a:r>
          <a:endParaRPr lang="en-US" dirty="0"/>
        </a:p>
      </dgm:t>
    </dgm:pt>
    <dgm:pt modelId="{6F49489C-505D-6B46-BB0A-4BBD36EBAA8D}" type="parTrans" cxnId="{E8FE2BD4-C241-104F-8D45-60DC1231EEA0}">
      <dgm:prSet/>
      <dgm:spPr/>
      <dgm:t>
        <a:bodyPr/>
        <a:lstStyle/>
        <a:p>
          <a:endParaRPr lang="en-US"/>
        </a:p>
      </dgm:t>
    </dgm:pt>
    <dgm:pt modelId="{D89C271A-3236-C443-80BC-25CC91B41892}" type="sibTrans" cxnId="{E8FE2BD4-C241-104F-8D45-60DC1231EEA0}">
      <dgm:prSet/>
      <dgm:spPr/>
      <dgm:t>
        <a:bodyPr/>
        <a:lstStyle/>
        <a:p>
          <a:endParaRPr lang="en-US"/>
        </a:p>
      </dgm:t>
    </dgm:pt>
    <dgm:pt modelId="{973DA8B1-A64C-7F45-84C9-C78E68A333D4}">
      <dgm:prSet/>
      <dgm:spPr/>
      <dgm:t>
        <a:bodyPr/>
        <a:lstStyle/>
        <a:p>
          <a:r>
            <a:rPr lang="en-US" dirty="0" err="1" smtClean="0"/>
            <a:t>consultar</a:t>
          </a:r>
          <a:r>
            <a:rPr lang="en-US" dirty="0" smtClean="0"/>
            <a:t> </a:t>
          </a:r>
          <a:r>
            <a:rPr lang="en-US" dirty="0" err="1" smtClean="0"/>
            <a:t>detalles</a:t>
          </a:r>
          <a:r>
            <a:rPr lang="en-US" dirty="0" smtClean="0"/>
            <a:t> de la </a:t>
          </a:r>
          <a:r>
            <a:rPr lang="en-US" dirty="0" err="1" smtClean="0"/>
            <a:t>orden</a:t>
          </a:r>
          <a:endParaRPr lang="en-US" dirty="0"/>
        </a:p>
      </dgm:t>
    </dgm:pt>
    <dgm:pt modelId="{2CDE1389-A8DF-794F-9757-CF5D8602231B}" type="parTrans" cxnId="{02FB15ED-2ECC-0F47-8020-4E1BABD0E8C6}">
      <dgm:prSet/>
      <dgm:spPr/>
      <dgm:t>
        <a:bodyPr/>
        <a:lstStyle/>
        <a:p>
          <a:endParaRPr lang="en-US"/>
        </a:p>
      </dgm:t>
    </dgm:pt>
    <dgm:pt modelId="{BCAA56B8-07C2-F141-BBC2-DAFD9FA3FAAF}" type="sibTrans" cxnId="{02FB15ED-2ECC-0F47-8020-4E1BABD0E8C6}">
      <dgm:prSet/>
      <dgm:spPr/>
      <dgm:t>
        <a:bodyPr/>
        <a:lstStyle/>
        <a:p>
          <a:endParaRPr lang="en-US"/>
        </a:p>
      </dgm:t>
    </dgm:pt>
    <dgm:pt modelId="{B6396616-49ED-3F49-9A9F-87A29B390101}" type="pres">
      <dgm:prSet presAssocID="{AA0BDD94-4437-F64A-BBAE-825AC11D286A}" presName="linear" presStyleCnt="0">
        <dgm:presLayoutVars>
          <dgm:dir/>
          <dgm:resizeHandles val="exact"/>
        </dgm:presLayoutVars>
      </dgm:prSet>
      <dgm:spPr/>
    </dgm:pt>
    <dgm:pt modelId="{03781267-AC06-9847-9093-E6B1C1714498}" type="pres">
      <dgm:prSet presAssocID="{C800FAF5-2B12-2C42-8AFF-BB5365CEBD18}" presName="comp" presStyleCnt="0"/>
      <dgm:spPr/>
    </dgm:pt>
    <dgm:pt modelId="{DDE74A8F-3309-824C-BCC5-5E8F097D6630}" type="pres">
      <dgm:prSet presAssocID="{C800FAF5-2B12-2C42-8AFF-BB5365CEBD18}" presName="box" presStyleLbl="node1" presStyleIdx="0" presStyleCnt="5"/>
      <dgm:spPr/>
      <dgm:t>
        <a:bodyPr/>
        <a:lstStyle/>
        <a:p>
          <a:endParaRPr lang="en-US"/>
        </a:p>
      </dgm:t>
    </dgm:pt>
    <dgm:pt modelId="{B59C0C50-D0BA-194F-8B40-FD0C83BB0CF2}" type="pres">
      <dgm:prSet presAssocID="{C800FAF5-2B12-2C42-8AFF-BB5365CEBD18}" presName="img" presStyleLbl="fgImgPlace1" presStyleIdx="0" presStyleCnt="5"/>
      <dgm:spPr/>
    </dgm:pt>
    <dgm:pt modelId="{816EEE7D-CEF3-4A4D-81C8-628D3FFC36BD}" type="pres">
      <dgm:prSet presAssocID="{C800FAF5-2B12-2C42-8AFF-BB5365CEBD1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3320E-C799-484F-A6E9-C4369BD990E1}" type="pres">
      <dgm:prSet presAssocID="{CA22FF32-9586-5340-8540-FE981952D16D}" presName="spacer" presStyleCnt="0"/>
      <dgm:spPr/>
    </dgm:pt>
    <dgm:pt modelId="{1A0CA44C-CC61-434D-B440-23A3D9855EE6}" type="pres">
      <dgm:prSet presAssocID="{67F195BA-A347-9F4E-84ED-F10D36401418}" presName="comp" presStyleCnt="0"/>
      <dgm:spPr/>
    </dgm:pt>
    <dgm:pt modelId="{84ADFA03-8EC3-CC48-9AC0-30D0A64BA92C}" type="pres">
      <dgm:prSet presAssocID="{67F195BA-A347-9F4E-84ED-F10D36401418}" presName="box" presStyleLbl="node1" presStyleIdx="1" presStyleCnt="5"/>
      <dgm:spPr/>
      <dgm:t>
        <a:bodyPr/>
        <a:lstStyle/>
        <a:p>
          <a:endParaRPr lang="en-US"/>
        </a:p>
      </dgm:t>
    </dgm:pt>
    <dgm:pt modelId="{CB6F25D5-77EA-C649-B545-AE9B5F394672}" type="pres">
      <dgm:prSet presAssocID="{67F195BA-A347-9F4E-84ED-F10D36401418}" presName="img" presStyleLbl="fgImgPlace1" presStyleIdx="1" presStyleCnt="5"/>
      <dgm:spPr/>
    </dgm:pt>
    <dgm:pt modelId="{5B0B83BD-892C-EC43-A598-6B29FB820589}" type="pres">
      <dgm:prSet presAssocID="{67F195BA-A347-9F4E-84ED-F10D36401418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23B4-69D3-0342-9ACC-B07DABB1DBFC}" type="pres">
      <dgm:prSet presAssocID="{4E7C6A22-D190-C943-BDBF-DADE14BA1CEE}" presName="spacer" presStyleCnt="0"/>
      <dgm:spPr/>
    </dgm:pt>
    <dgm:pt modelId="{26B42DC3-C05A-9D4D-9D0F-6E6091A0D771}" type="pres">
      <dgm:prSet presAssocID="{85E46655-A700-1F4F-ADE1-4829DECC8905}" presName="comp" presStyleCnt="0"/>
      <dgm:spPr/>
    </dgm:pt>
    <dgm:pt modelId="{9C79C380-6E79-6641-8EBF-D40641D64344}" type="pres">
      <dgm:prSet presAssocID="{85E46655-A700-1F4F-ADE1-4829DECC8905}" presName="box" presStyleLbl="node1" presStyleIdx="2" presStyleCnt="5"/>
      <dgm:spPr/>
      <dgm:t>
        <a:bodyPr/>
        <a:lstStyle/>
        <a:p>
          <a:endParaRPr lang="en-US"/>
        </a:p>
      </dgm:t>
    </dgm:pt>
    <dgm:pt modelId="{4CB233CF-B038-6E40-8AAB-93107CD002B8}" type="pres">
      <dgm:prSet presAssocID="{85E46655-A700-1F4F-ADE1-4829DECC8905}" presName="img" presStyleLbl="fgImgPlace1" presStyleIdx="2" presStyleCnt="5"/>
      <dgm:spPr/>
    </dgm:pt>
    <dgm:pt modelId="{2A843B47-7E52-A04C-923E-4D2A43611131}" type="pres">
      <dgm:prSet presAssocID="{85E46655-A700-1F4F-ADE1-4829DECC8905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8F856-586B-F94A-8968-A7A197438274}" type="pres">
      <dgm:prSet presAssocID="{3D6152B3-9006-244A-8948-F65D16452688}" presName="spacer" presStyleCnt="0"/>
      <dgm:spPr/>
    </dgm:pt>
    <dgm:pt modelId="{4F9560EB-170D-C240-A6DD-953D88D11827}" type="pres">
      <dgm:prSet presAssocID="{571199A3-84D5-8943-B3DF-F93378606705}" presName="comp" presStyleCnt="0"/>
      <dgm:spPr/>
    </dgm:pt>
    <dgm:pt modelId="{78C84235-539F-894A-8A81-F4DE0EACA007}" type="pres">
      <dgm:prSet presAssocID="{571199A3-84D5-8943-B3DF-F93378606705}" presName="box" presStyleLbl="node1" presStyleIdx="3" presStyleCnt="5"/>
      <dgm:spPr/>
      <dgm:t>
        <a:bodyPr/>
        <a:lstStyle/>
        <a:p>
          <a:endParaRPr lang="en-US"/>
        </a:p>
      </dgm:t>
    </dgm:pt>
    <dgm:pt modelId="{26E92AC8-1A9B-1A4E-8D69-EB310227D876}" type="pres">
      <dgm:prSet presAssocID="{571199A3-84D5-8943-B3DF-F93378606705}" presName="img" presStyleLbl="fgImgPlace1" presStyleIdx="3" presStyleCnt="5"/>
      <dgm:spPr/>
    </dgm:pt>
    <dgm:pt modelId="{048237CF-6C22-EB40-89FC-6E044278B970}" type="pres">
      <dgm:prSet presAssocID="{571199A3-84D5-8943-B3DF-F93378606705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7684-5C3F-8A41-AB5C-60475D7F361C}" type="pres">
      <dgm:prSet presAssocID="{D89C271A-3236-C443-80BC-25CC91B41892}" presName="spacer" presStyleCnt="0"/>
      <dgm:spPr/>
    </dgm:pt>
    <dgm:pt modelId="{7068B3BD-3B04-6744-925F-7BC6BDCDB4FE}" type="pres">
      <dgm:prSet presAssocID="{973DA8B1-A64C-7F45-84C9-C78E68A333D4}" presName="comp" presStyleCnt="0"/>
      <dgm:spPr/>
    </dgm:pt>
    <dgm:pt modelId="{C116C146-5F9F-0840-863B-45C6AD7ECF11}" type="pres">
      <dgm:prSet presAssocID="{973DA8B1-A64C-7F45-84C9-C78E68A333D4}" presName="box" presStyleLbl="node1" presStyleIdx="4" presStyleCnt="5"/>
      <dgm:spPr/>
      <dgm:t>
        <a:bodyPr/>
        <a:lstStyle/>
        <a:p>
          <a:endParaRPr lang="en-US"/>
        </a:p>
      </dgm:t>
    </dgm:pt>
    <dgm:pt modelId="{DC4A254F-C4A7-FA4F-BEF0-CC60DCCE84FB}" type="pres">
      <dgm:prSet presAssocID="{973DA8B1-A64C-7F45-84C9-C78E68A333D4}" presName="img" presStyleLbl="fgImgPlace1" presStyleIdx="4" presStyleCnt="5"/>
      <dgm:spPr/>
    </dgm:pt>
    <dgm:pt modelId="{FB9803BC-2E0A-6E4E-9766-493BB599000F}" type="pres">
      <dgm:prSet presAssocID="{973DA8B1-A64C-7F45-84C9-C78E68A333D4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D14204-BB57-A04D-A575-CE37ED4A52D4}" type="presOf" srcId="{67F195BA-A347-9F4E-84ED-F10D36401418}" destId="{5B0B83BD-892C-EC43-A598-6B29FB820589}" srcOrd="1" destOrd="0" presId="urn:microsoft.com/office/officeart/2005/8/layout/vList4"/>
    <dgm:cxn modelId="{929F82B4-FE27-134A-A98E-3F6377A65668}" type="presOf" srcId="{85E46655-A700-1F4F-ADE1-4829DECC8905}" destId="{2A843B47-7E52-A04C-923E-4D2A43611131}" srcOrd="1" destOrd="0" presId="urn:microsoft.com/office/officeart/2005/8/layout/vList4"/>
    <dgm:cxn modelId="{75C2C5AD-6FFF-E244-8C31-9A715F0D6F5A}" srcId="{AA0BDD94-4437-F64A-BBAE-825AC11D286A}" destId="{C800FAF5-2B12-2C42-8AFF-BB5365CEBD18}" srcOrd="0" destOrd="0" parTransId="{835CADF3-704C-9C4C-A40B-14773377E985}" sibTransId="{CA22FF32-9586-5340-8540-FE981952D16D}"/>
    <dgm:cxn modelId="{81956386-1D4D-CC4C-9769-F5CC26B17B39}" type="presOf" srcId="{571199A3-84D5-8943-B3DF-F93378606705}" destId="{048237CF-6C22-EB40-89FC-6E044278B970}" srcOrd="1" destOrd="0" presId="urn:microsoft.com/office/officeart/2005/8/layout/vList4"/>
    <dgm:cxn modelId="{DB445FD9-BFC7-2248-8468-813D71CD9763}" type="presOf" srcId="{973DA8B1-A64C-7F45-84C9-C78E68A333D4}" destId="{FB9803BC-2E0A-6E4E-9766-493BB599000F}" srcOrd="1" destOrd="0" presId="urn:microsoft.com/office/officeart/2005/8/layout/vList4"/>
    <dgm:cxn modelId="{FD1A152D-E8D3-CC4E-A525-095FA5DD89D5}" type="presOf" srcId="{571199A3-84D5-8943-B3DF-F93378606705}" destId="{78C84235-539F-894A-8A81-F4DE0EACA007}" srcOrd="0" destOrd="0" presId="urn:microsoft.com/office/officeart/2005/8/layout/vList4"/>
    <dgm:cxn modelId="{E8FE2BD4-C241-104F-8D45-60DC1231EEA0}" srcId="{AA0BDD94-4437-F64A-BBAE-825AC11D286A}" destId="{571199A3-84D5-8943-B3DF-F93378606705}" srcOrd="3" destOrd="0" parTransId="{6F49489C-505D-6B46-BB0A-4BBD36EBAA8D}" sibTransId="{D89C271A-3236-C443-80BC-25CC91B41892}"/>
    <dgm:cxn modelId="{4EFF1C27-19E8-FD43-8BCC-D94D5120B0B9}" type="presOf" srcId="{C800FAF5-2B12-2C42-8AFF-BB5365CEBD18}" destId="{DDE74A8F-3309-824C-BCC5-5E8F097D6630}" srcOrd="0" destOrd="0" presId="urn:microsoft.com/office/officeart/2005/8/layout/vList4"/>
    <dgm:cxn modelId="{02FB15ED-2ECC-0F47-8020-4E1BABD0E8C6}" srcId="{AA0BDD94-4437-F64A-BBAE-825AC11D286A}" destId="{973DA8B1-A64C-7F45-84C9-C78E68A333D4}" srcOrd="4" destOrd="0" parTransId="{2CDE1389-A8DF-794F-9757-CF5D8602231B}" sibTransId="{BCAA56B8-07C2-F141-BBC2-DAFD9FA3FAAF}"/>
    <dgm:cxn modelId="{FEE231AC-53FE-1741-9699-D821DC378936}" type="presOf" srcId="{AA0BDD94-4437-F64A-BBAE-825AC11D286A}" destId="{B6396616-49ED-3F49-9A9F-87A29B390101}" srcOrd="0" destOrd="0" presId="urn:microsoft.com/office/officeart/2005/8/layout/vList4"/>
    <dgm:cxn modelId="{9087E477-4D92-6C49-94C3-E6CFF8B5E7A8}" type="presOf" srcId="{973DA8B1-A64C-7F45-84C9-C78E68A333D4}" destId="{C116C146-5F9F-0840-863B-45C6AD7ECF11}" srcOrd="0" destOrd="0" presId="urn:microsoft.com/office/officeart/2005/8/layout/vList4"/>
    <dgm:cxn modelId="{10DE4B57-3ABC-9545-ABFA-C238E0F38F5B}" type="presOf" srcId="{C800FAF5-2B12-2C42-8AFF-BB5365CEBD18}" destId="{816EEE7D-CEF3-4A4D-81C8-628D3FFC36BD}" srcOrd="1" destOrd="0" presId="urn:microsoft.com/office/officeart/2005/8/layout/vList4"/>
    <dgm:cxn modelId="{00CBD009-ED2B-7F48-A3B7-B0E69F8B69D4}" srcId="{AA0BDD94-4437-F64A-BBAE-825AC11D286A}" destId="{67F195BA-A347-9F4E-84ED-F10D36401418}" srcOrd="1" destOrd="0" parTransId="{370BC24F-4198-AF45-8E65-E369527DCDAD}" sibTransId="{4E7C6A22-D190-C943-BDBF-DADE14BA1CEE}"/>
    <dgm:cxn modelId="{B472F6CE-B308-EE40-912F-717AAF071128}" srcId="{AA0BDD94-4437-F64A-BBAE-825AC11D286A}" destId="{85E46655-A700-1F4F-ADE1-4829DECC8905}" srcOrd="2" destOrd="0" parTransId="{0F0B6DF2-C01C-9748-AD1E-AD269DEE69DB}" sibTransId="{3D6152B3-9006-244A-8948-F65D16452688}"/>
    <dgm:cxn modelId="{DAB116BA-BCB6-4043-8B2F-EA875B82EDB5}" type="presOf" srcId="{67F195BA-A347-9F4E-84ED-F10D36401418}" destId="{84ADFA03-8EC3-CC48-9AC0-30D0A64BA92C}" srcOrd="0" destOrd="0" presId="urn:microsoft.com/office/officeart/2005/8/layout/vList4"/>
    <dgm:cxn modelId="{F832DBD5-4740-704F-921C-2B8667D929C1}" type="presOf" srcId="{85E46655-A700-1F4F-ADE1-4829DECC8905}" destId="{9C79C380-6E79-6641-8EBF-D40641D64344}" srcOrd="0" destOrd="0" presId="urn:microsoft.com/office/officeart/2005/8/layout/vList4"/>
    <dgm:cxn modelId="{7CA90521-B13F-CA4A-9564-B3CDEE764685}" type="presParOf" srcId="{B6396616-49ED-3F49-9A9F-87A29B390101}" destId="{03781267-AC06-9847-9093-E6B1C1714498}" srcOrd="0" destOrd="0" presId="urn:microsoft.com/office/officeart/2005/8/layout/vList4"/>
    <dgm:cxn modelId="{89BA85E4-E8BE-B140-BE4C-5EC58AB742B4}" type="presParOf" srcId="{03781267-AC06-9847-9093-E6B1C1714498}" destId="{DDE74A8F-3309-824C-BCC5-5E8F097D6630}" srcOrd="0" destOrd="0" presId="urn:microsoft.com/office/officeart/2005/8/layout/vList4"/>
    <dgm:cxn modelId="{33F089C1-5AB9-7E4A-8F7C-454CD6C5AFEE}" type="presParOf" srcId="{03781267-AC06-9847-9093-E6B1C1714498}" destId="{B59C0C50-D0BA-194F-8B40-FD0C83BB0CF2}" srcOrd="1" destOrd="0" presId="urn:microsoft.com/office/officeart/2005/8/layout/vList4"/>
    <dgm:cxn modelId="{B946C099-C9D1-CC43-93AA-12AC4C052ED9}" type="presParOf" srcId="{03781267-AC06-9847-9093-E6B1C1714498}" destId="{816EEE7D-CEF3-4A4D-81C8-628D3FFC36BD}" srcOrd="2" destOrd="0" presId="urn:microsoft.com/office/officeart/2005/8/layout/vList4"/>
    <dgm:cxn modelId="{B5956CF0-74F5-BC44-9F4F-605B9F028590}" type="presParOf" srcId="{B6396616-49ED-3F49-9A9F-87A29B390101}" destId="{7033320E-C799-484F-A6E9-C4369BD990E1}" srcOrd="1" destOrd="0" presId="urn:microsoft.com/office/officeart/2005/8/layout/vList4"/>
    <dgm:cxn modelId="{C3349B42-B59D-FC46-82AC-0EFC2587DC0B}" type="presParOf" srcId="{B6396616-49ED-3F49-9A9F-87A29B390101}" destId="{1A0CA44C-CC61-434D-B440-23A3D9855EE6}" srcOrd="2" destOrd="0" presId="urn:microsoft.com/office/officeart/2005/8/layout/vList4"/>
    <dgm:cxn modelId="{233D6602-AEE2-D446-9BBF-8DC29F953B81}" type="presParOf" srcId="{1A0CA44C-CC61-434D-B440-23A3D9855EE6}" destId="{84ADFA03-8EC3-CC48-9AC0-30D0A64BA92C}" srcOrd="0" destOrd="0" presId="urn:microsoft.com/office/officeart/2005/8/layout/vList4"/>
    <dgm:cxn modelId="{E02048C4-8904-DD44-9176-2DA3E978F527}" type="presParOf" srcId="{1A0CA44C-CC61-434D-B440-23A3D9855EE6}" destId="{CB6F25D5-77EA-C649-B545-AE9B5F394672}" srcOrd="1" destOrd="0" presId="urn:microsoft.com/office/officeart/2005/8/layout/vList4"/>
    <dgm:cxn modelId="{D236C355-F36E-4A44-83D7-34645963F765}" type="presParOf" srcId="{1A0CA44C-CC61-434D-B440-23A3D9855EE6}" destId="{5B0B83BD-892C-EC43-A598-6B29FB820589}" srcOrd="2" destOrd="0" presId="urn:microsoft.com/office/officeart/2005/8/layout/vList4"/>
    <dgm:cxn modelId="{A830493A-57AC-024D-8445-82B568D1A098}" type="presParOf" srcId="{B6396616-49ED-3F49-9A9F-87A29B390101}" destId="{A76A23B4-69D3-0342-9ACC-B07DABB1DBFC}" srcOrd="3" destOrd="0" presId="urn:microsoft.com/office/officeart/2005/8/layout/vList4"/>
    <dgm:cxn modelId="{A5B5CBC1-F8B5-A14F-8655-61665D1526C4}" type="presParOf" srcId="{B6396616-49ED-3F49-9A9F-87A29B390101}" destId="{26B42DC3-C05A-9D4D-9D0F-6E6091A0D771}" srcOrd="4" destOrd="0" presId="urn:microsoft.com/office/officeart/2005/8/layout/vList4"/>
    <dgm:cxn modelId="{3FFA4C86-1266-D442-8419-B7EA1F4C12E6}" type="presParOf" srcId="{26B42DC3-C05A-9D4D-9D0F-6E6091A0D771}" destId="{9C79C380-6E79-6641-8EBF-D40641D64344}" srcOrd="0" destOrd="0" presId="urn:microsoft.com/office/officeart/2005/8/layout/vList4"/>
    <dgm:cxn modelId="{862DC325-7B41-2D47-B1F9-9A6AC5A93DB0}" type="presParOf" srcId="{26B42DC3-C05A-9D4D-9D0F-6E6091A0D771}" destId="{4CB233CF-B038-6E40-8AAB-93107CD002B8}" srcOrd="1" destOrd="0" presId="urn:microsoft.com/office/officeart/2005/8/layout/vList4"/>
    <dgm:cxn modelId="{8EAA3B83-19E3-AA40-89F4-139DDEE1CEB5}" type="presParOf" srcId="{26B42DC3-C05A-9D4D-9D0F-6E6091A0D771}" destId="{2A843B47-7E52-A04C-923E-4D2A43611131}" srcOrd="2" destOrd="0" presId="urn:microsoft.com/office/officeart/2005/8/layout/vList4"/>
    <dgm:cxn modelId="{229E1F81-1EC7-B143-B619-D0BCCE8CF76B}" type="presParOf" srcId="{B6396616-49ED-3F49-9A9F-87A29B390101}" destId="{FBA8F856-586B-F94A-8968-A7A197438274}" srcOrd="5" destOrd="0" presId="urn:microsoft.com/office/officeart/2005/8/layout/vList4"/>
    <dgm:cxn modelId="{9184F551-4A24-DF4E-A428-18FB51E10ECD}" type="presParOf" srcId="{B6396616-49ED-3F49-9A9F-87A29B390101}" destId="{4F9560EB-170D-C240-A6DD-953D88D11827}" srcOrd="6" destOrd="0" presId="urn:microsoft.com/office/officeart/2005/8/layout/vList4"/>
    <dgm:cxn modelId="{73412E20-7176-F54E-82EE-AE380BEE4E5A}" type="presParOf" srcId="{4F9560EB-170D-C240-A6DD-953D88D11827}" destId="{78C84235-539F-894A-8A81-F4DE0EACA007}" srcOrd="0" destOrd="0" presId="urn:microsoft.com/office/officeart/2005/8/layout/vList4"/>
    <dgm:cxn modelId="{22A20D29-64F6-F64C-9D00-C3BB72607A74}" type="presParOf" srcId="{4F9560EB-170D-C240-A6DD-953D88D11827}" destId="{26E92AC8-1A9B-1A4E-8D69-EB310227D876}" srcOrd="1" destOrd="0" presId="urn:microsoft.com/office/officeart/2005/8/layout/vList4"/>
    <dgm:cxn modelId="{D377B1A4-5992-F742-8642-4A04572F0FB4}" type="presParOf" srcId="{4F9560EB-170D-C240-A6DD-953D88D11827}" destId="{048237CF-6C22-EB40-89FC-6E044278B970}" srcOrd="2" destOrd="0" presId="urn:microsoft.com/office/officeart/2005/8/layout/vList4"/>
    <dgm:cxn modelId="{C4820603-FA0A-4B41-A1B1-5D6C11826D4D}" type="presParOf" srcId="{B6396616-49ED-3F49-9A9F-87A29B390101}" destId="{734C7684-5C3F-8A41-AB5C-60475D7F361C}" srcOrd="7" destOrd="0" presId="urn:microsoft.com/office/officeart/2005/8/layout/vList4"/>
    <dgm:cxn modelId="{67222C57-00C5-CF4B-92D0-47E1AE5CD5BC}" type="presParOf" srcId="{B6396616-49ED-3F49-9A9F-87A29B390101}" destId="{7068B3BD-3B04-6744-925F-7BC6BDCDB4FE}" srcOrd="8" destOrd="0" presId="urn:microsoft.com/office/officeart/2005/8/layout/vList4"/>
    <dgm:cxn modelId="{5CA64B88-52E0-A84D-948E-EEEA259CEDD3}" type="presParOf" srcId="{7068B3BD-3B04-6744-925F-7BC6BDCDB4FE}" destId="{C116C146-5F9F-0840-863B-45C6AD7ECF11}" srcOrd="0" destOrd="0" presId="urn:microsoft.com/office/officeart/2005/8/layout/vList4"/>
    <dgm:cxn modelId="{BC8BE3EF-199D-BF43-A126-567D063D395B}" type="presParOf" srcId="{7068B3BD-3B04-6744-925F-7BC6BDCDB4FE}" destId="{DC4A254F-C4A7-FA4F-BEF0-CC60DCCE84FB}" srcOrd="1" destOrd="0" presId="urn:microsoft.com/office/officeart/2005/8/layout/vList4"/>
    <dgm:cxn modelId="{AAEDC660-42B2-224B-BFB7-E5A59ACBF599}" type="presParOf" srcId="{7068B3BD-3B04-6744-925F-7BC6BDCDB4FE}" destId="{FB9803BC-2E0A-6E4E-9766-493BB599000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0BDD94-4437-F64A-BBAE-825AC11D286A}" type="doc">
      <dgm:prSet loTypeId="urn:microsoft.com/office/officeart/2005/8/layout/vList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00FAF5-2B12-2C42-8AFF-BB5365CEBD18}">
      <dgm:prSet phldrT="[Text]"/>
      <dgm:spPr/>
      <dgm:t>
        <a:bodyPr/>
        <a:lstStyle/>
        <a:p>
          <a:r>
            <a:rPr lang="en-US" dirty="0" err="1" smtClean="0"/>
            <a:t>Consultar</a:t>
          </a:r>
          <a:r>
            <a:rPr lang="en-US" dirty="0" smtClean="0"/>
            <a:t> </a:t>
          </a:r>
          <a:r>
            <a:rPr lang="en-US" dirty="0" err="1" smtClean="0"/>
            <a:t>estatus</a:t>
          </a:r>
          <a:r>
            <a:rPr lang="en-US" dirty="0" smtClean="0"/>
            <a:t> del </a:t>
          </a:r>
          <a:r>
            <a:rPr lang="en-US" dirty="0" err="1" smtClean="0"/>
            <a:t>inventario</a:t>
          </a:r>
          <a:endParaRPr lang="en-US" dirty="0"/>
        </a:p>
      </dgm:t>
    </dgm:pt>
    <dgm:pt modelId="{835CADF3-704C-9C4C-A40B-14773377E985}" type="parTrans" cxnId="{75C2C5AD-6FFF-E244-8C31-9A715F0D6F5A}">
      <dgm:prSet/>
      <dgm:spPr/>
      <dgm:t>
        <a:bodyPr/>
        <a:lstStyle/>
        <a:p>
          <a:endParaRPr lang="en-US"/>
        </a:p>
      </dgm:t>
    </dgm:pt>
    <dgm:pt modelId="{CA22FF32-9586-5340-8540-FE981952D16D}" type="sibTrans" cxnId="{75C2C5AD-6FFF-E244-8C31-9A715F0D6F5A}">
      <dgm:prSet/>
      <dgm:spPr/>
      <dgm:t>
        <a:bodyPr/>
        <a:lstStyle/>
        <a:p>
          <a:endParaRPr lang="en-US"/>
        </a:p>
      </dgm:t>
    </dgm:pt>
    <dgm:pt modelId="{67F195BA-A347-9F4E-84ED-F10D36401418}">
      <dgm:prSet phldrT="[Text]"/>
      <dgm:spPr/>
      <dgm:t>
        <a:bodyPr/>
        <a:lstStyle/>
        <a:p>
          <a:r>
            <a:rPr lang="en-US" dirty="0" err="1" smtClean="0"/>
            <a:t>Actualizar</a:t>
          </a:r>
          <a:r>
            <a:rPr lang="en-US" dirty="0" smtClean="0"/>
            <a:t> </a:t>
          </a:r>
          <a:r>
            <a:rPr lang="en-US" dirty="0" err="1" smtClean="0"/>
            <a:t>datos</a:t>
          </a:r>
          <a:r>
            <a:rPr lang="en-US" dirty="0" smtClean="0"/>
            <a:t> de </a:t>
          </a:r>
          <a:r>
            <a:rPr lang="en-US" dirty="0" err="1" smtClean="0"/>
            <a:t>inventario</a:t>
          </a:r>
          <a:r>
            <a:rPr lang="en-US" dirty="0" smtClean="0"/>
            <a:t> </a:t>
          </a:r>
          <a:endParaRPr lang="en-US" dirty="0"/>
        </a:p>
      </dgm:t>
    </dgm:pt>
    <dgm:pt modelId="{370BC24F-4198-AF45-8E65-E369527DCDAD}" type="parTrans" cxnId="{00CBD009-ED2B-7F48-A3B7-B0E69F8B69D4}">
      <dgm:prSet/>
      <dgm:spPr/>
      <dgm:t>
        <a:bodyPr/>
        <a:lstStyle/>
        <a:p>
          <a:endParaRPr lang="en-US"/>
        </a:p>
      </dgm:t>
    </dgm:pt>
    <dgm:pt modelId="{4E7C6A22-D190-C943-BDBF-DADE14BA1CEE}" type="sibTrans" cxnId="{00CBD009-ED2B-7F48-A3B7-B0E69F8B69D4}">
      <dgm:prSet/>
      <dgm:spPr/>
      <dgm:t>
        <a:bodyPr/>
        <a:lstStyle/>
        <a:p>
          <a:endParaRPr lang="en-US"/>
        </a:p>
      </dgm:t>
    </dgm:pt>
    <dgm:pt modelId="{85E46655-A700-1F4F-ADE1-4829DECC8905}">
      <dgm:prSet phldrT="[Text]"/>
      <dgm:spPr/>
      <dgm:t>
        <a:bodyPr/>
        <a:lstStyle/>
        <a:p>
          <a:r>
            <a:rPr lang="en-US" dirty="0" err="1" smtClean="0"/>
            <a:t>Actualizar</a:t>
          </a:r>
          <a:r>
            <a:rPr lang="en-US" dirty="0" smtClean="0"/>
            <a:t> </a:t>
          </a:r>
          <a:r>
            <a:rPr lang="en-US" dirty="0" err="1" smtClean="0"/>
            <a:t>estatus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orden</a:t>
          </a:r>
          <a:endParaRPr lang="en-US" dirty="0"/>
        </a:p>
      </dgm:t>
    </dgm:pt>
    <dgm:pt modelId="{0F0B6DF2-C01C-9748-AD1E-AD269DEE69DB}" type="parTrans" cxnId="{B472F6CE-B308-EE40-912F-717AAF071128}">
      <dgm:prSet/>
      <dgm:spPr/>
      <dgm:t>
        <a:bodyPr/>
        <a:lstStyle/>
        <a:p>
          <a:endParaRPr lang="en-US"/>
        </a:p>
      </dgm:t>
    </dgm:pt>
    <dgm:pt modelId="{3D6152B3-9006-244A-8948-F65D16452688}" type="sibTrans" cxnId="{B472F6CE-B308-EE40-912F-717AAF071128}">
      <dgm:prSet/>
      <dgm:spPr/>
      <dgm:t>
        <a:bodyPr/>
        <a:lstStyle/>
        <a:p>
          <a:endParaRPr lang="en-US"/>
        </a:p>
      </dgm:t>
    </dgm:pt>
    <dgm:pt modelId="{571199A3-84D5-8943-B3DF-F93378606705}">
      <dgm:prSet/>
      <dgm:spPr/>
      <dgm:t>
        <a:bodyPr/>
        <a:lstStyle/>
        <a:p>
          <a:r>
            <a:rPr lang="en-US" dirty="0" err="1" smtClean="0"/>
            <a:t>Consultar</a:t>
          </a:r>
          <a:r>
            <a:rPr lang="en-US" dirty="0" smtClean="0"/>
            <a:t> </a:t>
          </a:r>
          <a:r>
            <a:rPr lang="en-US" dirty="0" err="1" smtClean="0"/>
            <a:t>estatus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orden</a:t>
          </a:r>
          <a:endParaRPr lang="en-US" dirty="0"/>
        </a:p>
      </dgm:t>
    </dgm:pt>
    <dgm:pt modelId="{6F49489C-505D-6B46-BB0A-4BBD36EBAA8D}" type="parTrans" cxnId="{E8FE2BD4-C241-104F-8D45-60DC1231EEA0}">
      <dgm:prSet/>
      <dgm:spPr/>
      <dgm:t>
        <a:bodyPr/>
        <a:lstStyle/>
        <a:p>
          <a:endParaRPr lang="en-US"/>
        </a:p>
      </dgm:t>
    </dgm:pt>
    <dgm:pt modelId="{D89C271A-3236-C443-80BC-25CC91B41892}" type="sibTrans" cxnId="{E8FE2BD4-C241-104F-8D45-60DC1231EEA0}">
      <dgm:prSet/>
      <dgm:spPr/>
      <dgm:t>
        <a:bodyPr/>
        <a:lstStyle/>
        <a:p>
          <a:endParaRPr lang="en-US"/>
        </a:p>
      </dgm:t>
    </dgm:pt>
    <dgm:pt modelId="{0A6E4EF9-4299-9247-87E6-DE77B7F77163}">
      <dgm:prSet/>
      <dgm:spPr/>
      <dgm:t>
        <a:bodyPr/>
        <a:lstStyle/>
        <a:p>
          <a:r>
            <a:rPr lang="en-US" dirty="0" err="1" smtClean="0"/>
            <a:t>Consultar</a:t>
          </a:r>
          <a:r>
            <a:rPr lang="en-US" dirty="0" smtClean="0"/>
            <a:t> </a:t>
          </a:r>
          <a:r>
            <a:rPr lang="en-US" dirty="0" err="1" smtClean="0"/>
            <a:t>detalles</a:t>
          </a:r>
          <a:r>
            <a:rPr lang="en-US" dirty="0" smtClean="0"/>
            <a:t> de la </a:t>
          </a:r>
          <a:r>
            <a:rPr lang="en-US" dirty="0" err="1" smtClean="0"/>
            <a:t>orden</a:t>
          </a:r>
          <a:endParaRPr lang="en-US" dirty="0"/>
        </a:p>
      </dgm:t>
    </dgm:pt>
    <dgm:pt modelId="{945BB7BA-B84D-7546-90A9-9EB3F5164DF0}" type="parTrans" cxnId="{8C0F6020-49B5-7641-9E02-8D4436F3CA85}">
      <dgm:prSet/>
      <dgm:spPr/>
      <dgm:t>
        <a:bodyPr/>
        <a:lstStyle/>
        <a:p>
          <a:endParaRPr lang="en-US"/>
        </a:p>
      </dgm:t>
    </dgm:pt>
    <dgm:pt modelId="{6109C2F7-22A1-CB42-AA90-16B71BB731C8}" type="sibTrans" cxnId="{8C0F6020-49B5-7641-9E02-8D4436F3CA85}">
      <dgm:prSet/>
      <dgm:spPr/>
      <dgm:t>
        <a:bodyPr/>
        <a:lstStyle/>
        <a:p>
          <a:endParaRPr lang="en-US"/>
        </a:p>
      </dgm:t>
    </dgm:pt>
    <dgm:pt modelId="{B6396616-49ED-3F49-9A9F-87A29B390101}" type="pres">
      <dgm:prSet presAssocID="{AA0BDD94-4437-F64A-BBAE-825AC11D286A}" presName="linear" presStyleCnt="0">
        <dgm:presLayoutVars>
          <dgm:dir/>
          <dgm:resizeHandles val="exact"/>
        </dgm:presLayoutVars>
      </dgm:prSet>
      <dgm:spPr/>
    </dgm:pt>
    <dgm:pt modelId="{03781267-AC06-9847-9093-E6B1C1714498}" type="pres">
      <dgm:prSet presAssocID="{C800FAF5-2B12-2C42-8AFF-BB5365CEBD18}" presName="comp" presStyleCnt="0"/>
      <dgm:spPr/>
    </dgm:pt>
    <dgm:pt modelId="{DDE74A8F-3309-824C-BCC5-5E8F097D6630}" type="pres">
      <dgm:prSet presAssocID="{C800FAF5-2B12-2C42-8AFF-BB5365CEBD18}" presName="box" presStyleLbl="node1" presStyleIdx="0" presStyleCnt="5" custLinFactNeighborY="2380"/>
      <dgm:spPr/>
      <dgm:t>
        <a:bodyPr/>
        <a:lstStyle/>
        <a:p>
          <a:endParaRPr lang="en-US"/>
        </a:p>
      </dgm:t>
    </dgm:pt>
    <dgm:pt modelId="{B59C0C50-D0BA-194F-8B40-FD0C83BB0CF2}" type="pres">
      <dgm:prSet presAssocID="{C800FAF5-2B12-2C42-8AFF-BB5365CEBD18}" presName="img" presStyleLbl="fgImgPlace1" presStyleIdx="0" presStyleCnt="5"/>
      <dgm:spPr/>
    </dgm:pt>
    <dgm:pt modelId="{816EEE7D-CEF3-4A4D-81C8-628D3FFC36BD}" type="pres">
      <dgm:prSet presAssocID="{C800FAF5-2B12-2C42-8AFF-BB5365CEBD1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3320E-C799-484F-A6E9-C4369BD990E1}" type="pres">
      <dgm:prSet presAssocID="{CA22FF32-9586-5340-8540-FE981952D16D}" presName="spacer" presStyleCnt="0"/>
      <dgm:spPr/>
    </dgm:pt>
    <dgm:pt modelId="{1A0CA44C-CC61-434D-B440-23A3D9855EE6}" type="pres">
      <dgm:prSet presAssocID="{67F195BA-A347-9F4E-84ED-F10D36401418}" presName="comp" presStyleCnt="0"/>
      <dgm:spPr/>
    </dgm:pt>
    <dgm:pt modelId="{84ADFA03-8EC3-CC48-9AC0-30D0A64BA92C}" type="pres">
      <dgm:prSet presAssocID="{67F195BA-A347-9F4E-84ED-F10D36401418}" presName="box" presStyleLbl="node1" presStyleIdx="1" presStyleCnt="5"/>
      <dgm:spPr/>
      <dgm:t>
        <a:bodyPr/>
        <a:lstStyle/>
        <a:p>
          <a:endParaRPr lang="en-US"/>
        </a:p>
      </dgm:t>
    </dgm:pt>
    <dgm:pt modelId="{CB6F25D5-77EA-C649-B545-AE9B5F394672}" type="pres">
      <dgm:prSet presAssocID="{67F195BA-A347-9F4E-84ED-F10D36401418}" presName="img" presStyleLbl="fgImgPlace1" presStyleIdx="1" presStyleCnt="5"/>
      <dgm:spPr/>
    </dgm:pt>
    <dgm:pt modelId="{5B0B83BD-892C-EC43-A598-6B29FB820589}" type="pres">
      <dgm:prSet presAssocID="{67F195BA-A347-9F4E-84ED-F10D36401418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23B4-69D3-0342-9ACC-B07DABB1DBFC}" type="pres">
      <dgm:prSet presAssocID="{4E7C6A22-D190-C943-BDBF-DADE14BA1CEE}" presName="spacer" presStyleCnt="0"/>
      <dgm:spPr/>
    </dgm:pt>
    <dgm:pt modelId="{26B42DC3-C05A-9D4D-9D0F-6E6091A0D771}" type="pres">
      <dgm:prSet presAssocID="{85E46655-A700-1F4F-ADE1-4829DECC8905}" presName="comp" presStyleCnt="0"/>
      <dgm:spPr/>
    </dgm:pt>
    <dgm:pt modelId="{9C79C380-6E79-6641-8EBF-D40641D64344}" type="pres">
      <dgm:prSet presAssocID="{85E46655-A700-1F4F-ADE1-4829DECC8905}" presName="box" presStyleLbl="node1" presStyleIdx="2" presStyleCnt="5"/>
      <dgm:spPr/>
      <dgm:t>
        <a:bodyPr/>
        <a:lstStyle/>
        <a:p>
          <a:endParaRPr lang="en-US"/>
        </a:p>
      </dgm:t>
    </dgm:pt>
    <dgm:pt modelId="{4CB233CF-B038-6E40-8AAB-93107CD002B8}" type="pres">
      <dgm:prSet presAssocID="{85E46655-A700-1F4F-ADE1-4829DECC8905}" presName="img" presStyleLbl="fgImgPlace1" presStyleIdx="2" presStyleCnt="5"/>
      <dgm:spPr/>
    </dgm:pt>
    <dgm:pt modelId="{2A843B47-7E52-A04C-923E-4D2A43611131}" type="pres">
      <dgm:prSet presAssocID="{85E46655-A700-1F4F-ADE1-4829DECC8905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8F856-586B-F94A-8968-A7A197438274}" type="pres">
      <dgm:prSet presAssocID="{3D6152B3-9006-244A-8948-F65D16452688}" presName="spacer" presStyleCnt="0"/>
      <dgm:spPr/>
    </dgm:pt>
    <dgm:pt modelId="{4F9560EB-170D-C240-A6DD-953D88D11827}" type="pres">
      <dgm:prSet presAssocID="{571199A3-84D5-8943-B3DF-F93378606705}" presName="comp" presStyleCnt="0"/>
      <dgm:spPr/>
    </dgm:pt>
    <dgm:pt modelId="{78C84235-539F-894A-8A81-F4DE0EACA007}" type="pres">
      <dgm:prSet presAssocID="{571199A3-84D5-8943-B3DF-F93378606705}" presName="box" presStyleLbl="node1" presStyleIdx="3" presStyleCnt="5"/>
      <dgm:spPr/>
      <dgm:t>
        <a:bodyPr/>
        <a:lstStyle/>
        <a:p>
          <a:endParaRPr lang="en-US"/>
        </a:p>
      </dgm:t>
    </dgm:pt>
    <dgm:pt modelId="{26E92AC8-1A9B-1A4E-8D69-EB310227D876}" type="pres">
      <dgm:prSet presAssocID="{571199A3-84D5-8943-B3DF-F93378606705}" presName="img" presStyleLbl="fgImgPlace1" presStyleIdx="3" presStyleCnt="5"/>
      <dgm:spPr/>
    </dgm:pt>
    <dgm:pt modelId="{048237CF-6C22-EB40-89FC-6E044278B970}" type="pres">
      <dgm:prSet presAssocID="{571199A3-84D5-8943-B3DF-F93378606705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FAE0E-27E7-984F-A96E-FB1C8B164586}" type="pres">
      <dgm:prSet presAssocID="{D89C271A-3236-C443-80BC-25CC91B41892}" presName="spacer" presStyleCnt="0"/>
      <dgm:spPr/>
    </dgm:pt>
    <dgm:pt modelId="{56CBD0FC-8717-3741-B75D-387ABDB35226}" type="pres">
      <dgm:prSet presAssocID="{0A6E4EF9-4299-9247-87E6-DE77B7F77163}" presName="comp" presStyleCnt="0"/>
      <dgm:spPr/>
    </dgm:pt>
    <dgm:pt modelId="{0CADFB78-A5EE-EE4E-8699-EC9D0D9C4F9C}" type="pres">
      <dgm:prSet presAssocID="{0A6E4EF9-4299-9247-87E6-DE77B7F77163}" presName="box" presStyleLbl="node1" presStyleIdx="4" presStyleCnt="5"/>
      <dgm:spPr/>
      <dgm:t>
        <a:bodyPr/>
        <a:lstStyle/>
        <a:p>
          <a:endParaRPr lang="en-US"/>
        </a:p>
      </dgm:t>
    </dgm:pt>
    <dgm:pt modelId="{6E3AC0A7-3E69-CB49-928F-86EA0BE4A59E}" type="pres">
      <dgm:prSet presAssocID="{0A6E4EF9-4299-9247-87E6-DE77B7F77163}" presName="img" presStyleLbl="fgImgPlace1" presStyleIdx="4" presStyleCnt="5"/>
      <dgm:spPr/>
    </dgm:pt>
    <dgm:pt modelId="{FDC2AFB0-C59E-3541-BCF6-C5EAC682235D}" type="pres">
      <dgm:prSet presAssocID="{0A6E4EF9-4299-9247-87E6-DE77B7F7716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D7866-E027-A74E-B04F-9BAB39101393}" type="presOf" srcId="{85E46655-A700-1F4F-ADE1-4829DECC8905}" destId="{9C79C380-6E79-6641-8EBF-D40641D64344}" srcOrd="0" destOrd="0" presId="urn:microsoft.com/office/officeart/2005/8/layout/vList4"/>
    <dgm:cxn modelId="{FE420744-8B9E-3B42-91E7-D1FFE4DAB6CE}" type="presOf" srcId="{67F195BA-A347-9F4E-84ED-F10D36401418}" destId="{5B0B83BD-892C-EC43-A598-6B29FB820589}" srcOrd="1" destOrd="0" presId="urn:microsoft.com/office/officeart/2005/8/layout/vList4"/>
    <dgm:cxn modelId="{500D49BF-4CE2-4442-97F9-055868570E45}" type="presOf" srcId="{0A6E4EF9-4299-9247-87E6-DE77B7F77163}" destId="{FDC2AFB0-C59E-3541-BCF6-C5EAC682235D}" srcOrd="1" destOrd="0" presId="urn:microsoft.com/office/officeart/2005/8/layout/vList4"/>
    <dgm:cxn modelId="{F0AD2F97-5255-9F47-8B58-72EE6AA23CD5}" type="presOf" srcId="{C800FAF5-2B12-2C42-8AFF-BB5365CEBD18}" destId="{816EEE7D-CEF3-4A4D-81C8-628D3FFC36BD}" srcOrd="1" destOrd="0" presId="urn:microsoft.com/office/officeart/2005/8/layout/vList4"/>
    <dgm:cxn modelId="{8C0F6020-49B5-7641-9E02-8D4436F3CA85}" srcId="{AA0BDD94-4437-F64A-BBAE-825AC11D286A}" destId="{0A6E4EF9-4299-9247-87E6-DE77B7F77163}" srcOrd="4" destOrd="0" parTransId="{945BB7BA-B84D-7546-90A9-9EB3F5164DF0}" sibTransId="{6109C2F7-22A1-CB42-AA90-16B71BB731C8}"/>
    <dgm:cxn modelId="{F1534A94-1FAD-724D-B1D5-A1114644EE4C}" type="presOf" srcId="{C800FAF5-2B12-2C42-8AFF-BB5365CEBD18}" destId="{DDE74A8F-3309-824C-BCC5-5E8F097D6630}" srcOrd="0" destOrd="0" presId="urn:microsoft.com/office/officeart/2005/8/layout/vList4"/>
    <dgm:cxn modelId="{01E901C6-4C7A-024C-8B0A-B6DE55458F1B}" type="presOf" srcId="{85E46655-A700-1F4F-ADE1-4829DECC8905}" destId="{2A843B47-7E52-A04C-923E-4D2A43611131}" srcOrd="1" destOrd="0" presId="urn:microsoft.com/office/officeart/2005/8/layout/vList4"/>
    <dgm:cxn modelId="{75C2C5AD-6FFF-E244-8C31-9A715F0D6F5A}" srcId="{AA0BDD94-4437-F64A-BBAE-825AC11D286A}" destId="{C800FAF5-2B12-2C42-8AFF-BB5365CEBD18}" srcOrd="0" destOrd="0" parTransId="{835CADF3-704C-9C4C-A40B-14773377E985}" sibTransId="{CA22FF32-9586-5340-8540-FE981952D16D}"/>
    <dgm:cxn modelId="{1515A5C2-F030-8148-AAC4-6D2B33D1ADBC}" type="presOf" srcId="{571199A3-84D5-8943-B3DF-F93378606705}" destId="{78C84235-539F-894A-8A81-F4DE0EACA007}" srcOrd="0" destOrd="0" presId="urn:microsoft.com/office/officeart/2005/8/layout/vList4"/>
    <dgm:cxn modelId="{5118B897-AFB9-E040-9D61-0552FC933580}" type="presOf" srcId="{0A6E4EF9-4299-9247-87E6-DE77B7F77163}" destId="{0CADFB78-A5EE-EE4E-8699-EC9D0D9C4F9C}" srcOrd="0" destOrd="0" presId="urn:microsoft.com/office/officeart/2005/8/layout/vList4"/>
    <dgm:cxn modelId="{E8FE2BD4-C241-104F-8D45-60DC1231EEA0}" srcId="{AA0BDD94-4437-F64A-BBAE-825AC11D286A}" destId="{571199A3-84D5-8943-B3DF-F93378606705}" srcOrd="3" destOrd="0" parTransId="{6F49489C-505D-6B46-BB0A-4BBD36EBAA8D}" sibTransId="{D89C271A-3236-C443-80BC-25CC91B41892}"/>
    <dgm:cxn modelId="{A9F50E84-D346-EC48-BDDC-45D8B5B87050}" type="presOf" srcId="{571199A3-84D5-8943-B3DF-F93378606705}" destId="{048237CF-6C22-EB40-89FC-6E044278B970}" srcOrd="1" destOrd="0" presId="urn:microsoft.com/office/officeart/2005/8/layout/vList4"/>
    <dgm:cxn modelId="{F816D27B-BCB0-0B43-982C-4A8E085A5C94}" type="presOf" srcId="{AA0BDD94-4437-F64A-BBAE-825AC11D286A}" destId="{B6396616-49ED-3F49-9A9F-87A29B390101}" srcOrd="0" destOrd="0" presId="urn:microsoft.com/office/officeart/2005/8/layout/vList4"/>
    <dgm:cxn modelId="{00CBD009-ED2B-7F48-A3B7-B0E69F8B69D4}" srcId="{AA0BDD94-4437-F64A-BBAE-825AC11D286A}" destId="{67F195BA-A347-9F4E-84ED-F10D36401418}" srcOrd="1" destOrd="0" parTransId="{370BC24F-4198-AF45-8E65-E369527DCDAD}" sibTransId="{4E7C6A22-D190-C943-BDBF-DADE14BA1CEE}"/>
    <dgm:cxn modelId="{B472F6CE-B308-EE40-912F-717AAF071128}" srcId="{AA0BDD94-4437-F64A-BBAE-825AC11D286A}" destId="{85E46655-A700-1F4F-ADE1-4829DECC8905}" srcOrd="2" destOrd="0" parTransId="{0F0B6DF2-C01C-9748-AD1E-AD269DEE69DB}" sibTransId="{3D6152B3-9006-244A-8948-F65D16452688}"/>
    <dgm:cxn modelId="{FD5DED90-633C-B94C-8AAF-8074BC46828C}" type="presOf" srcId="{67F195BA-A347-9F4E-84ED-F10D36401418}" destId="{84ADFA03-8EC3-CC48-9AC0-30D0A64BA92C}" srcOrd="0" destOrd="0" presId="urn:microsoft.com/office/officeart/2005/8/layout/vList4"/>
    <dgm:cxn modelId="{E917D514-2772-B94E-B021-542EAB1BA76A}" type="presParOf" srcId="{B6396616-49ED-3F49-9A9F-87A29B390101}" destId="{03781267-AC06-9847-9093-E6B1C1714498}" srcOrd="0" destOrd="0" presId="urn:microsoft.com/office/officeart/2005/8/layout/vList4"/>
    <dgm:cxn modelId="{793FB8BF-84E3-824A-BE7E-DBB0F5FDD11E}" type="presParOf" srcId="{03781267-AC06-9847-9093-E6B1C1714498}" destId="{DDE74A8F-3309-824C-BCC5-5E8F097D6630}" srcOrd="0" destOrd="0" presId="urn:microsoft.com/office/officeart/2005/8/layout/vList4"/>
    <dgm:cxn modelId="{EF13C9EA-5B20-CB47-861E-EE5E102DCF94}" type="presParOf" srcId="{03781267-AC06-9847-9093-E6B1C1714498}" destId="{B59C0C50-D0BA-194F-8B40-FD0C83BB0CF2}" srcOrd="1" destOrd="0" presId="urn:microsoft.com/office/officeart/2005/8/layout/vList4"/>
    <dgm:cxn modelId="{4F9AEBA4-F3B9-AE41-B974-91D24AAAE3F2}" type="presParOf" srcId="{03781267-AC06-9847-9093-E6B1C1714498}" destId="{816EEE7D-CEF3-4A4D-81C8-628D3FFC36BD}" srcOrd="2" destOrd="0" presId="urn:microsoft.com/office/officeart/2005/8/layout/vList4"/>
    <dgm:cxn modelId="{50B7EA5C-B31E-E549-8795-AA165527507C}" type="presParOf" srcId="{B6396616-49ED-3F49-9A9F-87A29B390101}" destId="{7033320E-C799-484F-A6E9-C4369BD990E1}" srcOrd="1" destOrd="0" presId="urn:microsoft.com/office/officeart/2005/8/layout/vList4"/>
    <dgm:cxn modelId="{916D4F1C-8E65-BD49-BB93-6DF4DEF42878}" type="presParOf" srcId="{B6396616-49ED-3F49-9A9F-87A29B390101}" destId="{1A0CA44C-CC61-434D-B440-23A3D9855EE6}" srcOrd="2" destOrd="0" presId="urn:microsoft.com/office/officeart/2005/8/layout/vList4"/>
    <dgm:cxn modelId="{23AAF156-EB1C-ED4E-B71E-36DB5E197493}" type="presParOf" srcId="{1A0CA44C-CC61-434D-B440-23A3D9855EE6}" destId="{84ADFA03-8EC3-CC48-9AC0-30D0A64BA92C}" srcOrd="0" destOrd="0" presId="urn:microsoft.com/office/officeart/2005/8/layout/vList4"/>
    <dgm:cxn modelId="{A43B780E-EA82-E345-A04D-87D11A93C042}" type="presParOf" srcId="{1A0CA44C-CC61-434D-B440-23A3D9855EE6}" destId="{CB6F25D5-77EA-C649-B545-AE9B5F394672}" srcOrd="1" destOrd="0" presId="urn:microsoft.com/office/officeart/2005/8/layout/vList4"/>
    <dgm:cxn modelId="{72733D29-EC89-6A4D-ADB7-59219AABAA60}" type="presParOf" srcId="{1A0CA44C-CC61-434D-B440-23A3D9855EE6}" destId="{5B0B83BD-892C-EC43-A598-6B29FB820589}" srcOrd="2" destOrd="0" presId="urn:microsoft.com/office/officeart/2005/8/layout/vList4"/>
    <dgm:cxn modelId="{336F25CD-8B98-4A4F-AACF-83356BEB8BEA}" type="presParOf" srcId="{B6396616-49ED-3F49-9A9F-87A29B390101}" destId="{A76A23B4-69D3-0342-9ACC-B07DABB1DBFC}" srcOrd="3" destOrd="0" presId="urn:microsoft.com/office/officeart/2005/8/layout/vList4"/>
    <dgm:cxn modelId="{8FEE8B50-4707-F641-BC1E-4EA92356CADB}" type="presParOf" srcId="{B6396616-49ED-3F49-9A9F-87A29B390101}" destId="{26B42DC3-C05A-9D4D-9D0F-6E6091A0D771}" srcOrd="4" destOrd="0" presId="urn:microsoft.com/office/officeart/2005/8/layout/vList4"/>
    <dgm:cxn modelId="{07659F4F-D72E-2746-BF8B-A6236FE1C0D3}" type="presParOf" srcId="{26B42DC3-C05A-9D4D-9D0F-6E6091A0D771}" destId="{9C79C380-6E79-6641-8EBF-D40641D64344}" srcOrd="0" destOrd="0" presId="urn:microsoft.com/office/officeart/2005/8/layout/vList4"/>
    <dgm:cxn modelId="{11DF41E5-A7C2-FF4D-8F51-5754133272AB}" type="presParOf" srcId="{26B42DC3-C05A-9D4D-9D0F-6E6091A0D771}" destId="{4CB233CF-B038-6E40-8AAB-93107CD002B8}" srcOrd="1" destOrd="0" presId="urn:microsoft.com/office/officeart/2005/8/layout/vList4"/>
    <dgm:cxn modelId="{86D95F93-CF71-AE46-9DC2-7449F8170797}" type="presParOf" srcId="{26B42DC3-C05A-9D4D-9D0F-6E6091A0D771}" destId="{2A843B47-7E52-A04C-923E-4D2A43611131}" srcOrd="2" destOrd="0" presId="urn:microsoft.com/office/officeart/2005/8/layout/vList4"/>
    <dgm:cxn modelId="{C79BF69C-2C35-FC4A-BBFD-F24AB618659E}" type="presParOf" srcId="{B6396616-49ED-3F49-9A9F-87A29B390101}" destId="{FBA8F856-586B-F94A-8968-A7A197438274}" srcOrd="5" destOrd="0" presId="urn:microsoft.com/office/officeart/2005/8/layout/vList4"/>
    <dgm:cxn modelId="{33EC5368-6651-584B-A752-4A78415A798D}" type="presParOf" srcId="{B6396616-49ED-3F49-9A9F-87A29B390101}" destId="{4F9560EB-170D-C240-A6DD-953D88D11827}" srcOrd="6" destOrd="0" presId="urn:microsoft.com/office/officeart/2005/8/layout/vList4"/>
    <dgm:cxn modelId="{2B502BB9-2ADF-6540-BBAA-8CBFABE42E67}" type="presParOf" srcId="{4F9560EB-170D-C240-A6DD-953D88D11827}" destId="{78C84235-539F-894A-8A81-F4DE0EACA007}" srcOrd="0" destOrd="0" presId="urn:microsoft.com/office/officeart/2005/8/layout/vList4"/>
    <dgm:cxn modelId="{225A091C-432C-1941-8C59-BF9CB1C69480}" type="presParOf" srcId="{4F9560EB-170D-C240-A6DD-953D88D11827}" destId="{26E92AC8-1A9B-1A4E-8D69-EB310227D876}" srcOrd="1" destOrd="0" presId="urn:microsoft.com/office/officeart/2005/8/layout/vList4"/>
    <dgm:cxn modelId="{6D25F202-CE5B-EB45-8B9C-3E4F326B42FC}" type="presParOf" srcId="{4F9560EB-170D-C240-A6DD-953D88D11827}" destId="{048237CF-6C22-EB40-89FC-6E044278B970}" srcOrd="2" destOrd="0" presId="urn:microsoft.com/office/officeart/2005/8/layout/vList4"/>
    <dgm:cxn modelId="{759A1D55-2DF9-BD41-9B3E-F59F9779B27A}" type="presParOf" srcId="{B6396616-49ED-3F49-9A9F-87A29B390101}" destId="{1A5FAE0E-27E7-984F-A96E-FB1C8B164586}" srcOrd="7" destOrd="0" presId="urn:microsoft.com/office/officeart/2005/8/layout/vList4"/>
    <dgm:cxn modelId="{F64EABD2-2978-DC49-978F-7AB8CC95DC3D}" type="presParOf" srcId="{B6396616-49ED-3F49-9A9F-87A29B390101}" destId="{56CBD0FC-8717-3741-B75D-387ABDB35226}" srcOrd="8" destOrd="0" presId="urn:microsoft.com/office/officeart/2005/8/layout/vList4"/>
    <dgm:cxn modelId="{F586D7CA-8F29-874D-B541-E5D0B827325A}" type="presParOf" srcId="{56CBD0FC-8717-3741-B75D-387ABDB35226}" destId="{0CADFB78-A5EE-EE4E-8699-EC9D0D9C4F9C}" srcOrd="0" destOrd="0" presId="urn:microsoft.com/office/officeart/2005/8/layout/vList4"/>
    <dgm:cxn modelId="{7F13F9F2-6644-D74C-8F68-70BC3D901217}" type="presParOf" srcId="{56CBD0FC-8717-3741-B75D-387ABDB35226}" destId="{6E3AC0A7-3E69-CB49-928F-86EA0BE4A59E}" srcOrd="1" destOrd="0" presId="urn:microsoft.com/office/officeart/2005/8/layout/vList4"/>
    <dgm:cxn modelId="{1DD0EECB-B93B-1F46-9ABA-DF829C701DA7}" type="presParOf" srcId="{56CBD0FC-8717-3741-B75D-387ABDB35226}" destId="{FDC2AFB0-C59E-3541-BCF6-C5EAC68223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4A8F-3309-824C-BCC5-5E8F097D6630}">
      <dsp:nvSpPr>
        <dsp:cNvPr id="0" name=""/>
        <dsp:cNvSpPr/>
      </dsp:nvSpPr>
      <dsp:spPr>
        <a:xfrm>
          <a:off x="0" y="0"/>
          <a:ext cx="4598994" cy="8646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Crear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usuario</a:t>
          </a:r>
          <a:endParaRPr lang="en-US" sz="3500" kern="1200" dirty="0"/>
        </a:p>
      </dsp:txBody>
      <dsp:txXfrm>
        <a:off x="1006266" y="0"/>
        <a:ext cx="3592727" cy="864672"/>
      </dsp:txXfrm>
    </dsp:sp>
    <dsp:sp modelId="{B59C0C50-D0BA-194F-8B40-FD0C83BB0CF2}">
      <dsp:nvSpPr>
        <dsp:cNvPr id="0" name=""/>
        <dsp:cNvSpPr/>
      </dsp:nvSpPr>
      <dsp:spPr>
        <a:xfrm>
          <a:off x="86467" y="86467"/>
          <a:ext cx="919798" cy="691737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ADFA03-8EC3-CC48-9AC0-30D0A64BA92C}">
      <dsp:nvSpPr>
        <dsp:cNvPr id="0" name=""/>
        <dsp:cNvSpPr/>
      </dsp:nvSpPr>
      <dsp:spPr>
        <a:xfrm>
          <a:off x="0" y="951139"/>
          <a:ext cx="4598994" cy="8646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Eliminar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usuario</a:t>
          </a:r>
          <a:endParaRPr lang="en-US" sz="3500" kern="1200" dirty="0"/>
        </a:p>
      </dsp:txBody>
      <dsp:txXfrm>
        <a:off x="1006266" y="951139"/>
        <a:ext cx="3592727" cy="864672"/>
      </dsp:txXfrm>
    </dsp:sp>
    <dsp:sp modelId="{CB6F25D5-77EA-C649-B545-AE9B5F394672}">
      <dsp:nvSpPr>
        <dsp:cNvPr id="0" name=""/>
        <dsp:cNvSpPr/>
      </dsp:nvSpPr>
      <dsp:spPr>
        <a:xfrm>
          <a:off x="86467" y="1037606"/>
          <a:ext cx="919798" cy="691737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79C380-6E79-6641-8EBF-D40641D64344}">
      <dsp:nvSpPr>
        <dsp:cNvPr id="0" name=""/>
        <dsp:cNvSpPr/>
      </dsp:nvSpPr>
      <dsp:spPr>
        <a:xfrm>
          <a:off x="0" y="1902279"/>
          <a:ext cx="4598994" cy="8646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Actualizar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usuario</a:t>
          </a:r>
          <a:endParaRPr lang="en-US" sz="3500" kern="1200" dirty="0"/>
        </a:p>
      </dsp:txBody>
      <dsp:txXfrm>
        <a:off x="1006266" y="1902279"/>
        <a:ext cx="3592727" cy="864672"/>
      </dsp:txXfrm>
    </dsp:sp>
    <dsp:sp modelId="{4CB233CF-B038-6E40-8AAB-93107CD002B8}">
      <dsp:nvSpPr>
        <dsp:cNvPr id="0" name=""/>
        <dsp:cNvSpPr/>
      </dsp:nvSpPr>
      <dsp:spPr>
        <a:xfrm>
          <a:off x="86467" y="1988746"/>
          <a:ext cx="919798" cy="691737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4A8F-3309-824C-BCC5-5E8F097D6630}">
      <dsp:nvSpPr>
        <dsp:cNvPr id="0" name=""/>
        <dsp:cNvSpPr/>
      </dsp:nvSpPr>
      <dsp:spPr>
        <a:xfrm>
          <a:off x="0" y="0"/>
          <a:ext cx="4598994" cy="8646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Ver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catálogo</a:t>
          </a:r>
          <a:endParaRPr lang="en-US" sz="3600" kern="1200" dirty="0"/>
        </a:p>
      </dsp:txBody>
      <dsp:txXfrm>
        <a:off x="1006266" y="0"/>
        <a:ext cx="3592727" cy="864672"/>
      </dsp:txXfrm>
    </dsp:sp>
    <dsp:sp modelId="{B59C0C50-D0BA-194F-8B40-FD0C83BB0CF2}">
      <dsp:nvSpPr>
        <dsp:cNvPr id="0" name=""/>
        <dsp:cNvSpPr/>
      </dsp:nvSpPr>
      <dsp:spPr>
        <a:xfrm>
          <a:off x="86467" y="86467"/>
          <a:ext cx="919798" cy="691737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ADFA03-8EC3-CC48-9AC0-30D0A64BA92C}">
      <dsp:nvSpPr>
        <dsp:cNvPr id="0" name=""/>
        <dsp:cNvSpPr/>
      </dsp:nvSpPr>
      <dsp:spPr>
        <a:xfrm>
          <a:off x="0" y="951139"/>
          <a:ext cx="4598994" cy="8646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Enviar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orden</a:t>
          </a:r>
          <a:endParaRPr lang="en-US" sz="3600" kern="1200" dirty="0"/>
        </a:p>
      </dsp:txBody>
      <dsp:txXfrm>
        <a:off x="1006266" y="951139"/>
        <a:ext cx="3592727" cy="864672"/>
      </dsp:txXfrm>
    </dsp:sp>
    <dsp:sp modelId="{CB6F25D5-77EA-C649-B545-AE9B5F394672}">
      <dsp:nvSpPr>
        <dsp:cNvPr id="0" name=""/>
        <dsp:cNvSpPr/>
      </dsp:nvSpPr>
      <dsp:spPr>
        <a:xfrm>
          <a:off x="86467" y="1037606"/>
          <a:ext cx="919798" cy="691737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79C380-6E79-6641-8EBF-D40641D64344}">
      <dsp:nvSpPr>
        <dsp:cNvPr id="0" name=""/>
        <dsp:cNvSpPr/>
      </dsp:nvSpPr>
      <dsp:spPr>
        <a:xfrm>
          <a:off x="0" y="1902279"/>
          <a:ext cx="4598994" cy="8646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Customizar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orden</a:t>
          </a:r>
          <a:endParaRPr lang="en-US" sz="3600" kern="1200" dirty="0"/>
        </a:p>
      </dsp:txBody>
      <dsp:txXfrm>
        <a:off x="1006266" y="1902279"/>
        <a:ext cx="3592727" cy="864672"/>
      </dsp:txXfrm>
    </dsp:sp>
    <dsp:sp modelId="{4CB233CF-B038-6E40-8AAB-93107CD002B8}">
      <dsp:nvSpPr>
        <dsp:cNvPr id="0" name=""/>
        <dsp:cNvSpPr/>
      </dsp:nvSpPr>
      <dsp:spPr>
        <a:xfrm>
          <a:off x="86467" y="1988746"/>
          <a:ext cx="919798" cy="691737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4A8F-3309-824C-BCC5-5E8F097D6630}">
      <dsp:nvSpPr>
        <dsp:cNvPr id="0" name=""/>
        <dsp:cNvSpPr/>
      </dsp:nvSpPr>
      <dsp:spPr>
        <a:xfrm>
          <a:off x="0" y="0"/>
          <a:ext cx="5465233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Crear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orden</a:t>
          </a:r>
          <a:endParaRPr lang="en-US" sz="2500" kern="1200" dirty="0"/>
        </a:p>
      </dsp:txBody>
      <dsp:txXfrm>
        <a:off x="1160733" y="0"/>
        <a:ext cx="4304499" cy="676870"/>
      </dsp:txXfrm>
    </dsp:sp>
    <dsp:sp modelId="{B59C0C50-D0BA-194F-8B40-FD0C83BB0CF2}">
      <dsp:nvSpPr>
        <dsp:cNvPr id="0" name=""/>
        <dsp:cNvSpPr/>
      </dsp:nvSpPr>
      <dsp:spPr>
        <a:xfrm>
          <a:off x="67687" y="67687"/>
          <a:ext cx="1093046" cy="541496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ADFA03-8EC3-CC48-9AC0-30D0A64BA92C}">
      <dsp:nvSpPr>
        <dsp:cNvPr id="0" name=""/>
        <dsp:cNvSpPr/>
      </dsp:nvSpPr>
      <dsp:spPr>
        <a:xfrm>
          <a:off x="0" y="744557"/>
          <a:ext cx="5465233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Actualizar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datos</a:t>
          </a:r>
          <a:r>
            <a:rPr lang="en-US" sz="2500" kern="1200" dirty="0" smtClean="0"/>
            <a:t> de </a:t>
          </a:r>
          <a:r>
            <a:rPr lang="en-US" sz="2500" kern="1200" dirty="0" err="1" smtClean="0"/>
            <a:t>cliente</a:t>
          </a:r>
          <a:endParaRPr lang="en-US" sz="2500" kern="1200" dirty="0"/>
        </a:p>
      </dsp:txBody>
      <dsp:txXfrm>
        <a:off x="1160733" y="744557"/>
        <a:ext cx="4304499" cy="676870"/>
      </dsp:txXfrm>
    </dsp:sp>
    <dsp:sp modelId="{CB6F25D5-77EA-C649-B545-AE9B5F394672}">
      <dsp:nvSpPr>
        <dsp:cNvPr id="0" name=""/>
        <dsp:cNvSpPr/>
      </dsp:nvSpPr>
      <dsp:spPr>
        <a:xfrm>
          <a:off x="67687" y="812244"/>
          <a:ext cx="1093046" cy="541496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79C380-6E79-6641-8EBF-D40641D64344}">
      <dsp:nvSpPr>
        <dsp:cNvPr id="0" name=""/>
        <dsp:cNvSpPr/>
      </dsp:nvSpPr>
      <dsp:spPr>
        <a:xfrm>
          <a:off x="0" y="1489114"/>
          <a:ext cx="5465233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Enviar</a:t>
          </a:r>
          <a:r>
            <a:rPr lang="en-US" sz="2500" kern="1200" baseline="0" dirty="0" smtClean="0"/>
            <a:t> info a </a:t>
          </a:r>
          <a:r>
            <a:rPr lang="en-US" sz="2500" kern="1200" baseline="0" dirty="0" err="1" smtClean="0"/>
            <a:t>cliente</a:t>
          </a:r>
          <a:endParaRPr lang="en-US" sz="2500" kern="1200" dirty="0"/>
        </a:p>
      </dsp:txBody>
      <dsp:txXfrm>
        <a:off x="1160733" y="1489114"/>
        <a:ext cx="4304499" cy="676870"/>
      </dsp:txXfrm>
    </dsp:sp>
    <dsp:sp modelId="{4CB233CF-B038-6E40-8AAB-93107CD002B8}">
      <dsp:nvSpPr>
        <dsp:cNvPr id="0" name=""/>
        <dsp:cNvSpPr/>
      </dsp:nvSpPr>
      <dsp:spPr>
        <a:xfrm>
          <a:off x="67687" y="1556801"/>
          <a:ext cx="1093046" cy="541496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C84235-539F-894A-8A81-F4DE0EACA007}">
      <dsp:nvSpPr>
        <dsp:cNvPr id="0" name=""/>
        <dsp:cNvSpPr/>
      </dsp:nvSpPr>
      <dsp:spPr>
        <a:xfrm>
          <a:off x="0" y="2233672"/>
          <a:ext cx="5465233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Actualizar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estatus</a:t>
          </a:r>
          <a:r>
            <a:rPr lang="en-US" sz="2500" kern="1200" dirty="0" smtClean="0"/>
            <a:t> de </a:t>
          </a:r>
          <a:r>
            <a:rPr lang="en-US" sz="2500" kern="1200" dirty="0" err="1" smtClean="0"/>
            <a:t>una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orden</a:t>
          </a:r>
          <a:endParaRPr lang="en-US" sz="2500" kern="1200" dirty="0"/>
        </a:p>
      </dsp:txBody>
      <dsp:txXfrm>
        <a:off x="1160733" y="2233672"/>
        <a:ext cx="4304499" cy="676870"/>
      </dsp:txXfrm>
    </dsp:sp>
    <dsp:sp modelId="{26E92AC8-1A9B-1A4E-8D69-EB310227D876}">
      <dsp:nvSpPr>
        <dsp:cNvPr id="0" name=""/>
        <dsp:cNvSpPr/>
      </dsp:nvSpPr>
      <dsp:spPr>
        <a:xfrm>
          <a:off x="67687" y="2301359"/>
          <a:ext cx="1093046" cy="541496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C3CBB-A0B0-4F47-8F3A-68CD8FEDA514}">
      <dsp:nvSpPr>
        <dsp:cNvPr id="0" name=""/>
        <dsp:cNvSpPr/>
      </dsp:nvSpPr>
      <dsp:spPr>
        <a:xfrm>
          <a:off x="0" y="2978229"/>
          <a:ext cx="5465233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Consultar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estatus</a:t>
          </a:r>
          <a:r>
            <a:rPr lang="en-US" sz="2500" kern="1200" dirty="0" smtClean="0"/>
            <a:t> de </a:t>
          </a:r>
          <a:r>
            <a:rPr lang="en-US" sz="2500" kern="1200" dirty="0" err="1" smtClean="0"/>
            <a:t>una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orden</a:t>
          </a:r>
          <a:endParaRPr lang="en-US" sz="2500" kern="1200" dirty="0"/>
        </a:p>
      </dsp:txBody>
      <dsp:txXfrm>
        <a:off x="1160733" y="2978229"/>
        <a:ext cx="4304499" cy="676870"/>
      </dsp:txXfrm>
    </dsp:sp>
    <dsp:sp modelId="{07CF33D2-E94F-6249-B33F-C33D35553A36}">
      <dsp:nvSpPr>
        <dsp:cNvPr id="0" name=""/>
        <dsp:cNvSpPr/>
      </dsp:nvSpPr>
      <dsp:spPr>
        <a:xfrm>
          <a:off x="67687" y="3045916"/>
          <a:ext cx="1093046" cy="541496"/>
        </a:xfrm>
        <a:prstGeom prst="roundRect">
          <a:avLst>
            <a:gd name="adj" fmla="val 1000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4A8F-3309-824C-BCC5-5E8F097D6630}">
      <dsp:nvSpPr>
        <dsp:cNvPr id="0" name=""/>
        <dsp:cNvSpPr/>
      </dsp:nvSpPr>
      <dsp:spPr>
        <a:xfrm>
          <a:off x="0" y="0"/>
          <a:ext cx="5482166" cy="680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Consultar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estatus</a:t>
          </a:r>
          <a:r>
            <a:rPr lang="en-US" sz="2500" kern="1200" dirty="0" smtClean="0"/>
            <a:t> del </a:t>
          </a:r>
          <a:r>
            <a:rPr lang="en-US" sz="2500" kern="1200" dirty="0" err="1" smtClean="0"/>
            <a:t>inventario</a:t>
          </a:r>
          <a:endParaRPr lang="en-US" sz="2500" kern="1200" dirty="0"/>
        </a:p>
      </dsp:txBody>
      <dsp:txXfrm>
        <a:off x="1164433" y="0"/>
        <a:ext cx="4317732" cy="680004"/>
      </dsp:txXfrm>
    </dsp:sp>
    <dsp:sp modelId="{B59C0C50-D0BA-194F-8B40-FD0C83BB0CF2}">
      <dsp:nvSpPr>
        <dsp:cNvPr id="0" name=""/>
        <dsp:cNvSpPr/>
      </dsp:nvSpPr>
      <dsp:spPr>
        <a:xfrm>
          <a:off x="68000" y="68000"/>
          <a:ext cx="1096433" cy="544003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ADFA03-8EC3-CC48-9AC0-30D0A64BA92C}">
      <dsp:nvSpPr>
        <dsp:cNvPr id="0" name=""/>
        <dsp:cNvSpPr/>
      </dsp:nvSpPr>
      <dsp:spPr>
        <a:xfrm>
          <a:off x="0" y="748004"/>
          <a:ext cx="5482166" cy="680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Actualizar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datos</a:t>
          </a:r>
          <a:r>
            <a:rPr lang="en-US" sz="2500" kern="1200" dirty="0" smtClean="0"/>
            <a:t> de </a:t>
          </a:r>
          <a:r>
            <a:rPr lang="en-US" sz="2500" kern="1200" dirty="0" err="1" smtClean="0"/>
            <a:t>inventario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1164433" y="748004"/>
        <a:ext cx="4317732" cy="680004"/>
      </dsp:txXfrm>
    </dsp:sp>
    <dsp:sp modelId="{CB6F25D5-77EA-C649-B545-AE9B5F394672}">
      <dsp:nvSpPr>
        <dsp:cNvPr id="0" name=""/>
        <dsp:cNvSpPr/>
      </dsp:nvSpPr>
      <dsp:spPr>
        <a:xfrm>
          <a:off x="68000" y="816004"/>
          <a:ext cx="1096433" cy="544003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79C380-6E79-6641-8EBF-D40641D64344}">
      <dsp:nvSpPr>
        <dsp:cNvPr id="0" name=""/>
        <dsp:cNvSpPr/>
      </dsp:nvSpPr>
      <dsp:spPr>
        <a:xfrm>
          <a:off x="0" y="1496009"/>
          <a:ext cx="5482166" cy="680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Consultar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presupuesto</a:t>
          </a:r>
          <a:endParaRPr lang="en-US" sz="2500" kern="1200" dirty="0"/>
        </a:p>
      </dsp:txBody>
      <dsp:txXfrm>
        <a:off x="1164433" y="1496009"/>
        <a:ext cx="4317732" cy="680004"/>
      </dsp:txXfrm>
    </dsp:sp>
    <dsp:sp modelId="{4CB233CF-B038-6E40-8AAB-93107CD002B8}">
      <dsp:nvSpPr>
        <dsp:cNvPr id="0" name=""/>
        <dsp:cNvSpPr/>
      </dsp:nvSpPr>
      <dsp:spPr>
        <a:xfrm>
          <a:off x="68000" y="1564009"/>
          <a:ext cx="1096433" cy="544003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C84235-539F-894A-8A81-F4DE0EACA007}">
      <dsp:nvSpPr>
        <dsp:cNvPr id="0" name=""/>
        <dsp:cNvSpPr/>
      </dsp:nvSpPr>
      <dsp:spPr>
        <a:xfrm>
          <a:off x="0" y="2244013"/>
          <a:ext cx="5482166" cy="680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Consultar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estatus</a:t>
          </a:r>
          <a:r>
            <a:rPr lang="en-US" sz="2500" kern="1200" dirty="0" smtClean="0"/>
            <a:t> de </a:t>
          </a:r>
          <a:r>
            <a:rPr lang="en-US" sz="2500" kern="1200" dirty="0" err="1" smtClean="0"/>
            <a:t>una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orden</a:t>
          </a:r>
          <a:endParaRPr lang="en-US" sz="2500" kern="1200" dirty="0"/>
        </a:p>
      </dsp:txBody>
      <dsp:txXfrm>
        <a:off x="1164433" y="2244013"/>
        <a:ext cx="4317732" cy="680004"/>
      </dsp:txXfrm>
    </dsp:sp>
    <dsp:sp modelId="{26E92AC8-1A9B-1A4E-8D69-EB310227D876}">
      <dsp:nvSpPr>
        <dsp:cNvPr id="0" name=""/>
        <dsp:cNvSpPr/>
      </dsp:nvSpPr>
      <dsp:spPr>
        <a:xfrm>
          <a:off x="68000" y="2312013"/>
          <a:ext cx="1096433" cy="54400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16C146-5F9F-0840-863B-45C6AD7ECF11}">
      <dsp:nvSpPr>
        <dsp:cNvPr id="0" name=""/>
        <dsp:cNvSpPr/>
      </dsp:nvSpPr>
      <dsp:spPr>
        <a:xfrm>
          <a:off x="0" y="2992018"/>
          <a:ext cx="5482166" cy="680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consultar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detalles</a:t>
          </a:r>
          <a:r>
            <a:rPr lang="en-US" sz="2500" kern="1200" dirty="0" smtClean="0"/>
            <a:t> de la </a:t>
          </a:r>
          <a:r>
            <a:rPr lang="en-US" sz="2500" kern="1200" dirty="0" err="1" smtClean="0"/>
            <a:t>orden</a:t>
          </a:r>
          <a:endParaRPr lang="en-US" sz="2500" kern="1200" dirty="0"/>
        </a:p>
      </dsp:txBody>
      <dsp:txXfrm>
        <a:off x="1164433" y="2992018"/>
        <a:ext cx="4317732" cy="680004"/>
      </dsp:txXfrm>
    </dsp:sp>
    <dsp:sp modelId="{DC4A254F-C4A7-FA4F-BEF0-CC60DCCE84FB}">
      <dsp:nvSpPr>
        <dsp:cNvPr id="0" name=""/>
        <dsp:cNvSpPr/>
      </dsp:nvSpPr>
      <dsp:spPr>
        <a:xfrm>
          <a:off x="68000" y="3060018"/>
          <a:ext cx="1096433" cy="544003"/>
        </a:xfrm>
        <a:prstGeom prst="roundRect">
          <a:avLst>
            <a:gd name="adj" fmla="val 1000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4A8F-3309-824C-BCC5-5E8F097D6630}">
      <dsp:nvSpPr>
        <dsp:cNvPr id="0" name=""/>
        <dsp:cNvSpPr/>
      </dsp:nvSpPr>
      <dsp:spPr>
        <a:xfrm>
          <a:off x="0" y="16109"/>
          <a:ext cx="5448299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Consultar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estatus</a:t>
          </a:r>
          <a:r>
            <a:rPr lang="en-US" sz="2500" kern="1200" dirty="0" smtClean="0"/>
            <a:t> del </a:t>
          </a:r>
          <a:r>
            <a:rPr lang="en-US" sz="2500" kern="1200" dirty="0" err="1" smtClean="0"/>
            <a:t>inventario</a:t>
          </a:r>
          <a:endParaRPr lang="en-US" sz="2500" kern="1200" dirty="0"/>
        </a:p>
      </dsp:txBody>
      <dsp:txXfrm>
        <a:off x="1157346" y="16109"/>
        <a:ext cx="4290952" cy="676870"/>
      </dsp:txXfrm>
    </dsp:sp>
    <dsp:sp modelId="{B59C0C50-D0BA-194F-8B40-FD0C83BB0CF2}">
      <dsp:nvSpPr>
        <dsp:cNvPr id="0" name=""/>
        <dsp:cNvSpPr/>
      </dsp:nvSpPr>
      <dsp:spPr>
        <a:xfrm>
          <a:off x="67687" y="67687"/>
          <a:ext cx="1089659" cy="541496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ADFA03-8EC3-CC48-9AC0-30D0A64BA92C}">
      <dsp:nvSpPr>
        <dsp:cNvPr id="0" name=""/>
        <dsp:cNvSpPr/>
      </dsp:nvSpPr>
      <dsp:spPr>
        <a:xfrm>
          <a:off x="0" y="744557"/>
          <a:ext cx="5448299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Actualizar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datos</a:t>
          </a:r>
          <a:r>
            <a:rPr lang="en-US" sz="2500" kern="1200" dirty="0" smtClean="0"/>
            <a:t> de </a:t>
          </a:r>
          <a:r>
            <a:rPr lang="en-US" sz="2500" kern="1200" dirty="0" err="1" smtClean="0"/>
            <a:t>inventario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1157346" y="744557"/>
        <a:ext cx="4290952" cy="676870"/>
      </dsp:txXfrm>
    </dsp:sp>
    <dsp:sp modelId="{CB6F25D5-77EA-C649-B545-AE9B5F394672}">
      <dsp:nvSpPr>
        <dsp:cNvPr id="0" name=""/>
        <dsp:cNvSpPr/>
      </dsp:nvSpPr>
      <dsp:spPr>
        <a:xfrm>
          <a:off x="67687" y="812244"/>
          <a:ext cx="1089659" cy="541496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79C380-6E79-6641-8EBF-D40641D64344}">
      <dsp:nvSpPr>
        <dsp:cNvPr id="0" name=""/>
        <dsp:cNvSpPr/>
      </dsp:nvSpPr>
      <dsp:spPr>
        <a:xfrm>
          <a:off x="0" y="1489114"/>
          <a:ext cx="5448299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Actualizar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estatus</a:t>
          </a:r>
          <a:r>
            <a:rPr lang="en-US" sz="2500" kern="1200" dirty="0" smtClean="0"/>
            <a:t> de </a:t>
          </a:r>
          <a:r>
            <a:rPr lang="en-US" sz="2500" kern="1200" dirty="0" err="1" smtClean="0"/>
            <a:t>una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orden</a:t>
          </a:r>
          <a:endParaRPr lang="en-US" sz="2500" kern="1200" dirty="0"/>
        </a:p>
      </dsp:txBody>
      <dsp:txXfrm>
        <a:off x="1157346" y="1489114"/>
        <a:ext cx="4290952" cy="676870"/>
      </dsp:txXfrm>
    </dsp:sp>
    <dsp:sp modelId="{4CB233CF-B038-6E40-8AAB-93107CD002B8}">
      <dsp:nvSpPr>
        <dsp:cNvPr id="0" name=""/>
        <dsp:cNvSpPr/>
      </dsp:nvSpPr>
      <dsp:spPr>
        <a:xfrm>
          <a:off x="67687" y="1556801"/>
          <a:ext cx="1089659" cy="541496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C84235-539F-894A-8A81-F4DE0EACA007}">
      <dsp:nvSpPr>
        <dsp:cNvPr id="0" name=""/>
        <dsp:cNvSpPr/>
      </dsp:nvSpPr>
      <dsp:spPr>
        <a:xfrm>
          <a:off x="0" y="2233672"/>
          <a:ext cx="5448299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Consultar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estatus</a:t>
          </a:r>
          <a:r>
            <a:rPr lang="en-US" sz="2500" kern="1200" dirty="0" smtClean="0"/>
            <a:t> de </a:t>
          </a:r>
          <a:r>
            <a:rPr lang="en-US" sz="2500" kern="1200" dirty="0" err="1" smtClean="0"/>
            <a:t>una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orden</a:t>
          </a:r>
          <a:endParaRPr lang="en-US" sz="2500" kern="1200" dirty="0"/>
        </a:p>
      </dsp:txBody>
      <dsp:txXfrm>
        <a:off x="1157346" y="2233672"/>
        <a:ext cx="4290952" cy="676870"/>
      </dsp:txXfrm>
    </dsp:sp>
    <dsp:sp modelId="{26E92AC8-1A9B-1A4E-8D69-EB310227D876}">
      <dsp:nvSpPr>
        <dsp:cNvPr id="0" name=""/>
        <dsp:cNvSpPr/>
      </dsp:nvSpPr>
      <dsp:spPr>
        <a:xfrm>
          <a:off x="67687" y="2301359"/>
          <a:ext cx="1089659" cy="541496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DFB78-A5EE-EE4E-8699-EC9D0D9C4F9C}">
      <dsp:nvSpPr>
        <dsp:cNvPr id="0" name=""/>
        <dsp:cNvSpPr/>
      </dsp:nvSpPr>
      <dsp:spPr>
        <a:xfrm>
          <a:off x="0" y="2978229"/>
          <a:ext cx="5448299" cy="67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Consultar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detalles</a:t>
          </a:r>
          <a:r>
            <a:rPr lang="en-US" sz="2500" kern="1200" dirty="0" smtClean="0"/>
            <a:t> de la </a:t>
          </a:r>
          <a:r>
            <a:rPr lang="en-US" sz="2500" kern="1200" dirty="0" err="1" smtClean="0"/>
            <a:t>orden</a:t>
          </a:r>
          <a:endParaRPr lang="en-US" sz="2500" kern="1200" dirty="0"/>
        </a:p>
      </dsp:txBody>
      <dsp:txXfrm>
        <a:off x="1157346" y="2978229"/>
        <a:ext cx="4290952" cy="676870"/>
      </dsp:txXfrm>
    </dsp:sp>
    <dsp:sp modelId="{6E3AC0A7-3E69-CB49-928F-86EA0BE4A59E}">
      <dsp:nvSpPr>
        <dsp:cNvPr id="0" name=""/>
        <dsp:cNvSpPr/>
      </dsp:nvSpPr>
      <dsp:spPr>
        <a:xfrm>
          <a:off x="67687" y="3045916"/>
          <a:ext cx="1089659" cy="541496"/>
        </a:xfrm>
        <a:prstGeom prst="roundRect">
          <a:avLst>
            <a:gd name="adj" fmla="val 1000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084D0-81C4-E446-95FC-C1FA6FB5691F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E6E77-1EB6-C249-BE54-09BB46A2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C834-BF16-354F-8A4A-FF32B0CF434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A048-876D-4A47-BB55-7C2A7A0A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4807987"/>
              </p:ext>
            </p:extLst>
          </p:nvPr>
        </p:nvGraphicFramePr>
        <p:xfrm>
          <a:off x="4948767" y="2054431"/>
          <a:ext cx="4598994" cy="276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1320800"/>
            <a:ext cx="4711700" cy="421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6997" y="4907105"/>
            <a:ext cx="2271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Administrador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5684024"/>
              </p:ext>
            </p:extLst>
          </p:nvPr>
        </p:nvGraphicFramePr>
        <p:xfrm>
          <a:off x="4948767" y="2054431"/>
          <a:ext cx="4598994" cy="276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1320800"/>
            <a:ext cx="4711700" cy="421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4227" y="4975496"/>
            <a:ext cx="1197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Cliente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7424543"/>
              </p:ext>
            </p:extLst>
          </p:nvPr>
        </p:nvGraphicFramePr>
        <p:xfrm>
          <a:off x="6100234" y="1591733"/>
          <a:ext cx="546523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5" y="1337733"/>
            <a:ext cx="4711700" cy="421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7714" y="4987723"/>
            <a:ext cx="237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Usuario</a:t>
            </a:r>
            <a:r>
              <a:rPr lang="en-US" sz="2800" dirty="0" smtClean="0">
                <a:solidFill>
                  <a:schemeClr val="bg1"/>
                </a:solidFill>
              </a:rPr>
              <a:t> Ventas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2916854"/>
              </p:ext>
            </p:extLst>
          </p:nvPr>
        </p:nvGraphicFramePr>
        <p:xfrm>
          <a:off x="6100234" y="1591733"/>
          <a:ext cx="5482166" cy="367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0" y="1337733"/>
            <a:ext cx="4711700" cy="421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3692" y="5004657"/>
            <a:ext cx="2681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Usuario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Compras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9306008"/>
              </p:ext>
            </p:extLst>
          </p:nvPr>
        </p:nvGraphicFramePr>
        <p:xfrm>
          <a:off x="6117168" y="1608667"/>
          <a:ext cx="5448299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6" y="1337733"/>
            <a:ext cx="4711700" cy="421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8266" y="5004657"/>
            <a:ext cx="303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Usuario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Producción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83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Serralde</dc:creator>
  <cp:lastModifiedBy>Nancy Serralde</cp:lastModifiedBy>
  <cp:revision>6</cp:revision>
  <dcterms:created xsi:type="dcterms:W3CDTF">2018-06-04T03:12:52Z</dcterms:created>
  <dcterms:modified xsi:type="dcterms:W3CDTF">2018-06-04T15:42:35Z</dcterms:modified>
</cp:coreProperties>
</file>