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A7D92-FE9D-48F7-A136-1BA71E3AF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7DDFD1-033D-4D38-866C-5A8EC4EF4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C86A3-E4E9-4248-AD77-651A5EBA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30FF1-A341-4709-91CA-FAC1CDF0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48CD4C-6BE7-498D-9463-5CAF0CA5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1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C5F3F-70C0-41A2-AB35-C1BD2DF2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BA8C49-D948-4AF1-BC77-4D5E7D0D0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9EC4D-D97B-41E6-AD05-A08EEB90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7F4028-B961-4543-9D63-4555B825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8496F-F0A8-43E5-888E-74F0CE18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78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3092D4-D1B1-4FF7-88E0-6BBACBEF6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3E3D2-9E35-4F82-A7E9-DA4E228A3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5BBC5F-C9E3-451C-B2F3-7CDBD8E2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BF3450-FCDF-4F96-B218-901DDCDC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37EAC-9188-4000-BC01-EE3BAE4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7EE23-9B59-4091-8CD8-97160127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C6045-EBE5-423B-9198-1593FEF7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AB566A-F331-426D-8711-321FE175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97686-A571-4A11-A6E0-6B512B6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18678-7470-41BE-A1BA-192E65E2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12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31BC4-9EDE-427F-BEFF-86B849BB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2890CD-73DF-4DF9-9377-256CE0BB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0C747-8AE0-44B2-9FC3-24D7B203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9F792-E71C-4874-9206-62A54574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96E9B-6261-4AD2-B653-0B4D0D6D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BE7A5-2A55-4A1D-8844-76C9FDC1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3F036-24D8-4C7C-BF2F-92B02BE0A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E0443D-3082-468F-A066-9043A8684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89F04A-71BD-473D-99C9-4CE2C9DF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02E509-9CAF-4796-A7D5-D7064D7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391423-4D91-44CC-9CA3-F1C0A8B8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82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50A95-F7CD-4713-9DA9-9E1743CD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05D857-D51D-4E74-A8E2-363FF4F3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6BDE52-4B9B-43BF-859F-52AFA47D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F66DE9-0011-46C2-91D6-06DCA8E5B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DDA7C8-D20E-40C4-A9F4-EA09285B7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EEF81B-D141-4B24-B383-6E6B4DAB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280ECC-9ED8-4C77-AD50-FE6F8CCC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89DFC4-045F-47ED-A209-A4B1CDBF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7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3652F-DCD6-4B06-9881-BE494F9A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C0BAAE-4A49-475E-8449-A189E8D5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8AA8AC-CB88-4269-9153-D940649D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042556-BCF8-494F-BB4B-CD30C1E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78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458399-0832-4A87-A532-87AC150A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DF9D18-58CF-467B-9CE3-468DA858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234A00-6D9E-4C1C-9D0D-B8DB9CB6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B7A50-70AA-4085-9BB2-D5317F2B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BD6F2-52E2-4944-89DC-285A9F4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CD7073-EF00-49D2-B2AD-62DB1758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C1F218-0159-4B01-9080-D1D54B68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55FDC6-6E5C-432A-9409-ADC0D21A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FE1B42-7C38-4D06-8B21-BA29BF39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BB660-95C9-4026-9702-59C7B54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7644B9-55A3-451F-B82D-D810B72EE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DC2CD-55D9-48D9-BF5C-5F1F2ADD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8E60DB-8E72-4E52-89D7-D0D45AD1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56FC67-E2F0-4A18-B76F-71EDFE91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01D75-188B-4D7A-A6F0-EC4F399A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7B8718-21CA-4C05-A7F5-F024D816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3911C9-33AF-44C8-920B-78E6D8D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BC451-CF5B-447E-A18B-40810A89B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77C7-AFDA-413E-8982-D80B6F71ACE4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03C16-DF5E-4AD5-90F2-9652A3BC5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CA3DA0-C302-4116-841B-C6E069A0B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4EDA-8F54-4996-8DB8-E1BB7423F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69356436-FE40-4CA3-975F-CBF4EA6FCF44}"/>
              </a:ext>
            </a:extLst>
          </p:cNvPr>
          <p:cNvSpPr/>
          <p:nvPr/>
        </p:nvSpPr>
        <p:spPr>
          <a:xfrm>
            <a:off x="1216240" y="852256"/>
            <a:ext cx="540000" cy="54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秀</a:t>
            </a:r>
            <a:endParaRPr kumimoji="1" lang="ja-JP" altLang="en-US" sz="28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7CA0EEF-DC96-44F3-904D-513CC8A4213C}"/>
              </a:ext>
            </a:extLst>
          </p:cNvPr>
          <p:cNvSpPr/>
          <p:nvPr/>
        </p:nvSpPr>
        <p:spPr>
          <a:xfrm>
            <a:off x="2504981" y="852256"/>
            <a:ext cx="540000" cy="5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優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828D83E-B107-4BC5-A524-84FEAF63CF04}"/>
              </a:ext>
            </a:extLst>
          </p:cNvPr>
          <p:cNvSpPr/>
          <p:nvPr/>
        </p:nvSpPr>
        <p:spPr>
          <a:xfrm>
            <a:off x="3953521" y="852256"/>
            <a:ext cx="540000" cy="5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良</a:t>
            </a:r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6D34A62-3CE2-4A08-B21D-4D731CDF1204}"/>
              </a:ext>
            </a:extLst>
          </p:cNvPr>
          <p:cNvSpPr/>
          <p:nvPr/>
        </p:nvSpPr>
        <p:spPr>
          <a:xfrm>
            <a:off x="5402061" y="852256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可</a:t>
            </a:r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5AC5BE9-CA79-4CC3-8372-C43B31080F68}"/>
              </a:ext>
            </a:extLst>
          </p:cNvPr>
          <p:cNvSpPr/>
          <p:nvPr/>
        </p:nvSpPr>
        <p:spPr>
          <a:xfrm>
            <a:off x="6835745" y="852256"/>
            <a:ext cx="54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不</a:t>
            </a:r>
            <a:endParaRPr kumimoji="1" lang="ja-JP" alt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B92B29-1872-479C-B87C-1092918128D4}"/>
              </a:ext>
            </a:extLst>
          </p:cNvPr>
          <p:cNvSpPr txBox="1"/>
          <p:nvPr/>
        </p:nvSpPr>
        <p:spPr>
          <a:xfrm>
            <a:off x="816826" y="16140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icon_90100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6EF708-A4A2-48C2-BED6-8E8648FA2D48}"/>
              </a:ext>
            </a:extLst>
          </p:cNvPr>
          <p:cNvSpPr txBox="1"/>
          <p:nvPr/>
        </p:nvSpPr>
        <p:spPr>
          <a:xfrm>
            <a:off x="2244580" y="161401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icon_8089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2399B0-A133-44A7-A639-DB401666A442}"/>
              </a:ext>
            </a:extLst>
          </p:cNvPr>
          <p:cNvSpPr txBox="1"/>
          <p:nvPr/>
        </p:nvSpPr>
        <p:spPr>
          <a:xfrm>
            <a:off x="3616038" y="161401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icon_7079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E38CBF-0034-47AB-B6E8-783672A6956F}"/>
              </a:ext>
            </a:extLst>
          </p:cNvPr>
          <p:cNvSpPr txBox="1"/>
          <p:nvPr/>
        </p:nvSpPr>
        <p:spPr>
          <a:xfrm>
            <a:off x="4987496" y="15909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icon_6069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233B3E-F487-4731-9788-46BEDE1FC925}"/>
              </a:ext>
            </a:extLst>
          </p:cNvPr>
          <p:cNvSpPr txBox="1"/>
          <p:nvPr/>
        </p:nvSpPr>
        <p:spPr>
          <a:xfrm>
            <a:off x="6415250" y="158031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icon_0059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365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Nash Ma</dc:creator>
  <cp:lastModifiedBy>Nash Ma</cp:lastModifiedBy>
  <cp:revision>7</cp:revision>
  <dcterms:created xsi:type="dcterms:W3CDTF">2021-08-23T15:21:42Z</dcterms:created>
  <dcterms:modified xsi:type="dcterms:W3CDTF">2021-08-23T15:30:07Z</dcterms:modified>
</cp:coreProperties>
</file>