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co" ContentType="image/x-ico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FFC1C1"/>
    <a:srgbClr val="FE5E5E"/>
    <a:srgbClr val="F86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8" autoAdjust="0"/>
    <p:restoredTop sz="94660"/>
  </p:normalViewPr>
  <p:slideViewPr>
    <p:cSldViewPr snapToGrid="0">
      <p:cViewPr>
        <p:scale>
          <a:sx n="400" d="100"/>
          <a:sy n="400" d="100"/>
        </p:scale>
        <p:origin x="-576" y="-3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CE14-46EF-455F-B4E9-1E82A12E825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E862-9726-4ADE-8F48-2F65C7BBE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63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CE14-46EF-455F-B4E9-1E82A12E825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E862-9726-4ADE-8F48-2F65C7BBE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27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CE14-46EF-455F-B4E9-1E82A12E825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E862-9726-4ADE-8F48-2F65C7BBE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09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CE14-46EF-455F-B4E9-1E82A12E825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E862-9726-4ADE-8F48-2F65C7BBE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CE14-46EF-455F-B4E9-1E82A12E825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E862-9726-4ADE-8F48-2F65C7BBE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06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CE14-46EF-455F-B4E9-1E82A12E825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E862-9726-4ADE-8F48-2F65C7BBE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89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CE14-46EF-455F-B4E9-1E82A12E825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E862-9726-4ADE-8F48-2F65C7BBE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6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CE14-46EF-455F-B4E9-1E82A12E825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E862-9726-4ADE-8F48-2F65C7BBE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4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CE14-46EF-455F-B4E9-1E82A12E825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E862-9726-4ADE-8F48-2F65C7BBE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82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CE14-46EF-455F-B4E9-1E82A12E825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E862-9726-4ADE-8F48-2F65C7BBE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6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CE14-46EF-455F-B4E9-1E82A12E825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E862-9726-4ADE-8F48-2F65C7BBE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36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6CE14-46EF-455F-B4E9-1E82A12E8253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E862-9726-4ADE-8F48-2F65C7BBE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62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1066870" y="3232647"/>
            <a:ext cx="366644" cy="366644"/>
            <a:chOff x="2997269" y="1879082"/>
            <a:chExt cx="2558410" cy="2558410"/>
          </a:xfrm>
        </p:grpSpPr>
        <p:sp>
          <p:nvSpPr>
            <p:cNvPr id="130" name="Rounded Rectangle 129"/>
            <p:cNvSpPr/>
            <p:nvPr/>
          </p:nvSpPr>
          <p:spPr>
            <a:xfrm>
              <a:off x="2997269" y="1879082"/>
              <a:ext cx="2558410" cy="255841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9" name="Straight Connector 18"/>
            <p:cNvCxnSpPr>
              <a:stCxn id="7" idx="4"/>
              <a:endCxn id="5" idx="0"/>
            </p:cNvCxnSpPr>
            <p:nvPr/>
          </p:nvCxnSpPr>
          <p:spPr>
            <a:xfrm>
              <a:off x="4276474" y="2412826"/>
              <a:ext cx="0" cy="253437"/>
            </a:xfrm>
            <a:prstGeom prst="line">
              <a:avLst/>
            </a:prstGeom>
            <a:ln w="19050">
              <a:gradFill>
                <a:gsLst>
                  <a:gs pos="61000">
                    <a:srgbClr val="FE7575"/>
                  </a:gs>
                  <a:gs pos="100000">
                    <a:srgbClr val="FE5E5E"/>
                  </a:gs>
                  <a:gs pos="2655">
                    <a:schemeClr val="tx1"/>
                  </a:gs>
                  <a:gs pos="18000">
                    <a:schemeClr val="tx1"/>
                  </a:gs>
                </a:gsLst>
                <a:lin ang="162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8" idx="4"/>
              <a:endCxn id="4" idx="0"/>
            </p:cNvCxnSpPr>
            <p:nvPr/>
          </p:nvCxnSpPr>
          <p:spPr>
            <a:xfrm>
              <a:off x="3681053" y="3031569"/>
              <a:ext cx="0" cy="2534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5" idx="2"/>
            </p:cNvCxnSpPr>
            <p:nvPr/>
          </p:nvCxnSpPr>
          <p:spPr>
            <a:xfrm>
              <a:off x="3863707" y="2848916"/>
              <a:ext cx="2301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6"/>
              <a:endCxn id="6" idx="2"/>
            </p:cNvCxnSpPr>
            <p:nvPr/>
          </p:nvCxnSpPr>
          <p:spPr>
            <a:xfrm>
              <a:off x="4459128" y="2230173"/>
              <a:ext cx="235815" cy="0"/>
            </a:xfrm>
            <a:prstGeom prst="line">
              <a:avLst/>
            </a:prstGeom>
            <a:ln w="19050">
              <a:solidFill>
                <a:srgbClr val="F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" idx="6"/>
              <a:endCxn id="99" idx="2"/>
            </p:cNvCxnSpPr>
            <p:nvPr/>
          </p:nvCxnSpPr>
          <p:spPr>
            <a:xfrm flipV="1">
              <a:off x="4459128" y="2848915"/>
              <a:ext cx="235814" cy="1"/>
            </a:xfrm>
            <a:prstGeom prst="line">
              <a:avLst/>
            </a:prstGeom>
            <a:ln w="19050">
              <a:solidFill>
                <a:srgbClr val="F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" idx="4"/>
              <a:endCxn id="9" idx="0"/>
            </p:cNvCxnSpPr>
            <p:nvPr/>
          </p:nvCxnSpPr>
          <p:spPr>
            <a:xfrm>
              <a:off x="4276474" y="3031569"/>
              <a:ext cx="0" cy="746416"/>
            </a:xfrm>
            <a:prstGeom prst="line">
              <a:avLst/>
            </a:prstGeom>
            <a:ln w="19050">
              <a:solidFill>
                <a:srgbClr val="F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6" idx="4"/>
              <a:endCxn id="99" idx="0"/>
            </p:cNvCxnSpPr>
            <p:nvPr/>
          </p:nvCxnSpPr>
          <p:spPr>
            <a:xfrm flipH="1">
              <a:off x="4877596" y="2412826"/>
              <a:ext cx="1" cy="253436"/>
            </a:xfrm>
            <a:prstGeom prst="line">
              <a:avLst/>
            </a:prstGeom>
            <a:ln w="19050">
              <a:solidFill>
                <a:srgbClr val="F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498399" y="3285006"/>
              <a:ext cx="365308" cy="3653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" name="Oval 4"/>
            <p:cNvSpPr/>
            <p:nvPr/>
          </p:nvSpPr>
          <p:spPr>
            <a:xfrm>
              <a:off x="4093820" y="2666263"/>
              <a:ext cx="365308" cy="365306"/>
            </a:xfrm>
            <a:prstGeom prst="ellipse">
              <a:avLst/>
            </a:prstGeom>
            <a:ln w="19050">
              <a:gradFill>
                <a:gsLst>
                  <a:gs pos="54000">
                    <a:srgbClr val="FE7575"/>
                  </a:gs>
                  <a:gs pos="100000">
                    <a:srgbClr val="FE5E5E"/>
                  </a:gs>
                  <a:gs pos="2655">
                    <a:schemeClr val="tx1"/>
                  </a:gs>
                  <a:gs pos="24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694943" y="2047520"/>
              <a:ext cx="365308" cy="365306"/>
            </a:xfrm>
            <a:prstGeom prst="ellipse">
              <a:avLst/>
            </a:prstGeom>
            <a:solidFill>
              <a:srgbClr val="FFC1C1"/>
            </a:solidFill>
            <a:ln w="19050">
              <a:solidFill>
                <a:srgbClr val="F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" name="Oval 6"/>
            <p:cNvSpPr/>
            <p:nvPr/>
          </p:nvSpPr>
          <p:spPr>
            <a:xfrm>
              <a:off x="4093820" y="2047520"/>
              <a:ext cx="365308" cy="365306"/>
            </a:xfrm>
            <a:prstGeom prst="ellipse">
              <a:avLst/>
            </a:prstGeom>
            <a:solidFill>
              <a:srgbClr val="FFC1C1"/>
            </a:solidFill>
            <a:ln w="19050">
              <a:solidFill>
                <a:srgbClr val="F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" name="Oval 7"/>
            <p:cNvSpPr/>
            <p:nvPr/>
          </p:nvSpPr>
          <p:spPr>
            <a:xfrm>
              <a:off x="3498399" y="2666263"/>
              <a:ext cx="365308" cy="36530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" name="Oval 8"/>
            <p:cNvSpPr/>
            <p:nvPr/>
          </p:nvSpPr>
          <p:spPr>
            <a:xfrm>
              <a:off x="4093820" y="3777985"/>
              <a:ext cx="365308" cy="365306"/>
            </a:xfrm>
            <a:prstGeom prst="ellipse">
              <a:avLst/>
            </a:prstGeom>
            <a:solidFill>
              <a:srgbClr val="FFC1C1"/>
            </a:solidFill>
            <a:ln w="19050">
              <a:solidFill>
                <a:srgbClr val="F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9" name="Oval 98"/>
            <p:cNvSpPr/>
            <p:nvPr/>
          </p:nvSpPr>
          <p:spPr>
            <a:xfrm>
              <a:off x="4694942" y="2666262"/>
              <a:ext cx="365308" cy="365306"/>
            </a:xfrm>
            <a:prstGeom prst="ellipse">
              <a:avLst/>
            </a:prstGeom>
            <a:solidFill>
              <a:srgbClr val="FFC1C1"/>
            </a:solidFill>
            <a:ln w="19050">
              <a:solidFill>
                <a:srgbClr val="FE5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8991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34" y="2233613"/>
            <a:ext cx="244427" cy="2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9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Zhang</dc:creator>
  <cp:lastModifiedBy>Yue Zhang</cp:lastModifiedBy>
  <cp:revision>4</cp:revision>
  <dcterms:created xsi:type="dcterms:W3CDTF">2020-07-15T09:01:36Z</dcterms:created>
  <dcterms:modified xsi:type="dcterms:W3CDTF">2020-07-15T09:21:08Z</dcterms:modified>
</cp:coreProperties>
</file>