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28800425" cy="16919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50" d="100"/>
          <a:sy n="50" d="100"/>
        </p:scale>
        <p:origin x="-1120" y="-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769015"/>
            <a:ext cx="21600319" cy="5890519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886695"/>
            <a:ext cx="21600319" cy="4084979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FDED-936A-484E-90D3-0471370ECCB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8EEA-5F4B-45ED-84F7-705861F8D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FDED-936A-484E-90D3-0471370ECCB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8EEA-5F4B-45ED-84F7-705861F8D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1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00811"/>
            <a:ext cx="6210092" cy="1433855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00811"/>
            <a:ext cx="18270270" cy="1433855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FDED-936A-484E-90D3-0471370ECCB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8EEA-5F4B-45ED-84F7-705861F8D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72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FDED-936A-484E-90D3-0471370ECCB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8EEA-5F4B-45ED-84F7-705861F8D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4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218147"/>
            <a:ext cx="24840367" cy="703807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1322801"/>
            <a:ext cx="24840367" cy="3701156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FDED-936A-484E-90D3-0471370ECCB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8EEA-5F4B-45ED-84F7-705861F8D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2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504053"/>
            <a:ext cx="12240181" cy="107353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504053"/>
            <a:ext cx="12240181" cy="107353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FDED-936A-484E-90D3-0471370ECCB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8EEA-5F4B-45ED-84F7-705861F8D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5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00812"/>
            <a:ext cx="24840367" cy="32703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147647"/>
            <a:ext cx="12183929" cy="203269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180345"/>
            <a:ext cx="12183929" cy="90903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147647"/>
            <a:ext cx="12243932" cy="203269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180345"/>
            <a:ext cx="12243932" cy="90903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FDED-936A-484E-90D3-0471370ECCB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8EEA-5F4B-45ED-84F7-705861F8D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1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FDED-936A-484E-90D3-0471370ECCB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8EEA-5F4B-45ED-84F7-705861F8D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6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FDED-936A-484E-90D3-0471370ECCB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8EEA-5F4B-45ED-84F7-705861F8D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2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127972"/>
            <a:ext cx="9288886" cy="3947901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436107"/>
            <a:ext cx="14580215" cy="1202386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075872"/>
            <a:ext cx="9288886" cy="940368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FDED-936A-484E-90D3-0471370ECCB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8EEA-5F4B-45ED-84F7-705861F8D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127972"/>
            <a:ext cx="9288886" cy="3947901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436107"/>
            <a:ext cx="14580215" cy="1202386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075872"/>
            <a:ext cx="9288886" cy="940368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FDED-936A-484E-90D3-0471370ECCB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8EEA-5F4B-45ED-84F7-705861F8D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00812"/>
            <a:ext cx="24840367" cy="3270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504053"/>
            <a:ext cx="24840367" cy="1073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5681941"/>
            <a:ext cx="6480096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FDED-936A-484E-90D3-0471370ECCB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681941"/>
            <a:ext cx="9720143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5681941"/>
            <a:ext cx="6480096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8EEA-5F4B-45ED-84F7-705861F8D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1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163BBB-5E54-F17F-FDD4-506ABCC7E475}"/>
              </a:ext>
            </a:extLst>
          </p:cNvPr>
          <p:cNvSpPr/>
          <p:nvPr/>
        </p:nvSpPr>
        <p:spPr>
          <a:xfrm>
            <a:off x="7157669" y="11573394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Idle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97C20B-E349-1D3F-F855-AC9FDB7BD9AB}"/>
              </a:ext>
            </a:extLst>
          </p:cNvPr>
          <p:cNvSpPr/>
          <p:nvPr/>
        </p:nvSpPr>
        <p:spPr>
          <a:xfrm>
            <a:off x="4624944" y="9825012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Walk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CanMove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89E7D3-3153-D3D5-69EB-C6CFE4BA6916}"/>
              </a:ext>
            </a:extLst>
          </p:cNvPr>
          <p:cNvSpPr/>
          <p:nvPr/>
        </p:nvSpPr>
        <p:spPr>
          <a:xfrm>
            <a:off x="8488760" y="9890254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Jump</a:t>
            </a:r>
          </a:p>
          <a:p>
            <a:pPr algn="ctr"/>
            <a:r>
              <a:rPr lang="en-US" altLang="ko-KR" sz="140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CanMove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D3A1E4-01B2-FFA4-DEAC-B2B5C51DE8C7}"/>
              </a:ext>
            </a:extLst>
          </p:cNvPr>
          <p:cNvSpPr/>
          <p:nvPr/>
        </p:nvSpPr>
        <p:spPr>
          <a:xfrm>
            <a:off x="7550689" y="1851376"/>
            <a:ext cx="1566920" cy="980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Speed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(float)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487E08-730C-E3CE-0D48-C5365362FCF1}"/>
              </a:ext>
            </a:extLst>
          </p:cNvPr>
          <p:cNvSpPr/>
          <p:nvPr/>
        </p:nvSpPr>
        <p:spPr>
          <a:xfrm>
            <a:off x="2377869" y="1851376"/>
            <a:ext cx="1566920" cy="980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JumpPower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(float)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1883BC-4A8A-AB60-619F-4F54A82AEE5F}"/>
              </a:ext>
            </a:extLst>
          </p:cNvPr>
          <p:cNvSpPr txBox="1"/>
          <p:nvPr/>
        </p:nvSpPr>
        <p:spPr>
          <a:xfrm>
            <a:off x="4991132" y="6177983"/>
            <a:ext cx="2123759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Speed = 0</a:t>
            </a:r>
            <a:endParaRPr lang="ko-KR" altLang="en-US"/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FD73AE1A-616A-0D12-25BE-D86F4ED95F9E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rot="10800000">
            <a:off x="5408405" y="11033800"/>
            <a:ext cx="1749264" cy="1143989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B0CCE60D-CA95-C3FC-F2E3-EB075E5D9F26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6191865" y="10429406"/>
            <a:ext cx="1749265" cy="1143988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D2C64C9-57AC-BEE2-2969-1398980EA98C}"/>
              </a:ext>
            </a:extLst>
          </p:cNvPr>
          <p:cNvSpPr/>
          <p:nvPr/>
        </p:nvSpPr>
        <p:spPr>
          <a:xfrm>
            <a:off x="15952513" y="6445892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Inhale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AC8F8D9-CC5B-8866-5513-F7FBA3A919DF}"/>
              </a:ext>
            </a:extLst>
          </p:cNvPr>
          <p:cNvSpPr/>
          <p:nvPr/>
        </p:nvSpPr>
        <p:spPr>
          <a:xfrm>
            <a:off x="22950960" y="6701674"/>
            <a:ext cx="1641793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Gulp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CB56BA1-3379-8564-5A76-85483F045B45}"/>
              </a:ext>
            </a:extLst>
          </p:cNvPr>
          <p:cNvSpPr/>
          <p:nvPr/>
        </p:nvSpPr>
        <p:spPr>
          <a:xfrm>
            <a:off x="5940530" y="6453365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Fly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CanMove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C8DFE0F-A33E-1E6F-938C-93342C14C8EB}"/>
              </a:ext>
            </a:extLst>
          </p:cNvPr>
          <p:cNvSpPr/>
          <p:nvPr/>
        </p:nvSpPr>
        <p:spPr>
          <a:xfrm>
            <a:off x="4240966" y="14572271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Lower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Posture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B75D9F7-B603-12A0-ED27-95504F29D7E7}"/>
              </a:ext>
            </a:extLst>
          </p:cNvPr>
          <p:cNvSpPr/>
          <p:nvPr/>
        </p:nvSpPr>
        <p:spPr>
          <a:xfrm>
            <a:off x="7062622" y="14921193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Lower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Attack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3C17AB3-06FC-B552-9FB5-893F784C2159}"/>
              </a:ext>
            </a:extLst>
          </p:cNvPr>
          <p:cNvSpPr/>
          <p:nvPr/>
        </p:nvSpPr>
        <p:spPr>
          <a:xfrm>
            <a:off x="20242721" y="6651586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(Contain)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CanMove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59EBAC-8577-8527-118C-5438A7FC5AA6}"/>
              </a:ext>
            </a:extLst>
          </p:cNvPr>
          <p:cNvSpPr/>
          <p:nvPr/>
        </p:nvSpPr>
        <p:spPr>
          <a:xfrm>
            <a:off x="23025832" y="8744403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Disgorge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5E29D1B-318B-4926-2DB8-8AF9697ECE2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5807887" y="15176665"/>
            <a:ext cx="1254735" cy="348922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06D4DA09-698E-ED40-BB9B-65A9F2E53DB6}"/>
              </a:ext>
            </a:extLst>
          </p:cNvPr>
          <p:cNvCxnSpPr>
            <a:cxnSpLocks/>
            <a:stCxn id="53" idx="0"/>
            <a:endCxn id="4" idx="2"/>
          </p:cNvCxnSpPr>
          <p:nvPr/>
        </p:nvCxnSpPr>
        <p:spPr>
          <a:xfrm rot="5400000" flipH="1" flipV="1">
            <a:off x="6824100" y="13804164"/>
            <a:ext cx="2139012" cy="9504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DA91AAD9-AE79-9287-4BDA-FA3B4BE6036E}"/>
              </a:ext>
            </a:extLst>
          </p:cNvPr>
          <p:cNvCxnSpPr>
            <a:cxnSpLocks/>
            <a:stCxn id="4" idx="1"/>
            <a:endCxn id="52" idx="1"/>
          </p:cNvCxnSpPr>
          <p:nvPr/>
        </p:nvCxnSpPr>
        <p:spPr>
          <a:xfrm rot="10800000" flipV="1">
            <a:off x="4240967" y="12177787"/>
            <a:ext cx="2916703" cy="2998877"/>
          </a:xfrm>
          <a:prstGeom prst="curvedConnector3">
            <a:avLst>
              <a:gd name="adj1" fmla="val 107838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7E79781E-B7B3-F205-8C98-F97EE133E6A1}"/>
              </a:ext>
            </a:extLst>
          </p:cNvPr>
          <p:cNvCxnSpPr>
            <a:cxnSpLocks/>
            <a:stCxn id="5" idx="1"/>
            <a:endCxn id="52" idx="1"/>
          </p:cNvCxnSpPr>
          <p:nvPr/>
        </p:nvCxnSpPr>
        <p:spPr>
          <a:xfrm rot="10800000" flipV="1">
            <a:off x="4240966" y="10429405"/>
            <a:ext cx="383978" cy="4747259"/>
          </a:xfrm>
          <a:prstGeom prst="curvedConnector3">
            <a:avLst>
              <a:gd name="adj1" fmla="val 159535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구부러짐 115">
            <a:extLst>
              <a:ext uri="{FF2B5EF4-FFF2-40B4-BE49-F238E27FC236}">
                <a16:creationId xmlns:a16="http://schemas.microsoft.com/office/drawing/2014/main" id="{B057D921-223E-2D04-F63D-E0A71BA0474F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8724590" y="11099041"/>
            <a:ext cx="547631" cy="1078747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구부러짐 127">
            <a:extLst>
              <a:ext uri="{FF2B5EF4-FFF2-40B4-BE49-F238E27FC236}">
                <a16:creationId xmlns:a16="http://schemas.microsoft.com/office/drawing/2014/main" id="{F737B04E-37D9-B436-24E7-689D6017E89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91865" y="10429406"/>
            <a:ext cx="2296895" cy="65242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1C3F94FF-E304-0077-F337-499216A52B68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17519434" y="7050286"/>
            <a:ext cx="2723287" cy="205694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9B70BBC-73CD-462F-9593-B65D75834185}"/>
              </a:ext>
            </a:extLst>
          </p:cNvPr>
          <p:cNvSpPr/>
          <p:nvPr/>
        </p:nvSpPr>
        <p:spPr>
          <a:xfrm>
            <a:off x="9769645" y="5361337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Exhale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Attack</a:t>
            </a:r>
          </a:p>
        </p:txBody>
      </p:sp>
      <p:cxnSp>
        <p:nvCxnSpPr>
          <p:cNvPr id="139" name="연결선: 구부러짐 138">
            <a:extLst>
              <a:ext uri="{FF2B5EF4-FFF2-40B4-BE49-F238E27FC236}">
                <a16:creationId xmlns:a16="http://schemas.microsoft.com/office/drawing/2014/main" id="{A6B8FE20-F2F6-2E2F-2A81-1D79699117E8}"/>
              </a:ext>
            </a:extLst>
          </p:cNvPr>
          <p:cNvCxnSpPr>
            <a:cxnSpLocks/>
            <a:stCxn id="51" idx="3"/>
            <a:endCxn id="138" idx="1"/>
          </p:cNvCxnSpPr>
          <p:nvPr/>
        </p:nvCxnSpPr>
        <p:spPr>
          <a:xfrm flipV="1">
            <a:off x="7507451" y="5965731"/>
            <a:ext cx="2262194" cy="1092028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구부러짐 141">
            <a:extLst>
              <a:ext uri="{FF2B5EF4-FFF2-40B4-BE49-F238E27FC236}">
                <a16:creationId xmlns:a16="http://schemas.microsoft.com/office/drawing/2014/main" id="{A3888749-B6C9-5D34-CFA1-50DCD6DD9619}"/>
              </a:ext>
            </a:extLst>
          </p:cNvPr>
          <p:cNvCxnSpPr>
            <a:cxnSpLocks/>
            <a:stCxn id="5" idx="0"/>
            <a:endCxn id="51" idx="2"/>
          </p:cNvCxnSpPr>
          <p:nvPr/>
        </p:nvCxnSpPr>
        <p:spPr>
          <a:xfrm rot="5400000" flipH="1" flipV="1">
            <a:off x="4984768" y="8085789"/>
            <a:ext cx="2162860" cy="1315586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6E27767B-E283-9B3F-D052-92FD25201B3D}"/>
              </a:ext>
            </a:extLst>
          </p:cNvPr>
          <p:cNvCxnSpPr>
            <a:cxnSpLocks/>
            <a:stCxn id="4" idx="1"/>
            <a:endCxn id="51" idx="2"/>
          </p:cNvCxnSpPr>
          <p:nvPr/>
        </p:nvCxnSpPr>
        <p:spPr>
          <a:xfrm rot="10800000">
            <a:off x="6723991" y="7662152"/>
            <a:ext cx="433678" cy="4515636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1D43EAEE-B99B-7F76-5EE4-5EB96CA235F1}"/>
              </a:ext>
            </a:extLst>
          </p:cNvPr>
          <p:cNvSpPr/>
          <p:nvPr/>
        </p:nvSpPr>
        <p:spPr>
          <a:xfrm>
            <a:off x="13656167" y="7688466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Fall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CanMove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F44FF071-CCF2-1728-5B35-5BCF5FBB511D}"/>
              </a:ext>
            </a:extLst>
          </p:cNvPr>
          <p:cNvCxnSpPr>
            <a:cxnSpLocks/>
            <a:stCxn id="6" idx="3"/>
            <a:endCxn id="60" idx="1"/>
          </p:cNvCxnSpPr>
          <p:nvPr/>
        </p:nvCxnSpPr>
        <p:spPr>
          <a:xfrm>
            <a:off x="10055681" y="10494648"/>
            <a:ext cx="971747" cy="781423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A00A952-27FA-C9F1-18BC-11A9F85E59C7}"/>
              </a:ext>
            </a:extLst>
          </p:cNvPr>
          <p:cNvCxnSpPr>
            <a:cxnSpLocks/>
            <a:stCxn id="53" idx="3"/>
            <a:endCxn id="158" idx="1"/>
          </p:cNvCxnSpPr>
          <p:nvPr/>
        </p:nvCxnSpPr>
        <p:spPr>
          <a:xfrm flipV="1">
            <a:off x="8629543" y="8292860"/>
            <a:ext cx="5026624" cy="723272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26AC60EF-2DCF-D735-E028-497C3482B361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>
            <a:off x="21809641" y="7255979"/>
            <a:ext cx="1141318" cy="50088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구부러짐 235">
            <a:extLst>
              <a:ext uri="{FF2B5EF4-FFF2-40B4-BE49-F238E27FC236}">
                <a16:creationId xmlns:a16="http://schemas.microsoft.com/office/drawing/2014/main" id="{DDC73A38-6DAA-9B22-D9C5-0598E89F2E8C}"/>
              </a:ext>
            </a:extLst>
          </p:cNvPr>
          <p:cNvCxnSpPr>
            <a:cxnSpLocks/>
            <a:stCxn id="5" idx="3"/>
            <a:endCxn id="158" idx="1"/>
          </p:cNvCxnSpPr>
          <p:nvPr/>
        </p:nvCxnSpPr>
        <p:spPr>
          <a:xfrm flipV="1">
            <a:off x="6191865" y="8292860"/>
            <a:ext cx="7464302" cy="2136546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4D92C7A3-CA38-03FA-12EC-C6E4D81B9AC9}"/>
              </a:ext>
            </a:extLst>
          </p:cNvPr>
          <p:cNvSpPr/>
          <p:nvPr/>
        </p:nvSpPr>
        <p:spPr>
          <a:xfrm>
            <a:off x="13985687" y="12904698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2C2D30"/>
                </a:solidFill>
                <a:latin typeface="Helvetica Neue"/>
              </a:rPr>
              <a:t>sloppy</a:t>
            </a:r>
          </a:p>
        </p:txBody>
      </p: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224D8602-EC0F-9CCB-4597-4C7784ED88E0}"/>
              </a:ext>
            </a:extLst>
          </p:cNvPr>
          <p:cNvCxnSpPr>
            <a:cxnSpLocks/>
            <a:stCxn id="158" idx="2"/>
            <a:endCxn id="88" idx="0"/>
          </p:cNvCxnSpPr>
          <p:nvPr/>
        </p:nvCxnSpPr>
        <p:spPr>
          <a:xfrm rot="5400000">
            <a:off x="13681835" y="9337994"/>
            <a:ext cx="1198535" cy="317053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3FFEB46E-4AC1-D816-D7EF-65100399153F}"/>
              </a:ext>
            </a:extLst>
          </p:cNvPr>
          <p:cNvSpPr/>
          <p:nvPr/>
        </p:nvSpPr>
        <p:spPr>
          <a:xfrm>
            <a:off x="13132802" y="15176665"/>
            <a:ext cx="1566921" cy="12087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Walk</a:t>
            </a:r>
          </a:p>
        </p:txBody>
      </p:sp>
      <p:cxnSp>
        <p:nvCxnSpPr>
          <p:cNvPr id="267" name="연결선: 구부러짐 266">
            <a:extLst>
              <a:ext uri="{FF2B5EF4-FFF2-40B4-BE49-F238E27FC236}">
                <a16:creationId xmlns:a16="http://schemas.microsoft.com/office/drawing/2014/main" id="{88936449-A2FE-9542-C9CC-3F78F1F02D71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21809641" y="7255980"/>
            <a:ext cx="1216190" cy="209281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사각형: 둥근 모서리 292">
            <a:extLst>
              <a:ext uri="{FF2B5EF4-FFF2-40B4-BE49-F238E27FC236}">
                <a16:creationId xmlns:a16="http://schemas.microsoft.com/office/drawing/2014/main" id="{57396F64-A4E8-62B8-CE13-223F20C2EF72}"/>
              </a:ext>
            </a:extLst>
          </p:cNvPr>
          <p:cNvSpPr/>
          <p:nvPr/>
        </p:nvSpPr>
        <p:spPr>
          <a:xfrm>
            <a:off x="21309167" y="4149375"/>
            <a:ext cx="1641793" cy="12087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Jump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(Contain)</a:t>
            </a:r>
          </a:p>
        </p:txBody>
      </p:sp>
      <p:cxnSp>
        <p:nvCxnSpPr>
          <p:cNvPr id="294" name="연결선: 구부러짐 293">
            <a:extLst>
              <a:ext uri="{FF2B5EF4-FFF2-40B4-BE49-F238E27FC236}">
                <a16:creationId xmlns:a16="http://schemas.microsoft.com/office/drawing/2014/main" id="{EAEC37BD-A5A0-5891-FCDB-EFC1B6D04648}"/>
              </a:ext>
            </a:extLst>
          </p:cNvPr>
          <p:cNvCxnSpPr>
            <a:cxnSpLocks/>
            <a:stCxn id="54" idx="0"/>
            <a:endCxn id="293" idx="2"/>
          </p:cNvCxnSpPr>
          <p:nvPr/>
        </p:nvCxnSpPr>
        <p:spPr>
          <a:xfrm rot="5400000" flipH="1" flipV="1">
            <a:off x="20931410" y="5452932"/>
            <a:ext cx="1293424" cy="1103882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B0BD92AA-72C4-A763-7EBE-EBAA750520F3}"/>
              </a:ext>
            </a:extLst>
          </p:cNvPr>
          <p:cNvSpPr/>
          <p:nvPr/>
        </p:nvSpPr>
        <p:spPr>
          <a:xfrm>
            <a:off x="15840802" y="4264305"/>
            <a:ext cx="1566921" cy="12087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Idle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8" name="연결선: 구부러짐 297">
            <a:extLst>
              <a:ext uri="{FF2B5EF4-FFF2-40B4-BE49-F238E27FC236}">
                <a16:creationId xmlns:a16="http://schemas.microsoft.com/office/drawing/2014/main" id="{6374D159-D527-1F87-61BB-DCFF6B95027E}"/>
              </a:ext>
            </a:extLst>
          </p:cNvPr>
          <p:cNvCxnSpPr>
            <a:cxnSpLocks/>
            <a:stCxn id="47" idx="0"/>
            <a:endCxn id="297" idx="2"/>
          </p:cNvCxnSpPr>
          <p:nvPr/>
        </p:nvCxnSpPr>
        <p:spPr>
          <a:xfrm rot="16200000" flipV="1">
            <a:off x="16193719" y="5903636"/>
            <a:ext cx="972800" cy="111711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연결선: 구부러짐 301">
            <a:extLst>
              <a:ext uri="{FF2B5EF4-FFF2-40B4-BE49-F238E27FC236}">
                <a16:creationId xmlns:a16="http://schemas.microsoft.com/office/drawing/2014/main" id="{A6EB3707-AF94-9616-3FDD-5373BDF76237}"/>
              </a:ext>
            </a:extLst>
          </p:cNvPr>
          <p:cNvCxnSpPr>
            <a:cxnSpLocks/>
            <a:stCxn id="297" idx="1"/>
            <a:endCxn id="47" idx="1"/>
          </p:cNvCxnSpPr>
          <p:nvPr/>
        </p:nvCxnSpPr>
        <p:spPr>
          <a:xfrm rot="10800000" flipH="1" flipV="1">
            <a:off x="15840801" y="4868698"/>
            <a:ext cx="111711" cy="2181587"/>
          </a:xfrm>
          <a:prstGeom prst="curvedConnector3">
            <a:avLst>
              <a:gd name="adj1" fmla="val -204635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사각형: 둥근 모서리 304">
            <a:extLst>
              <a:ext uri="{FF2B5EF4-FFF2-40B4-BE49-F238E27FC236}">
                <a16:creationId xmlns:a16="http://schemas.microsoft.com/office/drawing/2014/main" id="{3374927E-9436-306A-6D76-6BED01582E79}"/>
              </a:ext>
            </a:extLst>
          </p:cNvPr>
          <p:cNvSpPr/>
          <p:nvPr/>
        </p:nvSpPr>
        <p:spPr>
          <a:xfrm>
            <a:off x="25605909" y="5183257"/>
            <a:ext cx="1641793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GetAbillity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6" name="연결선: 구부러짐 305">
            <a:extLst>
              <a:ext uri="{FF2B5EF4-FFF2-40B4-BE49-F238E27FC236}">
                <a16:creationId xmlns:a16="http://schemas.microsoft.com/office/drawing/2014/main" id="{6AE095BC-5E26-4793-376B-343F86D8DBA5}"/>
              </a:ext>
            </a:extLst>
          </p:cNvPr>
          <p:cNvCxnSpPr>
            <a:cxnSpLocks/>
            <a:stCxn id="48" idx="3"/>
            <a:endCxn id="305" idx="1"/>
          </p:cNvCxnSpPr>
          <p:nvPr/>
        </p:nvCxnSpPr>
        <p:spPr>
          <a:xfrm flipV="1">
            <a:off x="24592752" y="5787651"/>
            <a:ext cx="1013156" cy="151841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사각형: 둥근 모서리 308">
            <a:extLst>
              <a:ext uri="{FF2B5EF4-FFF2-40B4-BE49-F238E27FC236}">
                <a16:creationId xmlns:a16="http://schemas.microsoft.com/office/drawing/2014/main" id="{327E6184-54D0-AFEC-36B6-ADB54538AA59}"/>
              </a:ext>
            </a:extLst>
          </p:cNvPr>
          <p:cNvSpPr/>
          <p:nvPr/>
        </p:nvSpPr>
        <p:spPr>
          <a:xfrm>
            <a:off x="25673654" y="6868646"/>
            <a:ext cx="1641793" cy="12087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Idle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0" name="연결선: 구부러짐 309">
            <a:extLst>
              <a:ext uri="{FF2B5EF4-FFF2-40B4-BE49-F238E27FC236}">
                <a16:creationId xmlns:a16="http://schemas.microsoft.com/office/drawing/2014/main" id="{51DD1CA5-BFA2-5E84-5B34-02FC07044EEA}"/>
              </a:ext>
            </a:extLst>
          </p:cNvPr>
          <p:cNvCxnSpPr>
            <a:cxnSpLocks/>
            <a:stCxn id="48" idx="3"/>
            <a:endCxn id="309" idx="1"/>
          </p:cNvCxnSpPr>
          <p:nvPr/>
        </p:nvCxnSpPr>
        <p:spPr>
          <a:xfrm>
            <a:off x="24592753" y="7306067"/>
            <a:ext cx="1080901" cy="166972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구부러짐 312">
            <a:extLst>
              <a:ext uri="{FF2B5EF4-FFF2-40B4-BE49-F238E27FC236}">
                <a16:creationId xmlns:a16="http://schemas.microsoft.com/office/drawing/2014/main" id="{AD3F004C-630A-94D6-D6EC-186DE5F9DF49}"/>
              </a:ext>
            </a:extLst>
          </p:cNvPr>
          <p:cNvCxnSpPr>
            <a:cxnSpLocks/>
            <a:stCxn id="55" idx="3"/>
            <a:endCxn id="309" idx="2"/>
          </p:cNvCxnSpPr>
          <p:nvPr/>
        </p:nvCxnSpPr>
        <p:spPr>
          <a:xfrm flipV="1">
            <a:off x="24592752" y="8077432"/>
            <a:ext cx="1901798" cy="1271364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사각형: 둥근 모서리 317">
            <a:extLst>
              <a:ext uri="{FF2B5EF4-FFF2-40B4-BE49-F238E27FC236}">
                <a16:creationId xmlns:a16="http://schemas.microsoft.com/office/drawing/2014/main" id="{B4A4C2B1-C35B-207D-F800-7E11499C14DE}"/>
              </a:ext>
            </a:extLst>
          </p:cNvPr>
          <p:cNvSpPr/>
          <p:nvPr/>
        </p:nvSpPr>
        <p:spPr>
          <a:xfrm>
            <a:off x="12926086" y="4804270"/>
            <a:ext cx="1566921" cy="12087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Idle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B917C0D9-18C2-290A-211E-C5EA8672F75B}"/>
              </a:ext>
            </a:extLst>
          </p:cNvPr>
          <p:cNvCxnSpPr>
            <a:cxnSpLocks/>
            <a:stCxn id="138" idx="3"/>
            <a:endCxn id="318" idx="1"/>
          </p:cNvCxnSpPr>
          <p:nvPr/>
        </p:nvCxnSpPr>
        <p:spPr>
          <a:xfrm flipV="1">
            <a:off x="11336566" y="5408664"/>
            <a:ext cx="1589520" cy="55706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연결선: 구부러짐 322">
            <a:extLst>
              <a:ext uri="{FF2B5EF4-FFF2-40B4-BE49-F238E27FC236}">
                <a16:creationId xmlns:a16="http://schemas.microsoft.com/office/drawing/2014/main" id="{814D2F5A-3DBE-C101-AAA0-00FFC39DB90A}"/>
              </a:ext>
            </a:extLst>
          </p:cNvPr>
          <p:cNvCxnSpPr>
            <a:cxnSpLocks/>
            <a:stCxn id="138" idx="3"/>
            <a:endCxn id="158" idx="0"/>
          </p:cNvCxnSpPr>
          <p:nvPr/>
        </p:nvCxnSpPr>
        <p:spPr>
          <a:xfrm>
            <a:off x="11336566" y="5965731"/>
            <a:ext cx="3103062" cy="1722735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사각형: 둥근 모서리 326">
            <a:extLst>
              <a:ext uri="{FF2B5EF4-FFF2-40B4-BE49-F238E27FC236}">
                <a16:creationId xmlns:a16="http://schemas.microsoft.com/office/drawing/2014/main" id="{7BBCA7FE-1BA5-15AB-6531-362EA839AEC3}"/>
              </a:ext>
            </a:extLst>
          </p:cNvPr>
          <p:cNvSpPr/>
          <p:nvPr/>
        </p:nvSpPr>
        <p:spPr>
          <a:xfrm>
            <a:off x="2377869" y="8363771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Run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CanMove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328" name="연결선: 구부러짐 327">
            <a:extLst>
              <a:ext uri="{FF2B5EF4-FFF2-40B4-BE49-F238E27FC236}">
                <a16:creationId xmlns:a16="http://schemas.microsoft.com/office/drawing/2014/main" id="{599AA8C0-382E-00E5-F22C-742D60B0F66A}"/>
              </a:ext>
            </a:extLst>
          </p:cNvPr>
          <p:cNvCxnSpPr>
            <a:cxnSpLocks/>
            <a:stCxn id="5" idx="1"/>
            <a:endCxn id="327" idx="3"/>
          </p:cNvCxnSpPr>
          <p:nvPr/>
        </p:nvCxnSpPr>
        <p:spPr>
          <a:xfrm rot="10800000">
            <a:off x="3944790" y="8968166"/>
            <a:ext cx="680154" cy="1461241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F54E84F9-FFC3-974A-141E-6482A4899689}"/>
              </a:ext>
            </a:extLst>
          </p:cNvPr>
          <p:cNvCxnSpPr>
            <a:cxnSpLocks/>
            <a:stCxn id="158" idx="3"/>
            <a:endCxn id="47" idx="2"/>
          </p:cNvCxnSpPr>
          <p:nvPr/>
        </p:nvCxnSpPr>
        <p:spPr>
          <a:xfrm flipV="1">
            <a:off x="15223088" y="7654679"/>
            <a:ext cx="1512886" cy="638181"/>
          </a:xfrm>
          <a:prstGeom prst="curvedConnector2">
            <a:avLst/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6D2322F3-5B28-23C3-F252-FF690BE16F84}"/>
              </a:ext>
            </a:extLst>
          </p:cNvPr>
          <p:cNvCxnSpPr>
            <a:cxnSpLocks/>
            <a:stCxn id="6" idx="0"/>
            <a:endCxn id="47" idx="1"/>
          </p:cNvCxnSpPr>
          <p:nvPr/>
        </p:nvCxnSpPr>
        <p:spPr>
          <a:xfrm rot="5400000" flipH="1" flipV="1">
            <a:off x="11192383" y="5130124"/>
            <a:ext cx="2839968" cy="6680292"/>
          </a:xfrm>
          <a:prstGeom prst="curvedConnector2">
            <a:avLst/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사각형: 둥근 모서리 356">
            <a:extLst>
              <a:ext uri="{FF2B5EF4-FFF2-40B4-BE49-F238E27FC236}">
                <a16:creationId xmlns:a16="http://schemas.microsoft.com/office/drawing/2014/main" id="{302F87AE-5B60-7D2F-FE1C-6BE65F4CEC73}"/>
              </a:ext>
            </a:extLst>
          </p:cNvPr>
          <p:cNvSpPr/>
          <p:nvPr/>
        </p:nvSpPr>
        <p:spPr>
          <a:xfrm>
            <a:off x="18538680" y="8713114"/>
            <a:ext cx="1566921" cy="12087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Walk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8" name="연결선: 구부러짐 357">
            <a:extLst>
              <a:ext uri="{FF2B5EF4-FFF2-40B4-BE49-F238E27FC236}">
                <a16:creationId xmlns:a16="http://schemas.microsoft.com/office/drawing/2014/main" id="{86C1BB25-335E-4933-50CF-A1E94F8C9DA4}"/>
              </a:ext>
            </a:extLst>
          </p:cNvPr>
          <p:cNvCxnSpPr>
            <a:cxnSpLocks/>
            <a:stCxn id="357" idx="0"/>
            <a:endCxn id="47" idx="2"/>
          </p:cNvCxnSpPr>
          <p:nvPr/>
        </p:nvCxnSpPr>
        <p:spPr>
          <a:xfrm rot="16200000" flipV="1">
            <a:off x="17499841" y="6890813"/>
            <a:ext cx="1058435" cy="258616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사각형: 둥근 모서리 362">
            <a:extLst>
              <a:ext uri="{FF2B5EF4-FFF2-40B4-BE49-F238E27FC236}">
                <a16:creationId xmlns:a16="http://schemas.microsoft.com/office/drawing/2014/main" id="{0C3AEF0B-B263-C26E-AB3A-5065BCD6257E}"/>
              </a:ext>
            </a:extLst>
          </p:cNvPr>
          <p:cNvSpPr/>
          <p:nvPr/>
        </p:nvSpPr>
        <p:spPr>
          <a:xfrm>
            <a:off x="6971380" y="3927432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Enter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4" name="연결선: 구부러짐 363">
            <a:extLst>
              <a:ext uri="{FF2B5EF4-FFF2-40B4-BE49-F238E27FC236}">
                <a16:creationId xmlns:a16="http://schemas.microsoft.com/office/drawing/2014/main" id="{D79AFB98-80CB-6810-72A7-0860B98D4048}"/>
              </a:ext>
            </a:extLst>
          </p:cNvPr>
          <p:cNvCxnSpPr>
            <a:cxnSpLocks/>
            <a:stCxn id="5" idx="0"/>
            <a:endCxn id="363" idx="1"/>
          </p:cNvCxnSpPr>
          <p:nvPr/>
        </p:nvCxnSpPr>
        <p:spPr>
          <a:xfrm rot="5400000" flipH="1" flipV="1">
            <a:off x="3543299" y="6396932"/>
            <a:ext cx="5293186" cy="1562975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연결선: 구부러짐 370">
            <a:extLst>
              <a:ext uri="{FF2B5EF4-FFF2-40B4-BE49-F238E27FC236}">
                <a16:creationId xmlns:a16="http://schemas.microsoft.com/office/drawing/2014/main" id="{FEA885BD-B8A2-A227-04BD-BC57B402F1EA}"/>
              </a:ext>
            </a:extLst>
          </p:cNvPr>
          <p:cNvCxnSpPr>
            <a:cxnSpLocks/>
            <a:stCxn id="327" idx="0"/>
            <a:endCxn id="363" idx="1"/>
          </p:cNvCxnSpPr>
          <p:nvPr/>
        </p:nvCxnSpPr>
        <p:spPr>
          <a:xfrm rot="5400000" flipH="1" flipV="1">
            <a:off x="3150383" y="4542774"/>
            <a:ext cx="3831945" cy="3810050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화살표 연결선 376">
            <a:extLst>
              <a:ext uri="{FF2B5EF4-FFF2-40B4-BE49-F238E27FC236}">
                <a16:creationId xmlns:a16="http://schemas.microsoft.com/office/drawing/2014/main" id="{4815E2CF-C0A8-0F97-6115-A202B890E281}"/>
              </a:ext>
            </a:extLst>
          </p:cNvPr>
          <p:cNvCxnSpPr>
            <a:stCxn id="51" idx="0"/>
            <a:endCxn id="138" idx="0"/>
          </p:cNvCxnSpPr>
          <p:nvPr/>
        </p:nvCxnSpPr>
        <p:spPr>
          <a:xfrm flipV="1">
            <a:off x="6723991" y="5361337"/>
            <a:ext cx="3829115" cy="109202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id="{3B752C88-705C-17FA-9AE8-38F5D78641F1}"/>
              </a:ext>
            </a:extLst>
          </p:cNvPr>
          <p:cNvCxnSpPr>
            <a:cxnSpLocks/>
            <a:stCxn id="138" idx="0"/>
            <a:endCxn id="363" idx="3"/>
          </p:cNvCxnSpPr>
          <p:nvPr/>
        </p:nvCxnSpPr>
        <p:spPr>
          <a:xfrm flipH="1" flipV="1">
            <a:off x="8538301" y="4531826"/>
            <a:ext cx="2014805" cy="82951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417C024A-0CDD-50CA-0F6E-5DD9E484B32D}"/>
              </a:ext>
            </a:extLst>
          </p:cNvPr>
          <p:cNvCxnSpPr>
            <a:cxnSpLocks/>
            <a:stCxn id="318" idx="0"/>
            <a:endCxn id="363" idx="3"/>
          </p:cNvCxnSpPr>
          <p:nvPr/>
        </p:nvCxnSpPr>
        <p:spPr>
          <a:xfrm rot="16200000" flipV="1">
            <a:off x="10987701" y="2082424"/>
            <a:ext cx="272444" cy="5171246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사각형: 둥근 모서리 388">
            <a:extLst>
              <a:ext uri="{FF2B5EF4-FFF2-40B4-BE49-F238E27FC236}">
                <a16:creationId xmlns:a16="http://schemas.microsoft.com/office/drawing/2014/main" id="{246FF964-87F3-FDB7-FF8C-F1417C87E849}"/>
              </a:ext>
            </a:extLst>
          </p:cNvPr>
          <p:cNvSpPr/>
          <p:nvPr/>
        </p:nvSpPr>
        <p:spPr>
          <a:xfrm>
            <a:off x="19659730" y="10431778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Enter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91" name="연결선: 구부러짐 390">
            <a:extLst>
              <a:ext uri="{FF2B5EF4-FFF2-40B4-BE49-F238E27FC236}">
                <a16:creationId xmlns:a16="http://schemas.microsoft.com/office/drawing/2014/main" id="{98D64D37-EBE2-9789-FF77-71DC694A671A}"/>
              </a:ext>
            </a:extLst>
          </p:cNvPr>
          <p:cNvCxnSpPr>
            <a:cxnSpLocks/>
            <a:stCxn id="305" idx="2"/>
            <a:endCxn id="309" idx="0"/>
          </p:cNvCxnSpPr>
          <p:nvPr/>
        </p:nvCxnSpPr>
        <p:spPr>
          <a:xfrm rot="16200000" flipH="1">
            <a:off x="26222376" y="6596472"/>
            <a:ext cx="476602" cy="67745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화살표 연결선 393">
            <a:extLst>
              <a:ext uri="{FF2B5EF4-FFF2-40B4-BE49-F238E27FC236}">
                <a16:creationId xmlns:a16="http://schemas.microsoft.com/office/drawing/2014/main" id="{79B023E7-102C-64DC-AB59-9038DBBF778B}"/>
              </a:ext>
            </a:extLst>
          </p:cNvPr>
          <p:cNvCxnSpPr>
            <a:cxnSpLocks/>
            <a:stCxn id="54" idx="2"/>
            <a:endCxn id="55" idx="1"/>
          </p:cNvCxnSpPr>
          <p:nvPr/>
        </p:nvCxnSpPr>
        <p:spPr>
          <a:xfrm>
            <a:off x="21026181" y="7860372"/>
            <a:ext cx="1999650" cy="14884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화살표 연결선 396">
            <a:extLst>
              <a:ext uri="{FF2B5EF4-FFF2-40B4-BE49-F238E27FC236}">
                <a16:creationId xmlns:a16="http://schemas.microsoft.com/office/drawing/2014/main" id="{766AA456-5E06-FA42-52BF-C43421EDB3BB}"/>
              </a:ext>
            </a:extLst>
          </p:cNvPr>
          <p:cNvCxnSpPr>
            <a:cxnSpLocks/>
            <a:stCxn id="55" idx="1"/>
            <a:endCxn id="389" idx="0"/>
          </p:cNvCxnSpPr>
          <p:nvPr/>
        </p:nvCxnSpPr>
        <p:spPr>
          <a:xfrm flipH="1">
            <a:off x="20443191" y="9348797"/>
            <a:ext cx="2582641" cy="10829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79CCCD-F84C-EC1D-CE04-D1557B8E3BCB}"/>
              </a:ext>
            </a:extLst>
          </p:cNvPr>
          <p:cNvSpPr/>
          <p:nvPr/>
        </p:nvSpPr>
        <p:spPr>
          <a:xfrm>
            <a:off x="16739499" y="11849601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Hit The Wall</a:t>
            </a: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5350E2E9-BFC2-29FF-9049-2DAA864E01EA}"/>
              </a:ext>
            </a:extLst>
          </p:cNvPr>
          <p:cNvCxnSpPr>
            <a:cxnSpLocks/>
            <a:stCxn id="158" idx="2"/>
            <a:endCxn id="2" idx="0"/>
          </p:cNvCxnSpPr>
          <p:nvPr/>
        </p:nvCxnSpPr>
        <p:spPr>
          <a:xfrm rot="16200000" flipH="1">
            <a:off x="14505120" y="8831761"/>
            <a:ext cx="2952348" cy="3083332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3B20ED-6074-5B44-FF9F-18191ED59386}"/>
              </a:ext>
            </a:extLst>
          </p:cNvPr>
          <p:cNvSpPr/>
          <p:nvPr/>
        </p:nvSpPr>
        <p:spPr>
          <a:xfrm>
            <a:off x="16904134" y="14748086"/>
            <a:ext cx="1566921" cy="12087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Fall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4B8F9B9-5779-A73F-4152-E1E0A6BB3CF9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16200000" flipH="1">
            <a:off x="16760428" y="13820919"/>
            <a:ext cx="1689698" cy="164635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C04ACE8-0834-9F59-19F3-C6C023225778}"/>
              </a:ext>
            </a:extLst>
          </p:cNvPr>
          <p:cNvSpPr/>
          <p:nvPr/>
        </p:nvSpPr>
        <p:spPr>
          <a:xfrm>
            <a:off x="16595831" y="9136313"/>
            <a:ext cx="1566921" cy="12087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Fly</a:t>
            </a: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E89C1656-C486-9345-EF2A-0AAC421F40FB}"/>
              </a:ext>
            </a:extLst>
          </p:cNvPr>
          <p:cNvCxnSpPr>
            <a:cxnSpLocks/>
            <a:stCxn id="158" idx="3"/>
            <a:endCxn id="29" idx="1"/>
          </p:cNvCxnSpPr>
          <p:nvPr/>
        </p:nvCxnSpPr>
        <p:spPr>
          <a:xfrm>
            <a:off x="15223088" y="8292860"/>
            <a:ext cx="1372743" cy="144784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C28A5EA-3B3E-29E4-7B2A-6BB494CEE569}"/>
              </a:ext>
            </a:extLst>
          </p:cNvPr>
          <p:cNvSpPr/>
          <p:nvPr/>
        </p:nvSpPr>
        <p:spPr>
          <a:xfrm>
            <a:off x="11027428" y="10671677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Aerial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Motion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CanMove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0FAF3C76-A5B3-6CF6-0D7E-DA812EDB8556}"/>
              </a:ext>
            </a:extLst>
          </p:cNvPr>
          <p:cNvCxnSpPr>
            <a:cxnSpLocks/>
            <a:stCxn id="60" idx="3"/>
            <a:endCxn id="158" idx="1"/>
          </p:cNvCxnSpPr>
          <p:nvPr/>
        </p:nvCxnSpPr>
        <p:spPr>
          <a:xfrm flipV="1">
            <a:off x="12594349" y="8292860"/>
            <a:ext cx="1061818" cy="2983211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62FD5701-7D8A-4A24-9343-675B8D2C796D}"/>
              </a:ext>
            </a:extLst>
          </p:cNvPr>
          <p:cNvCxnSpPr>
            <a:cxnSpLocks/>
            <a:stCxn id="60" idx="3"/>
            <a:endCxn id="2" idx="1"/>
          </p:cNvCxnSpPr>
          <p:nvPr/>
        </p:nvCxnSpPr>
        <p:spPr>
          <a:xfrm>
            <a:off x="12594349" y="11276071"/>
            <a:ext cx="4145150" cy="1177924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C4113809-0C72-7A9D-5243-E2A5BE9DF42F}"/>
              </a:ext>
            </a:extLst>
          </p:cNvPr>
          <p:cNvCxnSpPr>
            <a:cxnSpLocks/>
            <a:stCxn id="243" idx="1"/>
            <a:endCxn id="85" idx="3"/>
          </p:cNvCxnSpPr>
          <p:nvPr/>
        </p:nvCxnSpPr>
        <p:spPr>
          <a:xfrm rot="10800000" flipV="1">
            <a:off x="12427847" y="13509091"/>
            <a:ext cx="1557840" cy="827251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26B64A9-12D3-93EF-4E37-947F9B8A3C53}"/>
              </a:ext>
            </a:extLst>
          </p:cNvPr>
          <p:cNvSpPr/>
          <p:nvPr/>
        </p:nvSpPr>
        <p:spPr>
          <a:xfrm>
            <a:off x="10860926" y="13731949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2C2D30"/>
                </a:solidFill>
                <a:latin typeface="Helvetica Neue"/>
              </a:rPr>
              <a:t>Landing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DF13854-3A57-7603-FD1B-80F08FA585A2}"/>
              </a:ext>
            </a:extLst>
          </p:cNvPr>
          <p:cNvSpPr/>
          <p:nvPr/>
        </p:nvSpPr>
        <p:spPr>
          <a:xfrm>
            <a:off x="13339114" y="10095788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Accelerate Down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CanMove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2B3147E3-BC3E-E39D-663D-8224AC0B130A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 flipV="1">
            <a:off x="14906035" y="9740707"/>
            <a:ext cx="1689796" cy="959475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7A2DA7F3-7A6E-79EF-3F85-71C6C3CCAB90}"/>
              </a:ext>
            </a:extLst>
          </p:cNvPr>
          <p:cNvCxnSpPr>
            <a:cxnSpLocks/>
            <a:stCxn id="88" idx="3"/>
            <a:endCxn id="47" idx="2"/>
          </p:cNvCxnSpPr>
          <p:nvPr/>
        </p:nvCxnSpPr>
        <p:spPr>
          <a:xfrm flipV="1">
            <a:off x="14906035" y="7654679"/>
            <a:ext cx="1829939" cy="3045503"/>
          </a:xfrm>
          <a:prstGeom prst="curvedConnector2">
            <a:avLst/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C154E5CB-3FC8-58D1-8F1B-3D9464B556DE}"/>
              </a:ext>
            </a:extLst>
          </p:cNvPr>
          <p:cNvCxnSpPr>
            <a:cxnSpLocks/>
            <a:stCxn id="88" idx="2"/>
            <a:endCxn id="243" idx="0"/>
          </p:cNvCxnSpPr>
          <p:nvPr/>
        </p:nvCxnSpPr>
        <p:spPr>
          <a:xfrm rot="16200000" flipH="1">
            <a:off x="13645800" y="11781349"/>
            <a:ext cx="1600123" cy="646573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B20A78BF-F849-7F55-7137-52DAD9F91FCB}"/>
              </a:ext>
            </a:extLst>
          </p:cNvPr>
          <p:cNvCxnSpPr>
            <a:cxnSpLocks/>
            <a:stCxn id="60" idx="2"/>
            <a:endCxn id="85" idx="0"/>
          </p:cNvCxnSpPr>
          <p:nvPr/>
        </p:nvCxnSpPr>
        <p:spPr>
          <a:xfrm rot="5400000">
            <a:off x="10801896" y="12722955"/>
            <a:ext cx="1851485" cy="166502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FD88315-E33F-B5B5-B252-8F7EA1D7BD26}"/>
              </a:ext>
            </a:extLst>
          </p:cNvPr>
          <p:cNvCxnSpPr>
            <a:cxnSpLocks/>
            <a:stCxn id="18" idx="1"/>
            <a:endCxn id="85" idx="3"/>
          </p:cNvCxnSpPr>
          <p:nvPr/>
        </p:nvCxnSpPr>
        <p:spPr>
          <a:xfrm rot="10800000">
            <a:off x="12427848" y="14336344"/>
            <a:ext cx="4476287" cy="101613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7144F976-A262-8A5B-E216-50FA2022E023}"/>
              </a:ext>
            </a:extLst>
          </p:cNvPr>
          <p:cNvCxnSpPr>
            <a:cxnSpLocks/>
            <a:stCxn id="85" idx="1"/>
            <a:endCxn id="4" idx="2"/>
          </p:cNvCxnSpPr>
          <p:nvPr/>
        </p:nvCxnSpPr>
        <p:spPr>
          <a:xfrm rot="10800000">
            <a:off x="7941130" y="12782181"/>
            <a:ext cx="2919796" cy="1554162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DE7402BA-7B09-C500-8254-F01443637482}"/>
              </a:ext>
            </a:extLst>
          </p:cNvPr>
          <p:cNvCxnSpPr>
            <a:cxnSpLocks/>
            <a:stCxn id="85" idx="2"/>
            <a:endCxn id="259" idx="1"/>
          </p:cNvCxnSpPr>
          <p:nvPr/>
        </p:nvCxnSpPr>
        <p:spPr>
          <a:xfrm rot="16200000" flipH="1">
            <a:off x="11968433" y="14616689"/>
            <a:ext cx="840323" cy="1488415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EA7CC95A-A9B3-5F9C-CE2D-6A063FC7C1A0}"/>
              </a:ext>
            </a:extLst>
          </p:cNvPr>
          <p:cNvCxnSpPr>
            <a:cxnSpLocks/>
            <a:stCxn id="60" idx="0"/>
            <a:endCxn id="51" idx="2"/>
          </p:cNvCxnSpPr>
          <p:nvPr/>
        </p:nvCxnSpPr>
        <p:spPr>
          <a:xfrm rot="16200000" flipV="1">
            <a:off x="7762678" y="6623466"/>
            <a:ext cx="3009525" cy="5086898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구부러짐 172">
            <a:extLst>
              <a:ext uri="{FF2B5EF4-FFF2-40B4-BE49-F238E27FC236}">
                <a16:creationId xmlns:a16="http://schemas.microsoft.com/office/drawing/2014/main" id="{BA302CAB-00F7-B049-85E4-F04B2E570533}"/>
              </a:ext>
            </a:extLst>
          </p:cNvPr>
          <p:cNvCxnSpPr>
            <a:cxnSpLocks/>
            <a:stCxn id="60" idx="0"/>
            <a:endCxn id="47" idx="1"/>
          </p:cNvCxnSpPr>
          <p:nvPr/>
        </p:nvCxnSpPr>
        <p:spPr>
          <a:xfrm rot="5400000" flipH="1" flipV="1">
            <a:off x="12071006" y="6790170"/>
            <a:ext cx="3621391" cy="4141624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EF37A134-31FD-E4CA-C420-EDAE9D7E3A56}"/>
              </a:ext>
            </a:extLst>
          </p:cNvPr>
          <p:cNvCxnSpPr>
            <a:cxnSpLocks/>
            <a:stCxn id="357" idx="2"/>
            <a:endCxn id="2" idx="3"/>
          </p:cNvCxnSpPr>
          <p:nvPr/>
        </p:nvCxnSpPr>
        <p:spPr>
          <a:xfrm rot="5400000">
            <a:off x="17548234" y="10680088"/>
            <a:ext cx="2532094" cy="1015721"/>
          </a:xfrm>
          <a:prstGeom prst="curvedConnector2">
            <a:avLst/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0B6960-77C8-93C2-7585-2B2BEBA4B8BE}"/>
              </a:ext>
            </a:extLst>
          </p:cNvPr>
          <p:cNvSpPr/>
          <p:nvPr/>
        </p:nvSpPr>
        <p:spPr>
          <a:xfrm>
            <a:off x="21144469" y="13242292"/>
            <a:ext cx="1641793" cy="12087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Idle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6A0D4A6A-5517-E953-0A4D-8607948B8E88}"/>
              </a:ext>
            </a:extLst>
          </p:cNvPr>
          <p:cNvCxnSpPr>
            <a:cxnSpLocks/>
            <a:stCxn id="2" idx="2"/>
            <a:endCxn id="14" idx="1"/>
          </p:cNvCxnSpPr>
          <p:nvPr/>
        </p:nvCxnSpPr>
        <p:spPr>
          <a:xfrm rot="16200000" flipH="1">
            <a:off x="18939565" y="11641782"/>
            <a:ext cx="788298" cy="3621509"/>
          </a:xfrm>
          <a:prstGeom prst="curvedConnector2">
            <a:avLst/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CD5097D-E68A-76FB-CA7D-54D863FE3A20}"/>
              </a:ext>
            </a:extLst>
          </p:cNvPr>
          <p:cNvSpPr/>
          <p:nvPr/>
        </p:nvSpPr>
        <p:spPr>
          <a:xfrm>
            <a:off x="2160969" y="11015127"/>
            <a:ext cx="1566921" cy="1208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Turn</a:t>
            </a: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3F6EE7E9-0744-4051-CBC0-662EA027BCE4}"/>
              </a:ext>
            </a:extLst>
          </p:cNvPr>
          <p:cNvCxnSpPr>
            <a:cxnSpLocks/>
            <a:stCxn id="5" idx="1"/>
            <a:endCxn id="24" idx="3"/>
          </p:cNvCxnSpPr>
          <p:nvPr/>
        </p:nvCxnSpPr>
        <p:spPr>
          <a:xfrm rot="10800000" flipV="1">
            <a:off x="3727890" y="10429405"/>
            <a:ext cx="897054" cy="1190115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E5DA140E-1EF0-D6C9-355D-BE9CEFC0C0D3}"/>
              </a:ext>
            </a:extLst>
          </p:cNvPr>
          <p:cNvCxnSpPr>
            <a:cxnSpLocks/>
            <a:stCxn id="327" idx="2"/>
            <a:endCxn id="24" idx="0"/>
          </p:cNvCxnSpPr>
          <p:nvPr/>
        </p:nvCxnSpPr>
        <p:spPr>
          <a:xfrm rot="5400000">
            <a:off x="2331596" y="10185392"/>
            <a:ext cx="1442569" cy="216900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F9AAF970-5314-AEBC-FCD5-5A4F34CC9E50}"/>
              </a:ext>
            </a:extLst>
          </p:cNvPr>
          <p:cNvCxnSpPr>
            <a:cxnSpLocks/>
            <a:stCxn id="24" idx="2"/>
            <a:endCxn id="4" idx="2"/>
          </p:cNvCxnSpPr>
          <p:nvPr/>
        </p:nvCxnSpPr>
        <p:spPr>
          <a:xfrm rot="16200000" flipH="1">
            <a:off x="5163647" y="10004697"/>
            <a:ext cx="558267" cy="4996700"/>
          </a:xfrm>
          <a:prstGeom prst="curvedConnector3">
            <a:avLst>
              <a:gd name="adj1" fmla="val 140948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3CCD7AAC-3069-5A9E-71BD-D654C1EA35C5}"/>
              </a:ext>
            </a:extLst>
          </p:cNvPr>
          <p:cNvCxnSpPr>
            <a:cxnSpLocks/>
            <a:stCxn id="14" idx="2"/>
            <a:endCxn id="18" idx="3"/>
          </p:cNvCxnSpPr>
          <p:nvPr/>
        </p:nvCxnSpPr>
        <p:spPr>
          <a:xfrm rot="5400000">
            <a:off x="19767511" y="13154624"/>
            <a:ext cx="901401" cy="3494311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5FFB5D0E-B8C9-7758-D8B4-70AFA03BD291}"/>
              </a:ext>
            </a:extLst>
          </p:cNvPr>
          <p:cNvCxnSpPr>
            <a:cxnSpLocks/>
            <a:stCxn id="327" idx="0"/>
            <a:endCxn id="51" idx="1"/>
          </p:cNvCxnSpPr>
          <p:nvPr/>
        </p:nvCxnSpPr>
        <p:spPr>
          <a:xfrm rot="5400000" flipH="1" flipV="1">
            <a:off x="3897924" y="6321165"/>
            <a:ext cx="1306012" cy="2779200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2F4F0D05-7104-AEDF-9563-61C0A94A1B96}"/>
              </a:ext>
            </a:extLst>
          </p:cNvPr>
          <p:cNvCxnSpPr>
            <a:cxnSpLocks/>
            <a:stCxn id="327" idx="0"/>
            <a:endCxn id="158" idx="1"/>
          </p:cNvCxnSpPr>
          <p:nvPr/>
        </p:nvCxnSpPr>
        <p:spPr>
          <a:xfrm rot="5400000" flipH="1" flipV="1">
            <a:off x="8373293" y="3080898"/>
            <a:ext cx="70911" cy="10494837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84DF3A06-9843-66B3-05D5-6D68ABA69460}"/>
              </a:ext>
            </a:extLst>
          </p:cNvPr>
          <p:cNvCxnSpPr>
            <a:cxnSpLocks/>
            <a:stCxn id="327" idx="0"/>
            <a:endCxn id="6" idx="1"/>
          </p:cNvCxnSpPr>
          <p:nvPr/>
        </p:nvCxnSpPr>
        <p:spPr>
          <a:xfrm rot="16200000" flipH="1">
            <a:off x="4759606" y="6765494"/>
            <a:ext cx="2130877" cy="5327430"/>
          </a:xfrm>
          <a:prstGeom prst="curvedConnector4">
            <a:avLst>
              <a:gd name="adj1" fmla="val -10728"/>
              <a:gd name="adj2" fmla="val 57353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8ECF3B0B-7FB3-B763-8AFA-5DBBC8EBFE39}"/>
              </a:ext>
            </a:extLst>
          </p:cNvPr>
          <p:cNvCxnSpPr>
            <a:cxnSpLocks/>
            <a:stCxn id="327" idx="0"/>
            <a:endCxn id="47" idx="1"/>
          </p:cNvCxnSpPr>
          <p:nvPr/>
        </p:nvCxnSpPr>
        <p:spPr>
          <a:xfrm rot="5400000" flipH="1" flipV="1">
            <a:off x="8900179" y="1311438"/>
            <a:ext cx="1313485" cy="12791183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0ACEF31F-9E9D-B455-D0E6-AEF9F9C4096D}"/>
              </a:ext>
            </a:extLst>
          </p:cNvPr>
          <p:cNvCxnSpPr>
            <a:cxnSpLocks/>
            <a:stCxn id="54" idx="2"/>
            <a:endCxn id="357" idx="3"/>
          </p:cNvCxnSpPr>
          <p:nvPr/>
        </p:nvCxnSpPr>
        <p:spPr>
          <a:xfrm rot="5400000">
            <a:off x="19837325" y="8128650"/>
            <a:ext cx="1457135" cy="920581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CBAF19B-CDEF-5DAA-9CBC-3BD8650C5377}"/>
              </a:ext>
            </a:extLst>
          </p:cNvPr>
          <p:cNvSpPr/>
          <p:nvPr/>
        </p:nvSpPr>
        <p:spPr>
          <a:xfrm>
            <a:off x="18463997" y="4199876"/>
            <a:ext cx="1566921" cy="12087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Fall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(Contain)</a:t>
            </a: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C8A6AD2E-87F6-1CB4-26D8-4F2AACEB34C1}"/>
              </a:ext>
            </a:extLst>
          </p:cNvPr>
          <p:cNvCxnSpPr>
            <a:cxnSpLocks/>
            <a:stCxn id="54" idx="0"/>
            <a:endCxn id="95" idx="2"/>
          </p:cNvCxnSpPr>
          <p:nvPr/>
        </p:nvCxnSpPr>
        <p:spPr>
          <a:xfrm rot="16200000" flipV="1">
            <a:off x="19515359" y="5140763"/>
            <a:ext cx="1242923" cy="1778724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48A36852-28C6-DB49-7EA4-D63F68B7E791}"/>
              </a:ext>
            </a:extLst>
          </p:cNvPr>
          <p:cNvCxnSpPr>
            <a:cxnSpLocks/>
            <a:stCxn id="293" idx="1"/>
            <a:endCxn id="95" idx="3"/>
          </p:cNvCxnSpPr>
          <p:nvPr/>
        </p:nvCxnSpPr>
        <p:spPr>
          <a:xfrm rot="10800000" flipV="1">
            <a:off x="20030919" y="4753768"/>
            <a:ext cx="1278249" cy="50501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F3D52586-E66E-9FCE-1256-14864AFD4276}"/>
              </a:ext>
            </a:extLst>
          </p:cNvPr>
          <p:cNvCxnSpPr>
            <a:cxnSpLocks/>
            <a:stCxn id="95" idx="1"/>
            <a:endCxn id="54" idx="1"/>
          </p:cNvCxnSpPr>
          <p:nvPr/>
        </p:nvCxnSpPr>
        <p:spPr>
          <a:xfrm rot="10800000" flipH="1" flipV="1">
            <a:off x="18463997" y="4804270"/>
            <a:ext cx="1778724" cy="2451710"/>
          </a:xfrm>
          <a:prstGeom prst="curvedConnector3">
            <a:avLst>
              <a:gd name="adj1" fmla="val -12852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074E424F-E936-FC8E-2BC0-06143A264CB5}"/>
              </a:ext>
            </a:extLst>
          </p:cNvPr>
          <p:cNvSpPr/>
          <p:nvPr/>
        </p:nvSpPr>
        <p:spPr>
          <a:xfrm>
            <a:off x="20105170" y="1317088"/>
            <a:ext cx="1641793" cy="12087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Walk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(Contain)</a:t>
            </a: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26C73C99-F771-0E2F-E674-987A4992FC83}"/>
              </a:ext>
            </a:extLst>
          </p:cNvPr>
          <p:cNvCxnSpPr>
            <a:cxnSpLocks/>
            <a:stCxn id="54" idx="0"/>
            <a:endCxn id="121" idx="2"/>
          </p:cNvCxnSpPr>
          <p:nvPr/>
        </p:nvCxnSpPr>
        <p:spPr>
          <a:xfrm rot="16200000" flipV="1">
            <a:off x="18913270" y="4538673"/>
            <a:ext cx="4125711" cy="100115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26DACBA4-B6F0-C874-A3BD-4CC977EC6620}"/>
              </a:ext>
            </a:extLst>
          </p:cNvPr>
          <p:cNvSpPr/>
          <p:nvPr/>
        </p:nvSpPr>
        <p:spPr>
          <a:xfrm>
            <a:off x="16598425" y="1567095"/>
            <a:ext cx="1641793" cy="12087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Run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(Contain)</a:t>
            </a:r>
          </a:p>
        </p:txBody>
      </p: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6C8447A-C64B-E2E7-F21B-08405735C5E7}"/>
              </a:ext>
            </a:extLst>
          </p:cNvPr>
          <p:cNvCxnSpPr>
            <a:cxnSpLocks/>
            <a:stCxn id="121" idx="1"/>
            <a:endCxn id="125" idx="3"/>
          </p:cNvCxnSpPr>
          <p:nvPr/>
        </p:nvCxnSpPr>
        <p:spPr>
          <a:xfrm rot="10800000" flipV="1">
            <a:off x="18240218" y="1921481"/>
            <a:ext cx="1864952" cy="25000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구부러짐 130">
            <a:extLst>
              <a:ext uri="{FF2B5EF4-FFF2-40B4-BE49-F238E27FC236}">
                <a16:creationId xmlns:a16="http://schemas.microsoft.com/office/drawing/2014/main" id="{45B9832E-E9A0-712C-F8F7-E1C8B7DCD519}"/>
              </a:ext>
            </a:extLst>
          </p:cNvPr>
          <p:cNvCxnSpPr>
            <a:cxnSpLocks/>
            <a:stCxn id="125" idx="2"/>
            <a:endCxn id="95" idx="0"/>
          </p:cNvCxnSpPr>
          <p:nvPr/>
        </p:nvCxnSpPr>
        <p:spPr>
          <a:xfrm rot="16200000" flipH="1">
            <a:off x="17621393" y="2573811"/>
            <a:ext cx="1423994" cy="1828136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A5D734D-0DEE-8078-619C-B04949E8481B}"/>
              </a:ext>
            </a:extLst>
          </p:cNvPr>
          <p:cNvCxnSpPr>
            <a:cxnSpLocks/>
            <a:stCxn id="125" idx="2"/>
            <a:endCxn id="54" idx="1"/>
          </p:cNvCxnSpPr>
          <p:nvPr/>
        </p:nvCxnSpPr>
        <p:spPr>
          <a:xfrm rot="16200000" flipH="1">
            <a:off x="16590972" y="3604231"/>
            <a:ext cx="4480098" cy="2823399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9588A4E2-FD50-097C-A346-40B6466DB9B3}"/>
              </a:ext>
            </a:extLst>
          </p:cNvPr>
          <p:cNvCxnSpPr>
            <a:cxnSpLocks/>
            <a:stCxn id="125" idx="2"/>
            <a:endCxn id="293" idx="0"/>
          </p:cNvCxnSpPr>
          <p:nvPr/>
        </p:nvCxnSpPr>
        <p:spPr>
          <a:xfrm rot="16200000" flipH="1">
            <a:off x="19087947" y="1107257"/>
            <a:ext cx="1373493" cy="4710742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구부러짐 149">
            <a:extLst>
              <a:ext uri="{FF2B5EF4-FFF2-40B4-BE49-F238E27FC236}">
                <a16:creationId xmlns:a16="http://schemas.microsoft.com/office/drawing/2014/main" id="{AECE6E64-AC1C-F332-9381-01197DF13E6D}"/>
              </a:ext>
            </a:extLst>
          </p:cNvPr>
          <p:cNvCxnSpPr>
            <a:cxnSpLocks/>
            <a:stCxn id="121" idx="3"/>
            <a:endCxn id="293" idx="0"/>
          </p:cNvCxnSpPr>
          <p:nvPr/>
        </p:nvCxnSpPr>
        <p:spPr>
          <a:xfrm>
            <a:off x="21746963" y="1921482"/>
            <a:ext cx="383101" cy="2227893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구부러짐 152">
            <a:extLst>
              <a:ext uri="{FF2B5EF4-FFF2-40B4-BE49-F238E27FC236}">
                <a16:creationId xmlns:a16="http://schemas.microsoft.com/office/drawing/2014/main" id="{3F9D71A7-EF15-9051-8F85-61B630829BD1}"/>
              </a:ext>
            </a:extLst>
          </p:cNvPr>
          <p:cNvCxnSpPr>
            <a:cxnSpLocks/>
            <a:stCxn id="121" idx="1"/>
            <a:endCxn id="95" idx="0"/>
          </p:cNvCxnSpPr>
          <p:nvPr/>
        </p:nvCxnSpPr>
        <p:spPr>
          <a:xfrm rot="10800000" flipV="1">
            <a:off x="19247458" y="1921482"/>
            <a:ext cx="857712" cy="2278394"/>
          </a:xfrm>
          <a:prstGeom prst="curved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구부러짐 160">
            <a:extLst>
              <a:ext uri="{FF2B5EF4-FFF2-40B4-BE49-F238E27FC236}">
                <a16:creationId xmlns:a16="http://schemas.microsoft.com/office/drawing/2014/main" id="{BBD43436-080F-CB33-D527-B4171AF39492}"/>
              </a:ext>
            </a:extLst>
          </p:cNvPr>
          <p:cNvCxnSpPr>
            <a:cxnSpLocks/>
            <a:stCxn id="293" idx="1"/>
            <a:endCxn id="54" idx="1"/>
          </p:cNvCxnSpPr>
          <p:nvPr/>
        </p:nvCxnSpPr>
        <p:spPr>
          <a:xfrm rot="10800000" flipV="1">
            <a:off x="20242721" y="4753768"/>
            <a:ext cx="1066446" cy="2502211"/>
          </a:xfrm>
          <a:prstGeom prst="curvedConnector3">
            <a:avLst>
              <a:gd name="adj1" fmla="val 121436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AE3AA119-9094-258C-A75D-17DB1AB71CD5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8724590" y="7050286"/>
            <a:ext cx="7227923" cy="5127502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F6A0DB8C-DE85-AEE5-0D65-F007CD5649BA}"/>
              </a:ext>
            </a:extLst>
          </p:cNvPr>
          <p:cNvCxnSpPr>
            <a:cxnSpLocks/>
            <a:stCxn id="52" idx="0"/>
            <a:endCxn id="5" idx="2"/>
          </p:cNvCxnSpPr>
          <p:nvPr/>
        </p:nvCxnSpPr>
        <p:spPr>
          <a:xfrm rot="5400000" flipH="1" flipV="1">
            <a:off x="3447180" y="12611046"/>
            <a:ext cx="3538472" cy="383978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A3A3550C-1F85-9611-CD71-6C2AD4B79731}"/>
              </a:ext>
            </a:extLst>
          </p:cNvPr>
          <p:cNvCxnSpPr>
            <a:cxnSpLocks/>
            <a:stCxn id="6" idx="0"/>
            <a:endCxn id="363" idx="2"/>
          </p:cNvCxnSpPr>
          <p:nvPr/>
        </p:nvCxnSpPr>
        <p:spPr>
          <a:xfrm rot="16200000" flipV="1">
            <a:off x="6136514" y="6754547"/>
            <a:ext cx="4754035" cy="1517380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4219FAD-5450-17E2-81DC-19F0E6B8DDFB}"/>
              </a:ext>
            </a:extLst>
          </p:cNvPr>
          <p:cNvSpPr/>
          <p:nvPr/>
        </p:nvSpPr>
        <p:spPr>
          <a:xfrm>
            <a:off x="12142626" y="586950"/>
            <a:ext cx="1566920" cy="980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Able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Jump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(bool)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410146FF-B82E-7D88-0237-1003817320BA}"/>
              </a:ext>
            </a:extLst>
          </p:cNvPr>
          <p:cNvCxnSpPr>
            <a:cxnSpLocks/>
            <a:stCxn id="60" idx="0"/>
            <a:endCxn id="363" idx="2"/>
          </p:cNvCxnSpPr>
          <p:nvPr/>
        </p:nvCxnSpPr>
        <p:spPr>
          <a:xfrm rot="16200000" flipV="1">
            <a:off x="7015136" y="5875924"/>
            <a:ext cx="5535458" cy="4056048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693DDF7F-C7F3-E1A0-335C-6916DE836987}"/>
              </a:ext>
            </a:extLst>
          </p:cNvPr>
          <p:cNvSpPr/>
          <p:nvPr/>
        </p:nvSpPr>
        <p:spPr>
          <a:xfrm>
            <a:off x="4976529" y="1837835"/>
            <a:ext cx="1566920" cy="980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Flight Time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(float)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8" name="연결선: 구부러짐 337">
            <a:extLst>
              <a:ext uri="{FF2B5EF4-FFF2-40B4-BE49-F238E27FC236}">
                <a16:creationId xmlns:a16="http://schemas.microsoft.com/office/drawing/2014/main" id="{F68267D2-0376-A6E8-16AC-6B3A884892DC}"/>
              </a:ext>
            </a:extLst>
          </p:cNvPr>
          <p:cNvCxnSpPr>
            <a:cxnSpLocks/>
            <a:stCxn id="88" idx="1"/>
            <a:endCxn id="363" idx="2"/>
          </p:cNvCxnSpPr>
          <p:nvPr/>
        </p:nvCxnSpPr>
        <p:spPr>
          <a:xfrm rot="10800000">
            <a:off x="7754842" y="5136220"/>
            <a:ext cx="5584273" cy="5563963"/>
          </a:xfrm>
          <a:prstGeom prst="curvedConnector2">
            <a:avLst/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95AC6CD6-DEC5-AC8D-CD1A-AF6D5A2C953A}"/>
              </a:ext>
            </a:extLst>
          </p:cNvPr>
          <p:cNvSpPr/>
          <p:nvPr/>
        </p:nvSpPr>
        <p:spPr>
          <a:xfrm>
            <a:off x="10081272" y="1780543"/>
            <a:ext cx="1566920" cy="980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IsEnter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(bool)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1D3AED2-1737-91C7-187D-9DE32746C43D}"/>
              </a:ext>
            </a:extLst>
          </p:cNvPr>
          <p:cNvCxnSpPr>
            <a:cxnSpLocks/>
            <a:stCxn id="52" idx="3"/>
            <a:endCxn id="4" idx="2"/>
          </p:cNvCxnSpPr>
          <p:nvPr/>
        </p:nvCxnSpPr>
        <p:spPr>
          <a:xfrm flipV="1">
            <a:off x="5807887" y="12782181"/>
            <a:ext cx="2133243" cy="2394484"/>
          </a:xfrm>
          <a:prstGeom prst="curvedConnector2">
            <a:avLst/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구부러짐 93">
            <a:extLst>
              <a:ext uri="{FF2B5EF4-FFF2-40B4-BE49-F238E27FC236}">
                <a16:creationId xmlns:a16="http://schemas.microsoft.com/office/drawing/2014/main" id="{D64C7581-852A-E027-4E63-8971D80B2402}"/>
              </a:ext>
            </a:extLst>
          </p:cNvPr>
          <p:cNvCxnSpPr>
            <a:cxnSpLocks/>
            <a:stCxn id="52" idx="3"/>
            <a:endCxn id="158" idx="1"/>
          </p:cNvCxnSpPr>
          <p:nvPr/>
        </p:nvCxnSpPr>
        <p:spPr>
          <a:xfrm flipV="1">
            <a:off x="5807887" y="8292860"/>
            <a:ext cx="7848280" cy="6883805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E11C215-7391-16AF-984A-FEE42F05EBA1}"/>
              </a:ext>
            </a:extLst>
          </p:cNvPr>
          <p:cNvSpPr/>
          <p:nvPr/>
        </p:nvSpPr>
        <p:spPr>
          <a:xfrm>
            <a:off x="10103672" y="586951"/>
            <a:ext cx="1566920" cy="980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IsFly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(bool)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2E9C374-5FF5-F327-265A-FB3E16887E60}"/>
              </a:ext>
            </a:extLst>
          </p:cNvPr>
          <p:cNvSpPr/>
          <p:nvPr/>
        </p:nvSpPr>
        <p:spPr>
          <a:xfrm>
            <a:off x="12155613" y="1811914"/>
            <a:ext cx="1566920" cy="980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IsChangeState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(bool)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1DDF853-6F5A-EC08-29D8-701F2B8561E0}"/>
              </a:ext>
            </a:extLst>
          </p:cNvPr>
          <p:cNvSpPr/>
          <p:nvPr/>
        </p:nvSpPr>
        <p:spPr>
          <a:xfrm>
            <a:off x="2390132" y="569035"/>
            <a:ext cx="1566920" cy="980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Gravity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(void)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AAD6E50-C967-478F-B36E-87E0CB2096C6}"/>
              </a:ext>
            </a:extLst>
          </p:cNvPr>
          <p:cNvSpPr/>
          <p:nvPr/>
        </p:nvSpPr>
        <p:spPr>
          <a:xfrm>
            <a:off x="4976529" y="625673"/>
            <a:ext cx="1566920" cy="980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FlyStartTime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(float)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8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702</TotalTime>
  <Words>105</Words>
  <Application>Microsoft Office PowerPoint</Application>
  <PresentationFormat>사용자 지정</PresentationFormat>
  <Paragraphs>71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Helvetica Neue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태훈 김</dc:creator>
  <cp:lastModifiedBy>태훈 김</cp:lastModifiedBy>
  <cp:revision>9</cp:revision>
  <dcterms:created xsi:type="dcterms:W3CDTF">2023-05-20T15:37:50Z</dcterms:created>
  <dcterms:modified xsi:type="dcterms:W3CDTF">2023-05-22T06:49:58Z</dcterms:modified>
</cp:coreProperties>
</file>