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Elise Gustav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Elise Gustav</dc:creator>
  <cp:keywords/>
  <dcterms:created xsi:type="dcterms:W3CDTF">2025-08-01T07:28:02Z</dcterms:created>
  <dcterms:modified xsi:type="dcterms:W3CDTF">2025-08-01T07:28:02Z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