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d2eace0e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d2eace0e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d2eace0e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d2eace0e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2eace0e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2eace0e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d2eace0e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d2eace0e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d2eace0e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d2eace0e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2eace0e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d2eace0e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d2eace0e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d2eace0e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2eace0e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2eace0e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d2eace0e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d2eace0e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d2eace0e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d2eace0e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2eace0e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2eace0e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d2eace0e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d2eace0e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d2eace0e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d2eace0e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2eace0e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d2eace0e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d2eace0e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d2eace0e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d2eace0e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d2eace0e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2eace0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2eace0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2eace0e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2eace0e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to Predict Student Performance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Nash Balraj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 October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Pruned Regression Tree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85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cp(0.01739184)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Terminal Nodes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Node → failures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Mothers's job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 to Pursue Higher Education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l="4830" r="-4830"/>
          <a:stretch/>
        </p:blipFill>
        <p:spPr>
          <a:xfrm>
            <a:off x="4328400" y="1748175"/>
            <a:ext cx="4667974" cy="3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Regression Trees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75" y="1745750"/>
            <a:ext cx="5827850" cy="335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Regression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Epsilon (0.5)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balance between model complexity and accuracy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generalization to unseen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Tolerant to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402 Support Vectors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917"/>
            <a:ext cx="9143999" cy="480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50" y="1862200"/>
            <a:ext cx="5774101" cy="29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1978275"/>
            <a:ext cx="4504930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50" y="1881725"/>
            <a:ext cx="3391050" cy="3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178"/>
            <a:ext cx="9144001" cy="421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&amp; Best Performing Model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(SVM) with a Radial Basis Function (RBF) kernel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2-point threshold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MAE for both training and test 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generalization with no significant overfitting or underfitting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SVM_RBF can handle more complex, non-linear boundaries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0" y="0"/>
            <a:ext cx="86481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Dataset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is Final Grade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 Attributes &amp; 649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dimensionality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Inconsistencies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Medium Size &amp; Complex Dataset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875" y="1899075"/>
            <a:ext cx="4348074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of Dataset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0" y="1775375"/>
            <a:ext cx="3723514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139" y="1811225"/>
            <a:ext cx="387780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or Non-Linear Relationship 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Fitted OLS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R-squared(0.37421)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bias,resulting in undefitting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Non-Linear relationship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 plot clusters &amp; patterns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Regularisation Methods not Ideal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249" y="1875925"/>
            <a:ext cx="4288900" cy="9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100" y="2926125"/>
            <a:ext cx="2608562" cy="20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Target Variable(Final Grade)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036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 (3.2)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(11.91) and median (12)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Q1:25% of students scored below 10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Q3:75% of students scored below 14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 (0) and Max (19)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points of prediction error is acceptable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925" y="1744275"/>
            <a:ext cx="310825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Preparation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122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categorical attributes into factors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numerical attributes into factors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factor levels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 →Male and f→Female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at_home → at home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975" y="1814225"/>
            <a:ext cx="3343949" cy="3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OLS, Ridge, Lasso, and Elastic Net Regression Models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70-30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Zeroed parameter estimates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50" y="2727150"/>
            <a:ext cx="2344325" cy="227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62" y="1780725"/>
            <a:ext cx="4659276" cy="33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 &amp; Pruning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Fold for Cross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Terminal Nodes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Node → Failures indicate struggles in academic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Mothers's job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Mother's Education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82"/>
            <a:ext cx="9144000" cy="482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Material</vt:lpstr>
      <vt:lpstr>Machine Learning Models to Predict Student Performance</vt:lpstr>
      <vt:lpstr>Introduction to the Dataset</vt:lpstr>
      <vt:lpstr>Complexity of Dataset</vt:lpstr>
      <vt:lpstr>Linear or Non-Linear Relationship </vt:lpstr>
      <vt:lpstr>Distribution of Target Variable(Final Grade)</vt:lpstr>
      <vt:lpstr>Data Preprocessing &amp; Preparation</vt:lpstr>
      <vt:lpstr>OLS, Ridge, Lasso, and Elastic Net Regression Models</vt:lpstr>
      <vt:lpstr>Regression Tree &amp; Pruning</vt:lpstr>
      <vt:lpstr>PowerPoint Presentation</vt:lpstr>
      <vt:lpstr>Pruned Regression Tree</vt:lpstr>
      <vt:lpstr>Evaluate Regression Trees</vt:lpstr>
      <vt:lpstr>Support Vector Regression</vt:lpstr>
      <vt:lpstr>PowerPoint Presentation</vt:lpstr>
      <vt:lpstr>K-Nearest Neighbors (KNN)</vt:lpstr>
      <vt:lpstr>Neural Network</vt:lpstr>
      <vt:lpstr>PowerPoint Presentation</vt:lpstr>
      <vt:lpstr>Model Comparison &amp; Best Performing Model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Nash Balraj (224016120)</cp:lastModifiedBy>
  <cp:revision>1</cp:revision>
  <dcterms:modified xsi:type="dcterms:W3CDTF">2024-12-11T09:33:38Z</dcterms:modified>
</cp:coreProperties>
</file>