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148B68-50CA-4E56-9BF8-EB5EB7DB3425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3E6589-5CBE-45BC-ABDA-E17806430A9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Sistemas de control de versiones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Programación Web</a:t>
            </a:r>
          </a:p>
          <a:p>
            <a:r>
              <a:rPr lang="es-MX" dirty="0" smtClean="0"/>
              <a:t>Nallely Pérez Velázquez </a:t>
            </a:r>
            <a:endParaRPr lang="es-MX" dirty="0"/>
          </a:p>
        </p:txBody>
      </p:sp>
      <p:pic>
        <p:nvPicPr>
          <p:cNvPr id="22530" name="Picture 2" descr="http://talks.castagnetto.org/s5/20080201_IntroSCV/images/workflows_pq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857232"/>
            <a:ext cx="4505325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7467600" cy="11430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MX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Flujo de trabajo</a:t>
            </a:r>
            <a:endParaRPr lang="es-MX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es-MX" dirty="0" smtClean="0"/>
              <a:t>Modifica una serie de archivos en tu directorio de trabajo.</a:t>
            </a:r>
          </a:p>
          <a:p>
            <a:pPr marL="457200" indent="-457200">
              <a:buNone/>
            </a:pPr>
            <a:endParaRPr lang="es-MX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s-MX" dirty="0" smtClean="0"/>
              <a:t>Preparas los archivos, añadiéndolos a tu área de preparación.</a:t>
            </a:r>
          </a:p>
          <a:p>
            <a:pPr marL="457200" indent="-457200">
              <a:buNone/>
            </a:pPr>
            <a:endParaRPr lang="es-MX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s-MX" dirty="0" smtClean="0"/>
              <a:t>Confirmas los cambio, lo que toma los archivos tal y como están el área de preparación y almacena esas instancias de manera  permanente en tu directorio de Git.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MX" sz="4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¿Qué es?</a:t>
            </a:r>
            <a:endParaRPr lang="es-MX" sz="4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algn="just"/>
            <a:r>
              <a:rPr lang="es-MX" dirty="0" smtClean="0"/>
              <a:t>Son programas que tienen como objetivo controlara los cambios en el desarrollo de cualquier tipo de software, permitiendo conocer el estado actual de un proyecto</a:t>
            </a:r>
            <a:endParaRPr lang="es-MX" dirty="0"/>
          </a:p>
        </p:txBody>
      </p:sp>
      <p:pic>
        <p:nvPicPr>
          <p:cNvPr id="9222" name="Picture 6" descr="http://www.nebaris.com/imagenes/0028/centralizad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071942"/>
            <a:ext cx="4505325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MX" sz="40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s-MX" sz="40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entajas</a:t>
            </a:r>
            <a:endParaRPr lang="es-MX" sz="40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s-MX" dirty="0" smtClean="0"/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Comparar el código de un archivo, de modo que podamos ver las diferencias entre versiones.</a:t>
            </a:r>
          </a:p>
          <a:p>
            <a:pPr>
              <a:buNone/>
            </a:pPr>
            <a:endParaRPr lang="es-MX" dirty="0" smtClean="0"/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Restaurar versiones  antiguas.</a:t>
            </a:r>
          </a:p>
          <a:p>
            <a:pPr>
              <a:buNone/>
            </a:pPr>
            <a:endParaRPr lang="es-MX" dirty="0" smtClean="0"/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Fusionar cambios entre distintas versiones.</a:t>
            </a:r>
          </a:p>
          <a:p>
            <a:pPr>
              <a:buFont typeface="Wingdings" pitchFamily="2" charset="2"/>
              <a:buChar char="Ø"/>
            </a:pPr>
            <a:endParaRPr lang="es-MX" dirty="0" smtClean="0"/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Trabajar con distintas ramas de un proyecto.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Utiliza dos vertientes:</a:t>
            </a:r>
          </a:p>
          <a:p>
            <a:pPr>
              <a:buNone/>
            </a:pPr>
            <a:endParaRPr lang="es-MX" dirty="0" smtClean="0"/>
          </a:p>
          <a:p>
            <a:r>
              <a:rPr lang="es-MX" b="1" dirty="0" smtClean="0">
                <a:solidFill>
                  <a:srgbClr val="0070C0"/>
                </a:solidFill>
              </a:rPr>
              <a:t>Sistemas centralizados: </a:t>
            </a:r>
            <a:r>
              <a:rPr lang="es-MX" dirty="0" smtClean="0"/>
              <a:t>En estos sistemas hay un servidor que mantiene l repositorio y en el que cada programador mantiene en local únicamente aquellos archivos con los que esta trabajado en un momento dado.</a:t>
            </a:r>
          </a:p>
          <a:p>
            <a:endParaRPr lang="es-MX" dirty="0" smtClean="0"/>
          </a:p>
          <a:p>
            <a:r>
              <a:rPr lang="es-MX" b="1" dirty="0" smtClean="0">
                <a:solidFill>
                  <a:srgbClr val="0070C0"/>
                </a:solidFill>
              </a:rPr>
              <a:t>Sistema distribuido: </a:t>
            </a:r>
            <a:r>
              <a:rPr lang="es-MX" dirty="0" smtClean="0"/>
              <a:t>en este tipo de sistemas cada uno de los integrantes del equipo mantiene una copia local del repositorio completo.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MX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¿Qué es </a:t>
            </a:r>
            <a:r>
              <a:rPr lang="es-MX" sz="40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git</a:t>
            </a:r>
            <a:r>
              <a:rPr lang="es-MX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s-MX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s-MX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Un sistema de control de versiones distribuido.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No depende de acceso a la red o un repositorio central.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Enfocado a la velocidad, uso practico y manejo de proyectos grandes.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Creado por  Linux Turbales, el creador del núcleo Linux.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7467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MX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Como funciona</a:t>
            </a:r>
            <a:endParaRPr lang="es-MX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Comenzamos con nuestro proyecto en un repositorio.</a:t>
            </a:r>
          </a:p>
          <a:p>
            <a:pPr algn="just"/>
            <a:r>
              <a:rPr lang="es-MX" dirty="0" smtClean="0"/>
              <a:t>Luego alguien hace una copia de  nuestro proyecto.</a:t>
            </a:r>
          </a:p>
          <a:p>
            <a:pPr algn="just"/>
            <a:r>
              <a:rPr lang="es-MX" dirty="0" smtClean="0"/>
              <a:t>Cada desarrollador puede seguir  trabajando individualmente.</a:t>
            </a:r>
          </a:p>
          <a:p>
            <a:pPr algn="just"/>
            <a:r>
              <a:rPr lang="es-MX" dirty="0" smtClean="0"/>
              <a:t>Los cambios de cada uno no afecta al otro.</a:t>
            </a:r>
          </a:p>
          <a:p>
            <a:pPr algn="just"/>
            <a:r>
              <a:rPr lang="es-MX" dirty="0" smtClean="0"/>
              <a:t>Luego, el desarrollador principal jala los cambios del otro desarrollador.</a:t>
            </a:r>
          </a:p>
          <a:p>
            <a:pPr algn="just"/>
            <a:r>
              <a:rPr lang="es-MX" dirty="0" smtClean="0"/>
              <a:t>Y los mezcla con su trabajo.</a:t>
            </a:r>
          </a:p>
          <a:p>
            <a:pPr algn="just"/>
            <a:r>
              <a:rPr lang="es-MX" dirty="0" smtClean="0"/>
              <a:t>Finalmente , el segundo desarrollador  jala lo nuevos cambios del primero, como todo integrado.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71472" y="500042"/>
            <a:ext cx="7467600" cy="5715040"/>
          </a:xfrm>
        </p:spPr>
        <p:txBody>
          <a:bodyPr>
            <a:normAutofit/>
          </a:bodyPr>
          <a:lstStyle/>
          <a:p>
            <a:r>
              <a:rPr lang="es-MX" dirty="0" smtClean="0"/>
              <a:t>Git modela sus datos mas como un conjunto de instantáneas de un mini sistemas de archivo.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No almacena  el archivo de nuevo, solo un enlace al archivo anterior.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La mayoría de las operaciones en Git solo necesitan archivos y recursos locales para operar.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Git es verificado mediante una suma de  comprobación  antes de ser almacenado y es identificado a partir de ese momento .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67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MX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Estados</a:t>
            </a:r>
            <a:r>
              <a:rPr lang="es-MX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de </a:t>
            </a:r>
            <a:r>
              <a:rPr lang="es-MX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git</a:t>
            </a:r>
            <a:endParaRPr lang="es-MX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8110542" cy="4873752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Git cuenta con tres estados  para encontrar tus archivos.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Confirmado: Que los datos  están almacenados de manera  segura en tu base de datos local.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Modificado: Que  has modificado el archivo pero todavía no has confirmado a tu base de datos.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Preparado : Has marcado un archivo modificado en su versión actual para que vaya en tu próxima confirmación.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642918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Conlleva a  tres secciones: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El directorio de Git: almacena los metadatos y la base  de datos de objetos para tu proyecto.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 El directorio de trabajo: es una copia de una versión del proyecto.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E</a:t>
            </a:r>
            <a:r>
              <a:rPr lang="es-MX" dirty="0" smtClean="0"/>
              <a:t>l área de preparación: es un sencillo </a:t>
            </a:r>
            <a:r>
              <a:rPr lang="es-MX" dirty="0" err="1" smtClean="0"/>
              <a:t>archvo</a:t>
            </a:r>
            <a:r>
              <a:rPr lang="es-MX" dirty="0" smtClean="0"/>
              <a:t>, generalmente  contenido en tu directorio de Git que almacena información.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</TotalTime>
  <Words>508</Words>
  <Application>Microsoft Office PowerPoint</Application>
  <PresentationFormat>Presentación en pantalla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Sistemas de control de versiones</vt:lpstr>
      <vt:lpstr>¿Qué es?</vt:lpstr>
      <vt:lpstr>Ventajas</vt:lpstr>
      <vt:lpstr>Diapositiva 4</vt:lpstr>
      <vt:lpstr>¿Qué es git ?</vt:lpstr>
      <vt:lpstr>Como funciona</vt:lpstr>
      <vt:lpstr>Diapositiva 7</vt:lpstr>
      <vt:lpstr>Estados de git</vt:lpstr>
      <vt:lpstr>Diapositiva 9</vt:lpstr>
      <vt:lpstr>Flujo de trabajo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 de versiones</dc:title>
  <dc:creator>Viri</dc:creator>
  <cp:lastModifiedBy>Viri</cp:lastModifiedBy>
  <cp:revision>7</cp:revision>
  <dcterms:created xsi:type="dcterms:W3CDTF">2015-01-28T01:37:52Z</dcterms:created>
  <dcterms:modified xsi:type="dcterms:W3CDTF">2015-01-28T02:48:36Z</dcterms:modified>
</cp:coreProperties>
</file>