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26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956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74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5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00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5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6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2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6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A84265-9BAC-4573-9D9F-C6790AD116F0}" type="datetimeFigureOut">
              <a:rPr lang="en-US" smtClean="0"/>
              <a:t>9/8/2017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13400-BB3B-4D30-AE3D-15C0B9DD7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09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</a:t>
            </a:r>
            <a:r>
              <a:rPr lang="en-US" dirty="0" err="1" smtClean="0"/>
              <a:t>XOcodes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38549"/>
          </a:xfrm>
        </p:spPr>
        <p:txBody>
          <a:bodyPr/>
          <a:lstStyle/>
          <a:p>
            <a:r>
              <a:rPr lang="en-US" dirty="0" smtClean="0"/>
              <a:t>The Software System is developed for an Oil Delivery System.</a:t>
            </a:r>
          </a:p>
          <a:p>
            <a:r>
              <a:rPr lang="en-US" dirty="0" smtClean="0"/>
              <a:t>This is a real world requirement.</a:t>
            </a:r>
          </a:p>
          <a:p>
            <a:r>
              <a:rPr lang="en-US" dirty="0" smtClean="0"/>
              <a:t>The system is currently deployed and running in the client environment with minor updates.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05" y="3578578"/>
            <a:ext cx="4837584" cy="3165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50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Island wide coconut oil delivery with clients.</a:t>
            </a:r>
          </a:p>
          <a:p>
            <a:r>
              <a:rPr lang="en-US" dirty="0" smtClean="0"/>
              <a:t>Transactions between clients are processed.</a:t>
            </a:r>
          </a:p>
          <a:p>
            <a:r>
              <a:rPr lang="en-US" dirty="0" smtClean="0"/>
              <a:t>Bank transactions are recorded and proceed to deliver reports</a:t>
            </a:r>
          </a:p>
          <a:p>
            <a:r>
              <a:rPr lang="en-US" dirty="0" smtClean="0"/>
              <a:t>Maintain their own coconut oil production line (mix products)</a:t>
            </a:r>
          </a:p>
          <a:p>
            <a:r>
              <a:rPr lang="en-US" dirty="0" smtClean="0"/>
              <a:t>Main the stock in his own shop (shop transfer)</a:t>
            </a:r>
          </a:p>
          <a:p>
            <a:r>
              <a:rPr lang="en-US" dirty="0" smtClean="0"/>
              <a:t>Salary payment for employees.</a:t>
            </a:r>
          </a:p>
          <a:p>
            <a:r>
              <a:rPr lang="en-US" dirty="0" smtClean="0"/>
              <a:t>Daily attendance record maintain.</a:t>
            </a:r>
          </a:p>
          <a:p>
            <a:r>
              <a:rPr lang="en-US" dirty="0" smtClean="0"/>
              <a:t>SMS alert system for working employees.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0" y="3978446"/>
            <a:ext cx="2786864" cy="1567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90" y="1093779"/>
            <a:ext cx="2449688" cy="1718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207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MVC architecture for the development of the software.</a:t>
            </a:r>
          </a:p>
          <a:p>
            <a:r>
              <a:rPr lang="en-US" dirty="0" smtClean="0"/>
              <a:t>We used hibernate framework for </a:t>
            </a:r>
            <a:r>
              <a:rPr lang="en-US" dirty="0" err="1" smtClean="0"/>
              <a:t>mysql</a:t>
            </a:r>
            <a:r>
              <a:rPr lang="en-US" dirty="0" smtClean="0"/>
              <a:t> CRUD (</a:t>
            </a:r>
            <a:r>
              <a:rPr lang="en-US" dirty="0" err="1" smtClean="0"/>
              <a:t>create,read,update,delete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used Both Java and C# language for the development.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489" y="4150658"/>
            <a:ext cx="19812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83" y="3825946"/>
            <a:ext cx="3902428" cy="17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4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139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Team XOcodes</vt:lpstr>
      <vt:lpstr>About Software</vt:lpstr>
      <vt:lpstr>Main Functions of the system</vt:lpstr>
      <vt:lpstr>Software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XOcodes</dc:title>
  <dc:creator>nadeesha gimhana</dc:creator>
  <cp:lastModifiedBy>nadeesha gimhana</cp:lastModifiedBy>
  <cp:revision>9</cp:revision>
  <dcterms:created xsi:type="dcterms:W3CDTF">2017-09-08T04:44:23Z</dcterms:created>
  <dcterms:modified xsi:type="dcterms:W3CDTF">2017-09-08T05:11:58Z</dcterms:modified>
</cp:coreProperties>
</file>