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DE79F-F5FE-3A44-AC3E-E4269C5DBFCF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7DDA5-58A2-8F44-B64B-298EA8DA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5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4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4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6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7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36A4-D2A7-4048-8DB1-F0177A6C4AAA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0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36A4-D2A7-4048-8DB1-F0177A6C4AAA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77794-A786-3442-8A1A-4C573EFF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Teamline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547 Project</a:t>
            </a:r>
          </a:p>
          <a:p>
            <a:r>
              <a:rPr lang="en-US" dirty="0" smtClean="0"/>
              <a:t>Peer Review 1</a:t>
            </a:r>
          </a:p>
          <a:p>
            <a:r>
              <a:rPr lang="en-US" dirty="0" smtClean="0"/>
              <a:t>Nick Bradley + Felix </a:t>
            </a:r>
            <a:r>
              <a:rPr lang="en-US" dirty="0" err="1" smtClean="0"/>
              <a:t>Grund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authors are TAs in CPSC310</a:t>
            </a:r>
          </a:p>
          <a:p>
            <a:pPr lvl="1"/>
            <a:r>
              <a:rPr lang="en-US" dirty="0" smtClean="0"/>
              <a:t>Term-long coding project in 5 sprints</a:t>
            </a:r>
          </a:p>
          <a:p>
            <a:pPr lvl="1"/>
            <a:r>
              <a:rPr lang="en-US" dirty="0" smtClean="0"/>
              <a:t>Code management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AutoTest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ool that runs a test suite on students’ code base on push</a:t>
            </a:r>
          </a:p>
          <a:p>
            <a:pPr lvl="1"/>
            <a:r>
              <a:rPr lang="en-US" dirty="0" smtClean="0"/>
              <a:t>Determines a grade for the current sprint based on passed tests rate</a:t>
            </a:r>
          </a:p>
          <a:p>
            <a:r>
              <a:rPr lang="en-US" dirty="0" smtClean="0"/>
              <a:t>Retrospective after each sprint</a:t>
            </a:r>
          </a:p>
          <a:p>
            <a:pPr lvl="1"/>
            <a:r>
              <a:rPr lang="en-US" dirty="0" smtClean="0"/>
              <a:t>TAs meet with assigned teams and may “downgrade”</a:t>
            </a:r>
          </a:p>
          <a:p>
            <a:pPr lvl="1"/>
            <a:r>
              <a:rPr lang="en-US" u="sng" dirty="0" smtClean="0"/>
              <a:t>Was work equitably distributed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&amp;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how to judge whether work was equitably distributed?</a:t>
            </a:r>
          </a:p>
          <a:p>
            <a:pPr lvl="1"/>
            <a:r>
              <a:rPr lang="en-US" dirty="0" smtClean="0"/>
              <a:t>Commit history? – may not reflect actual distribution</a:t>
            </a:r>
          </a:p>
          <a:p>
            <a:pPr lvl="1"/>
            <a:r>
              <a:rPr lang="en-US" dirty="0" smtClean="0"/>
              <a:t>Talking to students? – some are good at cheating</a:t>
            </a:r>
          </a:p>
          <a:p>
            <a:r>
              <a:rPr lang="en-US" dirty="0" smtClean="0"/>
              <a:t>Approach: visualizing contribution</a:t>
            </a:r>
          </a:p>
          <a:p>
            <a:pPr lvl="1"/>
            <a:r>
              <a:rPr lang="en-US" dirty="0" smtClean="0"/>
              <a:t>Derived quantitative attribute </a:t>
            </a:r>
            <a:r>
              <a:rPr lang="en-US" i="1" dirty="0" err="1" smtClean="0"/>
              <a:t>commitContribution</a:t>
            </a:r>
            <a:endParaRPr lang="en-US" i="1" dirty="0" smtClean="0"/>
          </a:p>
          <a:p>
            <a:pPr lvl="1"/>
            <a:r>
              <a:rPr lang="en-US" dirty="0" smtClean="0"/>
              <a:t>Graph showing commits associated grade improvement</a:t>
            </a:r>
          </a:p>
          <a:p>
            <a:pPr lvl="1"/>
            <a:r>
              <a:rPr lang="en-US" dirty="0" smtClean="0"/>
              <a:t>Show overall team performance</a:t>
            </a:r>
          </a:p>
          <a:p>
            <a:pPr lvl="1"/>
            <a:r>
              <a:rPr lang="en-US" dirty="0" smtClean="0"/>
              <a:t>Show individual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(Team View)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5361"/>
            <a:ext cx="8717565" cy="4956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7923" y="6331380"/>
            <a:ext cx="13181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Proposal Fig 1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370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(Student View)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3150" y="6130977"/>
            <a:ext cx="12700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Proposal Fig 2</a:t>
            </a:r>
            <a:endParaRPr lang="en-US"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7732"/>
            <a:ext cx="8291501" cy="472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What/Why/How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8685"/>
            <a:ext cx="10515600" cy="512717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What</a:t>
            </a:r>
            <a:r>
              <a:rPr lang="en-US" dirty="0" smtClean="0"/>
              <a:t>: Table </a:t>
            </a:r>
            <a:r>
              <a:rPr lang="en-US" dirty="0"/>
              <a:t>of graded submission records </a:t>
            </a:r>
            <a:r>
              <a:rPr lang="en-US" dirty="0" smtClean="0"/>
              <a:t>with </a:t>
            </a:r>
            <a:r>
              <a:rPr lang="en-US" dirty="0"/>
              <a:t>the attributes </a:t>
            </a:r>
            <a:endParaRPr lang="en-US" dirty="0" smtClean="0"/>
          </a:p>
          <a:p>
            <a:r>
              <a:rPr lang="en-US" b="1" dirty="0" smtClean="0"/>
              <a:t>Why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Compare contributions </a:t>
            </a:r>
            <a:r>
              <a:rPr lang="en-US" dirty="0"/>
              <a:t>of team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Derive </a:t>
            </a:r>
            <a:r>
              <a:rPr lang="en-US" dirty="0"/>
              <a:t>a retrospective </a:t>
            </a:r>
            <a:r>
              <a:rPr lang="en-US" dirty="0" smtClean="0"/>
              <a:t>grade</a:t>
            </a:r>
          </a:p>
          <a:p>
            <a:r>
              <a:rPr lang="en-US" b="1" dirty="0" smtClean="0"/>
              <a:t>How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Align submissions on parallel axis by timestamp</a:t>
            </a:r>
          </a:p>
          <a:p>
            <a:pPr lvl="1"/>
            <a:r>
              <a:rPr lang="en-US" dirty="0" smtClean="0"/>
              <a:t>Area marks for submissions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verlapping submissions =&gt; bigger area marks that can be expanded/collapsed</a:t>
            </a:r>
          </a:p>
          <a:p>
            <a:pPr lvl="1"/>
            <a:r>
              <a:rPr lang="en-US" dirty="0" smtClean="0"/>
              <a:t>Saturation of area marks reflecting overall grade</a:t>
            </a:r>
          </a:p>
          <a:p>
            <a:pPr lvl="1"/>
            <a:r>
              <a:rPr lang="en-US" dirty="0" smtClean="0"/>
              <a:t>Interaction</a:t>
            </a:r>
          </a:p>
          <a:p>
            <a:pPr lvl="2"/>
            <a:r>
              <a:rPr lang="en-US" dirty="0" smtClean="0"/>
              <a:t>Hover over area marks =&gt; details on submission</a:t>
            </a:r>
          </a:p>
          <a:p>
            <a:pPr lvl="2"/>
            <a:r>
              <a:rPr lang="en-US" dirty="0" smtClean="0"/>
              <a:t>Click on area mark =&gt; open commit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Hover over group mark =&gt; show expand grouped submissions</a:t>
            </a:r>
          </a:p>
          <a:p>
            <a:pPr lvl="2"/>
            <a:r>
              <a:rPr lang="en-US" dirty="0" smtClean="0"/>
              <a:t>Click on button =&gt; switch between team view and student view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234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Teamline</vt:lpstr>
      <vt:lpstr>Domain</vt:lpstr>
      <vt:lpstr>Problem &amp; Approach</vt:lpstr>
      <vt:lpstr>Draft (Team View)</vt:lpstr>
      <vt:lpstr>Draft (Student View)</vt:lpstr>
      <vt:lpstr>What/Why/How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Teamline</dc:title>
  <dc:creator>Felix Grund</dc:creator>
  <cp:lastModifiedBy>Felix Grund</cp:lastModifiedBy>
  <cp:revision>4</cp:revision>
  <dcterms:created xsi:type="dcterms:W3CDTF">2017-03-21T16:34:02Z</dcterms:created>
  <dcterms:modified xsi:type="dcterms:W3CDTF">2017-04-04T23:57:25Z</dcterms:modified>
</cp:coreProperties>
</file>