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57" r:id="rId5"/>
    <p:sldId id="258" r:id="rId6"/>
    <p:sldId id="264" r:id="rId7"/>
    <p:sldId id="262" r:id="rId8"/>
    <p:sldId id="259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7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26C8D-6E00-44D7-8B30-491D0C0138E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D815CF-15D3-44DA-82D7-BB99934E4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Exploratory Data Analysis: </a:t>
            </a:r>
            <a:r>
              <a:rPr lang="en-GB" dirty="0" err="1" smtClean="0"/>
              <a:t>Vidio</a:t>
            </a:r>
            <a:r>
              <a:rPr lang="en-GB" dirty="0" smtClean="0"/>
              <a:t> User </a:t>
            </a:r>
            <a:r>
              <a:rPr lang="en-GB" dirty="0" err="1" smtClean="0"/>
              <a:t>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Muhammad Nashih Amien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75" y="0"/>
            <a:ext cx="10058400" cy="1450757"/>
          </a:xfrm>
        </p:spPr>
        <p:txBody>
          <a:bodyPr/>
          <a:lstStyle/>
          <a:p>
            <a:r>
              <a:rPr lang="en-GB" dirty="0" smtClean="0"/>
              <a:t>5. </a:t>
            </a:r>
            <a:r>
              <a:rPr lang="en-GB" dirty="0" smtClean="0"/>
              <a:t>User with Highest Play Duration per Day</a:t>
            </a:r>
            <a:endParaRPr lang="en-US" dirty="0"/>
          </a:p>
        </p:txBody>
      </p:sp>
      <p:pic>
        <p:nvPicPr>
          <p:cNvPr id="1026" name="Picture 2" descr="max time duration per 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360"/>
            <a:ext cx="4924329" cy="383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74752"/>
              </p:ext>
            </p:extLst>
          </p:nvPr>
        </p:nvGraphicFramePr>
        <p:xfrm>
          <a:off x="4924329" y="994588"/>
          <a:ext cx="7078781" cy="5275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697"/>
                <a:gridCol w="1090935"/>
                <a:gridCol w="1102985"/>
                <a:gridCol w="4293164"/>
              </a:tblGrid>
              <a:tr h="256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play_time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play_duration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25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01/02/2020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ã€</a:t>
                      </a:r>
                      <a:r>
                        <a:rPr lang="en-US" sz="1100" u="none" strike="noStrike" dirty="0" err="1">
                          <a:effectLst/>
                        </a:rPr>
                        <a:t>FULLMOVIEã</a:t>
                      </a:r>
                      <a:r>
                        <a:rPr lang="en-US" sz="1100" u="none" strike="noStrike" dirty="0">
                          <a:effectLst/>
                        </a:rPr>
                        <a:t>€‘Watch&gt;&gt; Good Boys Films!2019ã€</a:t>
                      </a:r>
                      <a:r>
                        <a:rPr lang="en-US" sz="1100" u="none" strike="noStrike" dirty="0" err="1">
                          <a:effectLst/>
                        </a:rPr>
                        <a:t>DOWNLOADã</a:t>
                      </a:r>
                      <a:r>
                        <a:rPr lang="en-US" sz="1100" u="none" strike="noStrike" dirty="0">
                          <a:effectLst/>
                        </a:rPr>
                        <a:t>€‘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629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02/02/2020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â˜·O1Oâ†”6794â†”8O90â˜·ë•ì •ì¶œìž¥ì•ˆë§ˆâ˜žë§¤ë‹ˆì ¸ëŒ€ê¸°ä¸­â˜œì†¡ì¶”ì¶œìž¥ë§ˆì‚¬ì§€â˜’ï¼¡ecì˜¤í”ˆâ˜’ë•ì •ë™ì¶œìž¥ì•ˆë§ˆï¿¢â€‹ëª©ê±¸ì´ï¿¢ìž¥í¥ì¶œìž¥ë§ˆì‚¬ì§€â†–â„–.1ì†¡ì¶”ì¶œìž¥ì—…ì†Œï½ëŒ€ë°•Â§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25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03/02/2020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ã€MVã€‘AKB48 - Single 43rd - LALALA Message (Full ver.)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04/02/2020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xXx- Return of Xander Cage - Trailer #1 - United International Pictures 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1632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05/02/2020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73920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â˜†[Midway]â˜† Full Movie 2019 *Iconic Battle*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25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06/02/2020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Û©Peter Rabbit 2: The Runaway â˜… 2020 â˜… Full MovieÛ©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16320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wik wik wik,ah ah ah,ih ih...ih.. Viral 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08/02/2020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ã€ M </a:t>
                      </a:r>
                      <a:r>
                        <a:rPr lang="en-US" sz="1100" u="none" strike="noStrike" dirty="0" err="1">
                          <a:effectLst/>
                        </a:rPr>
                        <a:t>i</a:t>
                      </a:r>
                      <a:r>
                        <a:rPr lang="en-US" sz="1100" u="none" strike="noStrike" dirty="0">
                          <a:effectLst/>
                        </a:rPr>
                        <a:t> d w a y ã€‘- </a:t>
                      </a:r>
                      <a:r>
                        <a:rPr lang="en-US" sz="1100" u="none" strike="noStrike" dirty="0" err="1">
                          <a:effectLst/>
                        </a:rPr>
                        <a:t>Pelicula</a:t>
                      </a:r>
                      <a:r>
                        <a:rPr lang="en-US" sz="1100" u="none" strike="noStrike" dirty="0">
                          <a:effectLst/>
                        </a:rPr>
                        <a:t> ( completa24 ) 2019 REPELIS!! </a:t>
                      </a:r>
                      <a:r>
                        <a:rPr lang="en-US" sz="1100" u="none" strike="noStrike" dirty="0" err="1">
                          <a:effectLst/>
                        </a:rPr>
                        <a:t>Sub.Espanol</a:t>
                      </a:r>
                      <a:r>
                        <a:rPr lang="en-US" sz="1100" u="none" strike="noStrike" dirty="0">
                          <a:effectLst/>
                        </a:rPr>
                        <a:t> GRATIS!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09/02/2020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ð—ªð—®ð—§ð—°ð—› A Quiet Place (2018) fuLL MOViE oNLiNE frEE DoWNLoaD toRRent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25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â€˜1917â€™ Diunggulkan Sebagai Film Terbaik Oscar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ð—ªð—®ð—§ð—°ð—› A Quiet Place (2018) fuLL MOViE oNLiNE frEE DoWNLoaD toRRent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25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ã€(Ip Man 4: The Finale)ã€‘ @2019 Official Original Movie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{FREE_DOWNLOAD} Bad Boys for Life [2020] Hd~ï¼¦ï¼µï¼¬ï¼¬ ï¼­ï¼¯ï¼¶ï¼©ï¼¥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ã€HD`DOWNLOADã€‘CHARLIES ANGELS Full Movie |1080pHD| free download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ð—ªð—®ð—§ð—°ð—› A Quiet Place (2018) fuLL MOViE oNLiNE frEE DoWNLoaD toRRent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  <a:tr h="3179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16/02/2020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ã€HD`</a:t>
                      </a:r>
                      <a:r>
                        <a:rPr lang="en-US" sz="1100" u="none" strike="noStrike" dirty="0" err="1">
                          <a:effectLst/>
                        </a:rPr>
                        <a:t>DOWNLOADã</a:t>
                      </a:r>
                      <a:r>
                        <a:rPr lang="en-US" sz="1100" u="none" strike="noStrike" dirty="0">
                          <a:effectLst/>
                        </a:rPr>
                        <a:t>€‘CHARLIES ANGELS Full Movie |1080pHD| free download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72" marR="9172" marT="917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7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Sample and Methods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Sampling 10% dataset, renamed as vidio10.csv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486400" cy="3378200"/>
          </a:xfrm>
        </p:spPr>
        <p:txBody>
          <a:bodyPr/>
          <a:lstStyle/>
          <a:p>
            <a:r>
              <a:rPr lang="en-GB" dirty="0" smtClean="0"/>
              <a:t>Cleaning data from unused data (play duration = 0 and total byte used = 0 byte)</a:t>
            </a:r>
            <a:endParaRPr lang="en-GB" dirty="0"/>
          </a:p>
          <a:p>
            <a:r>
              <a:rPr lang="en-GB" dirty="0" smtClean="0"/>
              <a:t>Using correlation matrix to evaluates the relation between variables</a:t>
            </a:r>
          </a:p>
          <a:p>
            <a:r>
              <a:rPr lang="en-GB" dirty="0" smtClean="0"/>
              <a:t>Using statistical method to get average of play duration per user</a:t>
            </a:r>
          </a:p>
          <a:p>
            <a:r>
              <a:rPr lang="en-GB" dirty="0" smtClean="0"/>
              <a:t>Using statistical method to get correlation between user OS, platform to watch, type of content, and categories.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60920" cy="634633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360921" y="197648"/>
            <a:ext cx="4183380" cy="1450757"/>
          </a:xfrm>
        </p:spPr>
        <p:txBody>
          <a:bodyPr/>
          <a:lstStyle/>
          <a:p>
            <a:r>
              <a:rPr lang="en-GB" dirty="0" smtClean="0"/>
              <a:t>Correlation Matrix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7254240" y="1846053"/>
            <a:ext cx="4937760" cy="4500282"/>
          </a:xfrm>
        </p:spPr>
        <p:txBody>
          <a:bodyPr/>
          <a:lstStyle/>
          <a:p>
            <a:r>
              <a:rPr lang="en-GB" dirty="0" smtClean="0"/>
              <a:t>Positive correlation between play duration and total bytes. </a:t>
            </a:r>
          </a:p>
          <a:p>
            <a:r>
              <a:rPr lang="en-GB" dirty="0" smtClean="0"/>
              <a:t>Positive with smaller numbers correlation between OS and </a:t>
            </a:r>
            <a:r>
              <a:rPr lang="en-GB" dirty="0" err="1" smtClean="0"/>
              <a:t>Vidio</a:t>
            </a:r>
            <a:r>
              <a:rPr lang="en-GB" dirty="0" smtClean="0"/>
              <a:t> player that used.</a:t>
            </a:r>
          </a:p>
          <a:p>
            <a:r>
              <a:rPr lang="en-GB" dirty="0" smtClean="0"/>
              <a:t>Perfect positive correlation between average bitrate and user’s bitrate range</a:t>
            </a:r>
          </a:p>
          <a:p>
            <a:r>
              <a:rPr lang="en-GB" dirty="0" smtClean="0"/>
              <a:t>Positive correlation between content, video category, user platform, and playback player </a:t>
            </a:r>
          </a:p>
          <a:p>
            <a:r>
              <a:rPr lang="en-GB" dirty="0" smtClean="0"/>
              <a:t>Negative correlation between platform, playback, </a:t>
            </a:r>
            <a:r>
              <a:rPr lang="en-GB" dirty="0" err="1" smtClean="0"/>
              <a:t>os</a:t>
            </a:r>
            <a:r>
              <a:rPr lang="en-GB" dirty="0" smtClean="0"/>
              <a:t>, and </a:t>
            </a:r>
            <a:r>
              <a:rPr lang="en-GB" dirty="0" err="1" smtClean="0"/>
              <a:t>Vidio</a:t>
            </a:r>
            <a:r>
              <a:rPr lang="en-GB" dirty="0" smtClean="0"/>
              <a:t>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4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User Play Duration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4" y="2021984"/>
            <a:ext cx="5827601" cy="364729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An user in average watch a video on </a:t>
            </a:r>
            <a:r>
              <a:rPr lang="en-GB" dirty="0" err="1" smtClean="0"/>
              <a:t>Vidio</a:t>
            </a:r>
            <a:r>
              <a:rPr lang="en-GB" dirty="0" smtClean="0"/>
              <a:t> platform in 78.9 seconds. However, the distribution of data is left-skewed, with median of play duration is in 4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OS and Platform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3" y="1845735"/>
            <a:ext cx="4938712" cy="29306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1884980"/>
            <a:ext cx="4937125" cy="2891418"/>
          </a:xfrm>
        </p:spPr>
      </p:pic>
      <p:sp>
        <p:nvSpPr>
          <p:cNvPr id="11" name="TextBox 10"/>
          <p:cNvSpPr txBox="1"/>
          <p:nvPr/>
        </p:nvSpPr>
        <p:spPr>
          <a:xfrm>
            <a:off x="1326525" y="5125792"/>
            <a:ext cx="98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Android user is the most dominant Operating System user used to watch </a:t>
            </a:r>
            <a:r>
              <a:rPr lang="en-GB" dirty="0" err="1" smtClean="0"/>
              <a:t>Vidio</a:t>
            </a:r>
            <a:r>
              <a:rPr lang="en-GB" dirty="0" smtClean="0"/>
              <a:t>, with the biggest platform used to watch is using mobile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OS and Content Watched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68" y="1737360"/>
            <a:ext cx="4002308" cy="401303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5"/>
          <a:stretch/>
        </p:blipFill>
        <p:spPr>
          <a:xfrm>
            <a:off x="8180976" y="1713883"/>
            <a:ext cx="3950924" cy="41427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182"/>
            <a:ext cx="4818129" cy="4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Tools that I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Jupyter</a:t>
            </a:r>
            <a:r>
              <a:rPr lang="en-GB" dirty="0" smtClean="0"/>
              <a:t> Notebook: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numpy</a:t>
            </a:r>
            <a:r>
              <a:rPr lang="en-GB" dirty="0" smtClean="0"/>
              <a:t> and statistics to provide statistical information from </a:t>
            </a:r>
            <a:r>
              <a:rPr lang="en-GB" dirty="0" err="1" smtClean="0"/>
              <a:t>datas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Using pandas to manipulate </a:t>
            </a:r>
            <a:r>
              <a:rPr lang="en-GB" dirty="0" err="1" smtClean="0"/>
              <a:t>dataframe</a:t>
            </a:r>
            <a:r>
              <a:rPr lang="en-GB" dirty="0" smtClean="0"/>
              <a:t> and categorized column for analysis</a:t>
            </a:r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matplotlib</a:t>
            </a:r>
            <a:r>
              <a:rPr lang="en-GB" dirty="0" smtClean="0"/>
              <a:t> as feature for data visualization</a:t>
            </a:r>
          </a:p>
          <a:p>
            <a:pPr lvl="1"/>
            <a:r>
              <a:rPr lang="en-GB" dirty="0" smtClean="0"/>
              <a:t>Using confusion matrix to make a correlation matrix and get the relationship between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User Platform to Watch and Content 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0" y="2391393"/>
            <a:ext cx="5972280" cy="293204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User usually using mobile web browser to watch Video on Demand, because it will take less bitrate and less data used.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User usually using Android </a:t>
            </a:r>
            <a:r>
              <a:rPr lang="en-GB" dirty="0" err="1" smtClean="0"/>
              <a:t>Vidio</a:t>
            </a:r>
            <a:r>
              <a:rPr lang="en-GB" dirty="0" smtClean="0"/>
              <a:t> App to watch live streaming due to find stability in bitrate range and get higher average bitrate.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Android TV user using </a:t>
            </a:r>
            <a:r>
              <a:rPr lang="en-GB" dirty="0" err="1" smtClean="0"/>
              <a:t>Vidio</a:t>
            </a:r>
            <a:r>
              <a:rPr lang="en-GB" dirty="0" smtClean="0"/>
              <a:t> to watch live streaming more than other content, because user can get better visual using Android TV than other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33" y="2218032"/>
            <a:ext cx="4280377" cy="390447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47" y="2218032"/>
            <a:ext cx="4212348" cy="37719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97" y="2054415"/>
            <a:ext cx="4142892" cy="39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0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693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Exploratory Data Analysis: Vidio User Behavior</vt:lpstr>
      <vt:lpstr>2. Sample and Methods </vt:lpstr>
      <vt:lpstr>Correlation Matrix</vt:lpstr>
      <vt:lpstr>Average User Play Duration</vt:lpstr>
      <vt:lpstr>User OS and Platform</vt:lpstr>
      <vt:lpstr>User OS and Content Watched</vt:lpstr>
      <vt:lpstr>3. Tools that I Use:</vt:lpstr>
      <vt:lpstr>4. User Platform to Watch and Content Type</vt:lpstr>
      <vt:lpstr>PowerPoint Presentation</vt:lpstr>
      <vt:lpstr>5. User with Highest Play Duration per Day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Nashih Amien</dc:creator>
  <cp:lastModifiedBy>Nashih Amien</cp:lastModifiedBy>
  <cp:revision>15</cp:revision>
  <dcterms:created xsi:type="dcterms:W3CDTF">2021-05-07T11:52:32Z</dcterms:created>
  <dcterms:modified xsi:type="dcterms:W3CDTF">2021-05-08T00:16:26Z</dcterms:modified>
</cp:coreProperties>
</file>