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8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1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arviind/currency-conver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g"/><Relationship Id="rId4" Type="http://schemas.openxmlformats.org/officeDocument/2006/relationships/hyperlink" Target="https://github.com/1998chaitu/CurrencyConver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7C172-0A94-4FD0-9580-6561582A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92" b="673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48491-9318-9A49-AFC8-474410CB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38" y="-243288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Currency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E99D-D160-4E4B-AEF3-84C842AE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"/>
            <a:ext cx="5635626" cy="453933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you ever been in a different country and didn’t know the exchange rate there? Well, this converter is just for you! </a:t>
            </a:r>
          </a:p>
          <a:p>
            <a:pPr marL="0" indent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C607B0-CAFD-F749-9449-0768E26E959E}"/>
              </a:ext>
            </a:extLst>
          </p:cNvPr>
          <p:cNvSpPr txBox="1">
            <a:spLocks/>
          </p:cNvSpPr>
          <p:nvPr/>
        </p:nvSpPr>
        <p:spPr>
          <a:xfrm>
            <a:off x="0" y="6505075"/>
            <a:ext cx="3031852" cy="388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alpha val="75000"/>
                  </a:schemeClr>
                </a:solidFill>
              </a:rPr>
              <a:t>By: </a:t>
            </a:r>
            <a:r>
              <a:rPr lang="en-US" sz="1400" dirty="0" err="1">
                <a:solidFill>
                  <a:schemeClr val="tx1">
                    <a:alpha val="75000"/>
                  </a:schemeClr>
                </a:solidFill>
              </a:rPr>
              <a:t>Nashika</a:t>
            </a:r>
            <a:r>
              <a:rPr lang="en-US" sz="1400" dirty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Auguste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500CF-4D77-8D4D-9B93-8AE2EA89A6D4}"/>
              </a:ext>
            </a:extLst>
          </p:cNvPr>
          <p:cNvSpPr txBox="1"/>
          <p:nvPr/>
        </p:nvSpPr>
        <p:spPr>
          <a:xfrm>
            <a:off x="-31769" y="4615696"/>
            <a:ext cx="6479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https://github.com/heyarviind/currency-converter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https://github.com/1998chaitu/CurrencyConverter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charleslarnold</a:t>
            </a:r>
            <a:r>
              <a:rPr lang="en-US" dirty="0"/>
              <a:t>/</a:t>
            </a:r>
            <a:r>
              <a:rPr lang="en-US" dirty="0" err="1"/>
              <a:t>currency_converter</a:t>
            </a:r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C667F6-008A-FB4E-B495-A3C537C22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290" y="-35436"/>
            <a:ext cx="3858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Bahnschrift</vt:lpstr>
      <vt:lpstr>News Gothic MT</vt:lpstr>
      <vt:lpstr>Wingdings 2</vt:lpstr>
      <vt:lpstr>DividendVTI</vt:lpstr>
      <vt:lpstr>Currency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Nashika Auguste</dc:creator>
  <cp:lastModifiedBy>Nashika Auguste</cp:lastModifiedBy>
  <cp:revision>1</cp:revision>
  <dcterms:created xsi:type="dcterms:W3CDTF">2019-12-09T20:05:54Z</dcterms:created>
  <dcterms:modified xsi:type="dcterms:W3CDTF">2019-12-09T20:08:36Z</dcterms:modified>
</cp:coreProperties>
</file>