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system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4267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i="1" dirty="0" smtClean="0">
                <a:solidFill>
                  <a:srgbClr val="FF0000"/>
                </a:solidFill>
              </a:rPr>
              <a:t>BASIC ELEMENTS OF A COMPUTER: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Processor- controls operations &amp; performs data processing..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</a:rPr>
              <a:t>main memory – volatile, used by processor for currently running </a:t>
            </a:r>
            <a:r>
              <a:rPr lang="en-US" sz="1600" b="1" i="1" dirty="0" err="1" smtClean="0">
                <a:solidFill>
                  <a:schemeClr val="tx1"/>
                </a:solidFill>
              </a:rPr>
              <a:t>appliications</a:t>
            </a:r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i/o modules – move data to&amp; from computer &amp; i/o devices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System bus – communication among processors, RAM, &amp; i/o modules</a:t>
            </a:r>
          </a:p>
          <a:p>
            <a:pPr marL="342900" indent="-342900" algn="l">
              <a:buAutoNum type="arabicPeriod"/>
            </a:pPr>
            <a:endParaRPr lang="en-US" sz="1600" b="1" i="1" dirty="0" smtClean="0">
              <a:solidFill>
                <a:schemeClr val="tx1"/>
              </a:solidFill>
            </a:endParaRPr>
          </a:p>
          <a:p>
            <a:pPr marL="342900" indent="-342900" algn="l"/>
            <a:r>
              <a:rPr lang="en-US" sz="1600" b="1" i="1" dirty="0" smtClean="0">
                <a:solidFill>
                  <a:schemeClr val="tx1"/>
                </a:solidFill>
              </a:rPr>
              <a:t>  2 internal registers used by processor:----------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MAR ( memory address register) : stores </a:t>
            </a:r>
            <a:r>
              <a:rPr lang="en-US" sz="1600" b="1" i="1" dirty="0" err="1" smtClean="0">
                <a:solidFill>
                  <a:schemeClr val="tx1"/>
                </a:solidFill>
              </a:rPr>
              <a:t>addresss</a:t>
            </a:r>
            <a:r>
              <a:rPr lang="en-US" sz="1600" b="1" i="1" dirty="0" smtClean="0">
                <a:solidFill>
                  <a:schemeClr val="tx1"/>
                </a:solidFill>
              </a:rPr>
              <a:t> of next read/write operations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MBR ( memory buffer register): STORES the data to be read from or written into memory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I/OAR( input output address register): specifies a particular input output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I/OBR : exchange of info. </a:t>
            </a:r>
            <a:r>
              <a:rPr lang="en-US" sz="1600" b="1" i="1" dirty="0" err="1" smtClean="0">
                <a:solidFill>
                  <a:schemeClr val="tx1"/>
                </a:solidFill>
              </a:rPr>
              <a:t>bw</a:t>
            </a:r>
            <a:r>
              <a:rPr lang="en-US" sz="1600" b="1" i="1" dirty="0" smtClean="0">
                <a:solidFill>
                  <a:schemeClr val="tx1"/>
                </a:solidFill>
              </a:rPr>
              <a:t> i/o module &amp; processor.</a:t>
            </a:r>
          </a:p>
          <a:p>
            <a:pPr marL="342900" indent="-342900" algn="l">
              <a:buAutoNum type="arabicPeriod"/>
            </a:pPr>
            <a:endParaRPr lang="en-US" sz="1600" b="1" i="1" dirty="0" smtClean="0">
              <a:solidFill>
                <a:schemeClr val="tx1"/>
              </a:solidFill>
            </a:endParaRPr>
          </a:p>
          <a:p>
            <a:pPr marL="342900" indent="-342900" algn="l"/>
            <a:r>
              <a:rPr lang="en-US" sz="1600" b="1" i="1" dirty="0" smtClean="0">
                <a:solidFill>
                  <a:schemeClr val="tx1"/>
                </a:solidFill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</a:rPr>
              <a:t> SOME DEFINITIONS:---------------------------------------------------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Memory module:  set of sequentially numbered memory locations</a:t>
            </a:r>
          </a:p>
          <a:p>
            <a:pPr marL="342900" indent="-342900" algn="l">
              <a:buAutoNum type="arabicPeriod"/>
            </a:pPr>
            <a:r>
              <a:rPr lang="en-US" sz="1600" b="1" i="1" dirty="0" smtClean="0">
                <a:solidFill>
                  <a:schemeClr val="tx1"/>
                </a:solidFill>
              </a:rPr>
              <a:t>i/o module: transfers data from i/o devices to processor &amp; memory &amp; vice versa.</a:t>
            </a:r>
          </a:p>
          <a:p>
            <a:pPr marL="342900" indent="-342900" algn="l">
              <a:buAutoNum type="arabicPeriod"/>
            </a:pPr>
            <a:endParaRPr lang="en-US" sz="1600" b="1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i="1" dirty="0" smtClean="0"/>
              <a:t>1. USER VISIBLE REGISTERS:( used in place of RAM for faster access time)</a:t>
            </a:r>
          </a:p>
          <a:p>
            <a:pPr>
              <a:buNone/>
            </a:pPr>
            <a:r>
              <a:rPr lang="en-US" sz="1600" b="1" i="1" dirty="0" smtClean="0"/>
              <a:t>2. Control &amp; status registers( used to control operations of processor &amp; execution of programs)</a:t>
            </a:r>
          </a:p>
          <a:p>
            <a:pPr>
              <a:buNone/>
            </a:pPr>
            <a:endParaRPr lang="en-US" sz="1600" b="1" i="1" dirty="0" smtClean="0"/>
          </a:p>
          <a:p>
            <a:pPr>
              <a:buNone/>
            </a:pPr>
            <a:r>
              <a:rPr lang="en-US" sz="1600" b="1" i="1" dirty="0" smtClean="0">
                <a:solidFill>
                  <a:srgbClr val="FF0000"/>
                </a:solidFill>
              </a:rPr>
              <a:t>USER VISIBLE REGISTERS:  </a:t>
            </a:r>
          </a:p>
          <a:p>
            <a:pPr>
              <a:buNone/>
            </a:pPr>
            <a:r>
              <a:rPr lang="en-US" sz="1600" b="1" i="1" dirty="0" smtClean="0"/>
              <a:t>May be referenced by means of the machine language `</a:t>
            </a:r>
          </a:p>
          <a:p>
            <a:pPr>
              <a:buAutoNum type="arabicPeriod"/>
            </a:pPr>
            <a:r>
              <a:rPr lang="en-US" sz="1600" b="1" i="1" dirty="0" smtClean="0"/>
              <a:t>DATA REGISTERS: general purpose registers </a:t>
            </a:r>
            <a:r>
              <a:rPr lang="en-US" sz="1600" b="1" i="1" dirty="0" err="1" smtClean="0"/>
              <a:t>asssigned</a:t>
            </a:r>
            <a:r>
              <a:rPr lang="en-US" sz="1600" b="1" i="1" dirty="0" smtClean="0"/>
              <a:t> </a:t>
            </a:r>
            <a:r>
              <a:rPr lang="en-US" sz="1600" b="1" i="1" dirty="0" smtClean="0"/>
              <a:t>to functions by programmer</a:t>
            </a:r>
          </a:p>
          <a:p>
            <a:pPr>
              <a:buAutoNum type="arabicPeriod"/>
            </a:pPr>
            <a:r>
              <a:rPr lang="en-US" sz="1600" b="1" i="1" dirty="0" smtClean="0"/>
              <a:t>ADDRESS REGISTERS: contains address of data and instructions in RAM. Maybe be general Purpose or  dedicated.</a:t>
            </a:r>
          </a:p>
          <a:p>
            <a:pPr>
              <a:buNone/>
            </a:pPr>
            <a:r>
              <a:rPr lang="en-US" sz="1600" b="1" i="1" dirty="0" smtClean="0"/>
              <a:t>       </a:t>
            </a:r>
            <a:r>
              <a:rPr lang="en-US" sz="1600" b="1" i="1" dirty="0" err="1" smtClean="0"/>
              <a:t>i</a:t>
            </a:r>
            <a:r>
              <a:rPr lang="en-US" sz="1600" b="1" i="1" dirty="0" smtClean="0"/>
              <a:t>) INDEX REGISTER- adding index to a base address to get </a:t>
            </a:r>
            <a:r>
              <a:rPr lang="en-US" sz="1600" b="1" i="1" dirty="0" err="1" smtClean="0"/>
              <a:t>effecctive</a:t>
            </a:r>
            <a:r>
              <a:rPr lang="en-US" sz="1600" b="1" i="1" dirty="0" smtClean="0"/>
              <a:t> address.</a:t>
            </a:r>
          </a:p>
          <a:p>
            <a:pPr>
              <a:buNone/>
            </a:pPr>
            <a:r>
              <a:rPr lang="en-US" sz="1600" b="1" i="1" dirty="0" smtClean="0"/>
              <a:t>	</a:t>
            </a:r>
            <a:r>
              <a:rPr lang="en-US" sz="1600" b="1" i="1" dirty="0" smtClean="0"/>
              <a:t>ii) SEGMENT REGISTER – memory is divided into segments….</a:t>
            </a:r>
          </a:p>
          <a:p>
            <a:pPr>
              <a:buNone/>
            </a:pPr>
            <a:r>
              <a:rPr lang="en-US" sz="1600" b="1" i="1" dirty="0" smtClean="0"/>
              <a:t>	</a:t>
            </a:r>
            <a:r>
              <a:rPr lang="en-US" sz="1600" b="1" i="1" dirty="0" smtClean="0"/>
              <a:t>iii) STACK POINTER</a:t>
            </a:r>
          </a:p>
          <a:p>
            <a:pPr>
              <a:buNone/>
            </a:pPr>
            <a:endParaRPr lang="en-US" sz="1600" b="1" i="1" dirty="0" smtClean="0"/>
          </a:p>
          <a:p>
            <a:pPr>
              <a:buNone/>
            </a:pPr>
            <a:r>
              <a:rPr lang="en-US" sz="1600" b="1" i="1" dirty="0" smtClean="0">
                <a:solidFill>
                  <a:srgbClr val="FF0000"/>
                </a:solidFill>
              </a:rPr>
              <a:t>CONTROL &amp; STATUS REGISTERS( control the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opertations</a:t>
            </a:r>
            <a:r>
              <a:rPr lang="en-US" sz="1600" b="1" i="1" dirty="0" smtClean="0">
                <a:solidFill>
                  <a:srgbClr val="FF0000"/>
                </a:solidFill>
              </a:rPr>
              <a:t> of the processor, not visible to user generally)</a:t>
            </a:r>
          </a:p>
          <a:p>
            <a:pPr>
              <a:buNone/>
            </a:pPr>
            <a:endParaRPr lang="en-US" sz="1600" b="1" i="1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sz="1600" b="1" i="1" dirty="0" smtClean="0"/>
              <a:t>PROGRAM COUNTER: contains address of next instructions to be fetched</a:t>
            </a:r>
          </a:p>
          <a:p>
            <a:pPr>
              <a:buAutoNum type="arabicPeriod"/>
            </a:pPr>
            <a:r>
              <a:rPr lang="en-US" sz="1600" b="1" i="1" dirty="0" smtClean="0">
                <a:solidFill>
                  <a:srgbClr val="FF0000"/>
                </a:solidFill>
              </a:rPr>
              <a:t>INSTRUCTION REGISTER: contains currently executing instruction.</a:t>
            </a:r>
            <a:endParaRPr lang="en-US" sz="1600" b="1" i="1" dirty="0" smtClean="0"/>
          </a:p>
          <a:p>
            <a:pPr>
              <a:buAutoNum type="arabicPeriod"/>
            </a:pPr>
            <a:endParaRPr lang="en-US" sz="16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600" b="1" i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EXECUTION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Instruction processing consists of 2 steps:</a:t>
            </a:r>
          </a:p>
          <a:p>
            <a:r>
              <a:rPr lang="en-US" sz="1600" dirty="0" smtClean="0"/>
              <a:t>1. fetching </a:t>
            </a:r>
            <a:r>
              <a:rPr lang="en-US" sz="1600" dirty="0" err="1" smtClean="0"/>
              <a:t>instructionns</a:t>
            </a:r>
            <a:r>
              <a:rPr lang="en-US" sz="1600" dirty="0" smtClean="0"/>
              <a:t> from memory (FETCH STAGE) </a:t>
            </a:r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executioning</a:t>
            </a:r>
            <a:r>
              <a:rPr lang="en-US" sz="1600" dirty="0" smtClean="0"/>
              <a:t> each instructions ( EXECUTE STAGE)</a:t>
            </a:r>
          </a:p>
          <a:p>
            <a:endParaRPr lang="en-US" sz="1600" dirty="0" smtClean="0"/>
          </a:p>
          <a:p>
            <a:r>
              <a:rPr lang="en-US" sz="1600" dirty="0" smtClean="0"/>
              <a:t>The processing required for each instructions is called </a:t>
            </a:r>
            <a:r>
              <a:rPr lang="en-US" sz="1600" dirty="0" smtClean="0">
                <a:solidFill>
                  <a:srgbClr val="FF0000"/>
                </a:solidFill>
              </a:rPr>
              <a:t>instruction cycle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4 STEPS DURING INSTRUCTION PROCESSSING: ---------------------</a:t>
            </a:r>
          </a:p>
          <a:p>
            <a:r>
              <a:rPr lang="en-US" sz="1600" dirty="0" smtClean="0"/>
              <a:t>1. processor- memory</a:t>
            </a:r>
          </a:p>
          <a:p>
            <a:r>
              <a:rPr lang="en-US" sz="1600" dirty="0" smtClean="0"/>
              <a:t>2. processor- I/O</a:t>
            </a:r>
          </a:p>
          <a:p>
            <a:r>
              <a:rPr lang="en-US" sz="1600" dirty="0" smtClean="0"/>
              <a:t>3. data processing </a:t>
            </a:r>
          </a:p>
          <a:p>
            <a:r>
              <a:rPr lang="en-US" sz="1600" dirty="0" smtClean="0"/>
              <a:t>4. control 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All computers provide a mechanism by which other modules (I/O , memory) may interrupt the normal execution of processor.</a:t>
            </a:r>
          </a:p>
          <a:p>
            <a:endParaRPr lang="en-US" sz="1800" dirty="0" smtClean="0"/>
          </a:p>
          <a:p>
            <a:r>
              <a:rPr lang="en-US" sz="1800" dirty="0" smtClean="0"/>
              <a:t>Basically done for improving processor utilization.</a:t>
            </a:r>
          </a:p>
          <a:p>
            <a:endParaRPr lang="en-US" sz="1800" dirty="0" smtClean="0"/>
          </a:p>
          <a:p>
            <a:r>
              <a:rPr lang="en-US" sz="1800" dirty="0" smtClean="0"/>
              <a:t>CLASS OF INTERRUPTS: ---------------------</a:t>
            </a:r>
          </a:p>
          <a:p>
            <a:r>
              <a:rPr lang="en-US" sz="1800" dirty="0" smtClean="0"/>
              <a:t>1.program</a:t>
            </a:r>
          </a:p>
          <a:p>
            <a:r>
              <a:rPr lang="en-US" sz="1800" dirty="0" smtClean="0"/>
              <a:t>2. timer</a:t>
            </a:r>
          </a:p>
          <a:p>
            <a:r>
              <a:rPr lang="en-US" sz="1800" dirty="0" smtClean="0"/>
              <a:t>3. I/O</a:t>
            </a:r>
          </a:p>
          <a:p>
            <a:r>
              <a:rPr lang="en-US" sz="1800" dirty="0" smtClean="0"/>
              <a:t>4. hardware failure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Multiprogramming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Multiprogramming is </a:t>
            </a:r>
            <a:r>
              <a:rPr lang="en-US" b="1" dirty="0" smtClean="0"/>
              <a:t>a rudimentary form of parallel processing in which several programs are run at the same time on a </a:t>
            </a:r>
            <a:r>
              <a:rPr lang="en-US" b="1" dirty="0" err="1" smtClean="0"/>
              <a:t>uniprocessor</a:t>
            </a:r>
            <a:r>
              <a:rPr lang="en-US" dirty="0" smtClean="0"/>
              <a:t>. Since there is only one processor, there can be no true simultaneous execution of different programs.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is invisible to OS.</a:t>
            </a:r>
          </a:p>
          <a:p>
            <a:r>
              <a:rPr lang="en-US" sz="2000" dirty="0" smtClean="0"/>
              <a:t>Interacts with the other memory management hardware.</a:t>
            </a:r>
          </a:p>
          <a:p>
            <a:r>
              <a:rPr lang="en-US" sz="2000" dirty="0" smtClean="0"/>
              <a:t>cache memory, also called cache, </a:t>
            </a:r>
            <a:r>
              <a:rPr lang="en-US" sz="2000" b="1" dirty="0" smtClean="0"/>
              <a:t>supplementary memory system that temporarily stores frequently used instructions and data for quicker processing by the central processing unit (CPU) of a computer</a:t>
            </a:r>
            <a:r>
              <a:rPr lang="en-US" sz="2000" dirty="0" smtClean="0"/>
              <a:t>. The cache augments, and is an extension of, a computer's main memory.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 COMMUNCIATION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Programmed I/O</a:t>
            </a:r>
          </a:p>
          <a:p>
            <a:r>
              <a:rPr lang="en-US" dirty="0" smtClean="0"/>
              <a:t>Interrupt-driven I/O</a:t>
            </a:r>
          </a:p>
          <a:p>
            <a:r>
              <a:rPr lang="en-US" dirty="0" smtClean="0"/>
              <a:t>DIRECT MEMORY ACCESS ( DMA)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386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Computer system overview </vt:lpstr>
      <vt:lpstr>PROCESSOR REGISTERS</vt:lpstr>
      <vt:lpstr>INSTRUCTION EXECUTION </vt:lpstr>
      <vt:lpstr>INTERRUPTS</vt:lpstr>
      <vt:lpstr>Multiprogramming  </vt:lpstr>
      <vt:lpstr>CACHE MEMORY</vt:lpstr>
      <vt:lpstr>I/O COMMUNCIATION TECHNIQUES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overview </dc:title>
  <dc:creator>LUK-PC</dc:creator>
  <cp:lastModifiedBy>LUK-PC</cp:lastModifiedBy>
  <cp:revision>11</cp:revision>
  <dcterms:created xsi:type="dcterms:W3CDTF">2006-08-16T00:00:00Z</dcterms:created>
  <dcterms:modified xsi:type="dcterms:W3CDTF">2022-03-27T14:52:46Z</dcterms:modified>
</cp:coreProperties>
</file>