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F9BA-8ADB-4AAB-92E5-89B19192755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BA1A-A5C1-48B3-957E-A7BD03CA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eclipse-packag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Development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1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Accept the license agreement and Finish</a:t>
            </a:r>
            <a:endParaRPr lang="en-US" dirty="0"/>
          </a:p>
        </p:txBody>
      </p:sp>
      <p:pic>
        <p:nvPicPr>
          <p:cNvPr id="5122" name="Picture 2" descr="C:\Users\amir\AppData\Local\Temp\SNAGHTML286df7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199"/>
            <a:ext cx="4075832" cy="50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0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Python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Development Kit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PyDev plug-in for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the latest Python Development kit from this following link: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r>
              <a:rPr lang="en-US" dirty="0"/>
              <a:t>Install Python by openning the instaler package (e.g. </a:t>
            </a:r>
            <a:r>
              <a:rPr lang="en-US" dirty="0" smtClean="0"/>
              <a:t>python-3.5.1.exe)</a:t>
            </a:r>
          </a:p>
          <a:p>
            <a:endParaRPr lang="en-US" dirty="0"/>
          </a:p>
        </p:txBody>
      </p:sp>
      <p:pic>
        <p:nvPicPr>
          <p:cNvPr id="1026" name="Picture 2" descr="C:\Users\amir\AppData\Local\Temp\SNAGHTML287686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5257800" cy="32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IDLE 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After completing the installation, open IDLE (python interactive shell) from the start menu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Type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print(‘Hello Word!)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340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Eclipse for Python IDE</a:t>
            </a:r>
          </a:p>
          <a:p>
            <a:r>
              <a:rPr lang="en-US" dirty="0" smtClean="0"/>
              <a:t>Install Eclipse from the following </a:t>
            </a:r>
            <a:r>
              <a:rPr lang="en-US" dirty="0" smtClean="0"/>
              <a:t>link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https://www.eclipse.org/downloads/eclipse-packages</a:t>
            </a:r>
            <a:r>
              <a:rPr lang="en-US" sz="2400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Eclipse IDE for C/C</a:t>
            </a:r>
            <a:r>
              <a:rPr lang="en-US" smtClean="0"/>
              <a:t>++ Developers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17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PyDev is an Eclipse IDE plugin for Python development</a:t>
            </a:r>
          </a:p>
          <a:p>
            <a:r>
              <a:rPr lang="en-US" dirty="0" smtClean="0"/>
              <a:t>Follow instruction to install PyDev plugin</a:t>
            </a:r>
          </a:p>
          <a:p>
            <a:r>
              <a:rPr lang="en-US" dirty="0" smtClean="0"/>
              <a:t>Open Eclipse and select the default workspace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r>
              <a:rPr lang="en-US" dirty="0" smtClean="0"/>
              <a:t>Go to Help - &gt; Eclipse Marketplace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590800"/>
            <a:ext cx="3733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29000" cy="1371599"/>
          </a:xfrm>
        </p:spPr>
        <p:txBody>
          <a:bodyPr/>
          <a:lstStyle/>
          <a:p>
            <a:r>
              <a:rPr lang="en-US" dirty="0" smtClean="0"/>
              <a:t>Search and install PyDev plugin</a:t>
            </a:r>
            <a:endParaRPr lang="en-US" dirty="0"/>
          </a:p>
        </p:txBody>
      </p:sp>
      <p:pic>
        <p:nvPicPr>
          <p:cNvPr id="3074" name="Picture 2" descr="C:\Users\amir\AppData\Local\Temp\SNAGHTML286ca6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57696"/>
            <a:ext cx="3960844" cy="487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3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2209800"/>
          </a:xfrm>
        </p:spPr>
        <p:txBody>
          <a:bodyPr/>
          <a:lstStyle/>
          <a:p>
            <a:r>
              <a:rPr lang="en-US" dirty="0" smtClean="0"/>
              <a:t>Check box “PyDev for Eclipse”</a:t>
            </a:r>
            <a:endParaRPr lang="en-US" dirty="0"/>
          </a:p>
        </p:txBody>
      </p:sp>
      <p:pic>
        <p:nvPicPr>
          <p:cNvPr id="4098" name="Picture 2" descr="C:\Users\amir\AppData\Local\Temp\SNAGHTML286d6e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3981586" cy="49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Installing Development Environment</vt:lpstr>
      <vt:lpstr>Installing Python Development Environment</vt:lpstr>
      <vt:lpstr>Python Development Kit</vt:lpstr>
      <vt:lpstr>Python IDLE Interactive Shell</vt:lpstr>
      <vt:lpstr>Installing Eclipse</vt:lpstr>
      <vt:lpstr>Install PyDev</vt:lpstr>
      <vt:lpstr>Install PyDev</vt:lpstr>
      <vt:lpstr>Install PyDev</vt:lpstr>
      <vt:lpstr>Install PyDev</vt:lpstr>
      <vt:lpstr>Install PyDev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Development Environment</dc:title>
  <dc:creator>amir_hallajpour@hotmail.com</dc:creator>
  <cp:lastModifiedBy>b</cp:lastModifiedBy>
  <cp:revision>6</cp:revision>
  <dcterms:created xsi:type="dcterms:W3CDTF">2016-01-10T23:33:47Z</dcterms:created>
  <dcterms:modified xsi:type="dcterms:W3CDTF">2016-06-22T18:32:06Z</dcterms:modified>
</cp:coreProperties>
</file>