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44FD4-D2D2-4141-B001-46DAB718ECF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65D86-8EED-482B-B668-EC0673F43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6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DC89-102B-4B08-8966-579E509548F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EE6-C322-4702-A5DA-ECC21AD8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DC89-102B-4B08-8966-579E509548F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EE6-C322-4702-A5DA-ECC21AD8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DC89-102B-4B08-8966-579E509548F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EE6-C322-4702-A5DA-ECC21AD8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1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DC89-102B-4B08-8966-579E509548F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EE6-C322-4702-A5DA-ECC21AD8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8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DC89-102B-4B08-8966-579E509548F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EE6-C322-4702-A5DA-ECC21AD8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9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DC89-102B-4B08-8966-579E509548F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EE6-C322-4702-A5DA-ECC21AD8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7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DC89-102B-4B08-8966-579E509548F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EE6-C322-4702-A5DA-ECC21AD8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9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DC89-102B-4B08-8966-579E509548F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EE6-C322-4702-A5DA-ECC21AD8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1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DC89-102B-4B08-8966-579E509548F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EE6-C322-4702-A5DA-ECC21AD8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DC89-102B-4B08-8966-579E509548F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EE6-C322-4702-A5DA-ECC21AD8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1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DC89-102B-4B08-8966-579E509548F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EE6-C322-4702-A5DA-ECC21AD8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4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CDC89-102B-4B08-8966-579E509548F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DEE6-C322-4702-A5DA-ECC21AD8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Exceptions,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1397" y="3970316"/>
            <a:ext cx="82603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The reason behind the term “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exception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” is that when an error occurs and an exception object is created,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normal execution flow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of the program is interrupted and execution switches to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exceptional control flow 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1661992"/>
            <a:ext cx="824674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Recall that when the program execution gets into an erroneous state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, an exception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 is created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This object has a type that is related to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i="1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type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of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object contains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information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about the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default behavior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is to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this information and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interrupt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execution of the statement that “caused” the error</a:t>
            </a:r>
          </a:p>
        </p:txBody>
      </p:sp>
    </p:spTree>
    <p:extLst>
      <p:ext uri="{BB962C8B-B14F-4D97-AF65-F5344CB8AC3E}">
        <p14:creationId xmlns:p14="http://schemas.microsoft.com/office/powerpoint/2010/main" val="12257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Exceptional control flow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100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5617" y="3628358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59226" y="4260930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98603" y="4911875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02593" y="3108298"/>
            <a:ext cx="1073024" cy="666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2" idx="1"/>
          </p:cNvCxnSpPr>
          <p:nvPr/>
        </p:nvCxnSpPr>
        <p:spPr>
          <a:xfrm rot="10800000" flipV="1">
            <a:off x="1970711" y="5531626"/>
            <a:ext cx="4563938" cy="4181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179101" y="2827390"/>
            <a:ext cx="5571606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"/Users/me/ch7/stack.py", line 13,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"/Users/me/ch7/stack.py", line 8,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"/Users/me/ch7/stack.py", line 3,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division by zero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709358" y="1269970"/>
            <a:ext cx="2279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Normal control flow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1269970"/>
            <a:ext cx="27046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Exceptional control flow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9100" y="1811727"/>
            <a:ext cx="6101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The default behavior is to interrupt the execution of each “active” statement and print the error information contained in the exception object.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21950" y="1470025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17" grpId="0" animBg="1"/>
      <p:bldP spid="27" grpId="0"/>
      <p:bldP spid="27" grpId="1"/>
      <p:bldP spid="28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Catching and handling exceptions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46548"/>
            <a:ext cx="761317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It is possible to override the default behavior (print error information and “crash”) when an exception is raised,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 smtClean="0">
                <a:solidFill>
                  <a:schemeClr val="accent1"/>
                </a:solidFill>
              </a:rPr>
              <a:t>/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 smtClean="0">
                <a:solidFill>
                  <a:schemeClr val="accent1"/>
                </a:solidFill>
              </a:rPr>
              <a:t> statements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647790" y="3049350"/>
            <a:ext cx="550891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{} years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old.'.format(intAge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647790" y="2846625"/>
            <a:ext cx="550891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{} years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old.'.format(intAge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age using digits 0-9!')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67989" y="4972278"/>
            <a:ext cx="669860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======================== RESTART ========================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age: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"/Users/me/age1.py",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with base 10: 'fifteen'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7989" y="4972277"/>
            <a:ext cx="66986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 RESTART 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age: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age using digits 0-9!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6179" y="4431675"/>
            <a:ext cx="1996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Default behavior: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36179" y="4431675"/>
            <a:ext cx="20284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Custom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behavior: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67989" y="2846625"/>
            <a:ext cx="34798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exception is raised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while executing the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block, then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block of the associated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executed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45756" y="4400898"/>
            <a:ext cx="53058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4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code block is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exception handler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054100" y="3788015"/>
            <a:ext cx="1991656" cy="843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3994813" y="4239257"/>
            <a:ext cx="290779" cy="152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6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/>
      <p:bldP spid="12" grpId="1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Format of a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/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statement pair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94617" y="2273300"/>
            <a:ext cx="340254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&lt;exception handler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1576094"/>
            <a:ext cx="55862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The format of a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kern="0" dirty="0" smtClean="0">
                <a:latin typeface="Calibri" pitchFamily="34" charset="0"/>
              </a:rPr>
              <a:t>/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kern="0" dirty="0" smtClean="0"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rgbClr val="294171"/>
                </a:solidFill>
              </a:rPr>
              <a:t>pair of statements is: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07000" y="1976204"/>
            <a:ext cx="393700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exception handler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handles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any </a:t>
            </a:r>
            <a:r>
              <a:rPr lang="en-US" sz="2000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exception raised in the </a:t>
            </a:r>
            <a:r>
              <a:rPr lang="en-US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lang="en-US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block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lang="en-US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statement is said to </a:t>
            </a:r>
            <a:r>
              <a:rPr lang="en-US" sz="20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catch the (raised) exception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rot="10800000" flipV="1">
            <a:off x="4494968" y="2791812"/>
            <a:ext cx="712032" cy="2838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It is possible to restrict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 smtClean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294617" y="4888880"/>
            <a:ext cx="340254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 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&lt;exception handler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</a:p>
        </p:txBody>
      </p:sp>
    </p:spTree>
    <p:extLst>
      <p:ext uri="{BB962C8B-B14F-4D97-AF65-F5344CB8AC3E}">
        <p14:creationId xmlns:p14="http://schemas.microsoft.com/office/powerpoint/2010/main" val="269861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 bwMode="auto">
          <a:xfrm>
            <a:off x="2959100" y="4611588"/>
            <a:ext cx="6197600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readAge('age.txt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cannot be converted to integer.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Format of a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/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statement pair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It is possible to restrict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 smtClean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1577747"/>
            <a:ext cx="769534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readAge(filename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'converts first line of file filename to an integer and prints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age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is', age)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cannot be converted to integer.')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4814" y="5057864"/>
            <a:ext cx="117600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fifteen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811974" y="5365641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age.txt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59100" y="4611231"/>
            <a:ext cx="6197600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readAge('age.txt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cannot be converted to integer.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readAge('age.text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readAge('age.text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"/Users/me/ch7.py", line 12,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readAge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age.text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95912" y="5948961"/>
            <a:ext cx="2317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default exception handler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prints this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42639" y="5948961"/>
            <a:ext cx="813759" cy="3018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1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2" grpId="0" animBg="1"/>
      <p:bldP spid="13" grpId="0"/>
      <p:bldP spid="1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Multiple exception handlers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It is possible to restrict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 smtClean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1116" y="2133986"/>
            <a:ext cx="8434642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readAge(filename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'converts first line of file filename to an integer and prints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age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is',age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only if an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print('Input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/Output error.')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only if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cannot be converted to integer.')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if an exception other than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print('Other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error.')</a:t>
            </a:r>
          </a:p>
        </p:txBody>
      </p:sp>
    </p:spTree>
    <p:extLst>
      <p:ext uri="{BB962C8B-B14F-4D97-AF65-F5344CB8AC3E}">
        <p14:creationId xmlns:p14="http://schemas.microsoft.com/office/powerpoint/2010/main" val="25320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Controlling the exceptional control flow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5617" y="3628358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59226" y="4260930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98603" y="4911875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21950" y="1470025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166668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135749" y="3187070"/>
            <a:ext cx="1139868" cy="58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2" idx="1"/>
          </p:cNvCxnSpPr>
          <p:nvPr/>
        </p:nvCxnSpPr>
        <p:spPr>
          <a:xfrm rot="10800000">
            <a:off x="1135749" y="3628360"/>
            <a:ext cx="5398900" cy="19032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6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Microsoft Office PowerPoint</Application>
  <PresentationFormat>On-screen Show (4:3)</PresentationFormat>
  <Paragraphs>506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1</cp:revision>
  <dcterms:created xsi:type="dcterms:W3CDTF">2016-01-18T01:38:28Z</dcterms:created>
  <dcterms:modified xsi:type="dcterms:W3CDTF">2016-01-18T01:38:56Z</dcterms:modified>
</cp:coreProperties>
</file>