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C63A1-07FB-41C1-AA42-ECF387DE023D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49E0F-9D5F-4B95-94F2-F9DD4C0B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F1BB-E0C1-40F5-84B7-5174768ABF42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728-5744-471B-AAB7-BEBFF08A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244248" y="4041847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'degrees',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'factorial', 'floor',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'pi',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'radians', 'sin',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'tan',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4248" y="4041845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'degrees',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'factorial', 'floor',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'pi',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'radians', 'sin',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'tan',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&lt;built-in 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Modules,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2008635"/>
            <a:ext cx="821787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4537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module is a file containing Python code.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89467" y="3753496"/>
            <a:ext cx="1921802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69971" y="3981257"/>
            <a:ext cx="669060" cy="21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1265" y="3753496"/>
            <a:ext cx="1562164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9358" y="2008636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008638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>
                <a:solidFill>
                  <a:srgbClr val="000000"/>
                </a:solidFill>
              </a:rPr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294171"/>
                </a:solidFill>
              </a:rPr>
              <a:t>These names are the module’s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008634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 smtClean="0"/>
              <a:t>the names of functions, values, and classes defined in the module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87847" y="3578296"/>
            <a:ext cx="7232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returns the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defined in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namespace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987848" y="3916946"/>
            <a:ext cx="1565523" cy="50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590432" y="6073169"/>
            <a:ext cx="404293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 access the imported module’s attributes, the name of the namespace must be specified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764633" y="6002422"/>
            <a:ext cx="1825801" cy="46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510633" y="6416843"/>
            <a:ext cx="2079803" cy="5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4" grpId="1" animBg="1"/>
      <p:bldP spid="25" grpId="0" animBg="1"/>
      <p:bldP spid="28" grpId="0"/>
      <p:bldP spid="17" grpId="0"/>
      <p:bldP spid="17" grpId="1"/>
      <p:bldP spid="18" grpId="0"/>
      <p:bldP spid="19" grpId="0"/>
      <p:bldP spid="19" grpId="1"/>
      <p:bldP spid="26" grpId="0"/>
      <p:bldP spid="26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Rewrite the below Python statement so that instead of making the usual method invocations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you use the notation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7850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s.find('C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s.replace('AC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930388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str.lower(s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str.find(s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'C')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str.replace(s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'AC',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7189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Importing a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Runs the module’s code to create the objects defined in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Creates a namespace where the names of these objects will live.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432" y="3008907"/>
            <a:ext cx="86655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import statement only lists a name, the name of the module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without any directory information or .</a:t>
            </a:r>
            <a:r>
              <a:rPr lang="en-US" sz="2000" dirty="0" err="1" smtClean="0"/>
              <a:t>py</a:t>
            </a:r>
            <a:r>
              <a:rPr lang="en-US" sz="2000" dirty="0" smtClean="0"/>
              <a:t> suffix.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Python uses the </a:t>
            </a:r>
            <a:r>
              <a:rPr lang="en-US" sz="2000" dirty="0" smtClean="0">
                <a:solidFill>
                  <a:srgbClr val="FF0000"/>
                </a:solidFill>
              </a:rPr>
              <a:t>Python search path </a:t>
            </a:r>
            <a:r>
              <a:rPr lang="en-US" sz="2000" dirty="0" smtClean="0">
                <a:solidFill>
                  <a:srgbClr val="294171"/>
                </a:solidFill>
              </a:rPr>
              <a:t>to locate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search path </a:t>
            </a:r>
            <a:r>
              <a:rPr lang="en-US" sz="2000" dirty="0" smtClean="0">
                <a:solidFill>
                  <a:schemeClr val="accent1"/>
                </a:solidFill>
              </a:rPr>
              <a:t>is a list of directories where Python looks for modules.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variable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 smtClean="0">
                <a:solidFill>
                  <a:schemeClr val="accent1"/>
                </a:solidFill>
              </a:rPr>
              <a:t> defined in the Standard Library module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 smtClean="0">
                <a:solidFill>
                  <a:schemeClr val="accent1"/>
                </a:solidFill>
              </a:rPr>
              <a:t> refers to this list.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 smtClean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2701" y="5473005"/>
            <a:ext cx="914399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['/Users/me', '/Library/Frameworks/Python.framework/Versions/3.2/lib/python32.zip',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'/Library/Frameworks/Python.framework/Versions/3.2/lib/python3.2/site-packages']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99734" y="5055621"/>
            <a:ext cx="294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current working directory</a:t>
            </a:r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1385552" y="5255676"/>
            <a:ext cx="2014182" cy="811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344821" y="5055619"/>
            <a:ext cx="2687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Standard Library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folders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rot="5400000">
            <a:off x="6585322" y="4810322"/>
            <a:ext cx="457833" cy="174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6595367" y="5205195"/>
            <a:ext cx="842661" cy="134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3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0"/>
      <p:bldP spid="22" grpId="0" animBg="1"/>
      <p:bldP spid="23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0874" y="2422204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Python search path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470025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Suppose we want to import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</a:rPr>
              <a:t> stored in folder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that is not in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874" y="2427607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874" y="2429195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'__package__', 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'sys’]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1458480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By just adding folder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to the search path, module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can be imported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532048" y="4872841"/>
            <a:ext cx="362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called without an argument,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names in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top-level module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the shell, in this case.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74099" y="2422204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4393" y="2087463"/>
            <a:ext cx="5133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 in 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shell namespace; note that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not in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stCxn id="15" idx="0"/>
            <a:endCxn id="15" idx="0"/>
          </p:cNvCxnSpPr>
          <p:nvPr/>
        </p:nvCxnSpPr>
        <p:spPr>
          <a:xfrm rot="5400000" flipH="1" flipV="1">
            <a:off x="2811942" y="2429195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39640" y="2355273"/>
            <a:ext cx="1015996" cy="542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844393" y="2092229"/>
            <a:ext cx="5629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 folder in the Python search path contains module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060864" y="2649683"/>
            <a:ext cx="1189182" cy="60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20" grpId="0"/>
      <p:bldP spid="22" grpId="0" animBg="1"/>
      <p:bldP spid="14" grpId="0" animBg="1"/>
      <p:bldP spid="15" grpId="0" animBg="1"/>
      <p:bldP spid="17" grpId="0"/>
      <p:bldP spid="18" grpId="0"/>
      <p:bldP spid="12" grpId="0"/>
      <p:bldP spid="12" grpId="1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777802"/>
            <a:ext cx="851554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name.py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77802"/>
            <a:ext cx="851554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 smtClean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665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19" grpId="0" animBg="1"/>
      <p:bldP spid="12" grpId="0"/>
      <p:bldP spid="16" grpId="0"/>
      <p:bldP spid="16" grpId="1"/>
      <p:bldP spid="21" grpId="0" animBg="1"/>
      <p:bldP spid="23" grpId="0"/>
      <p:bldP spid="24" grpId="0"/>
      <p:bldP spid="24" grpId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64369"/>
            <a:ext cx="851554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 smtClean="0">
                <a:solidFill>
                  <a:srgbClr val="FF0000"/>
                </a:solidFill>
              </a:rPr>
              <a:t>top-level module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remaining modules are “library” modules that are imported by the top-level module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set to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 to the module’s name, if the file is being imported by another module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74503" y="6039019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name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96618" y="6346796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</p:txBody>
      </p:sp>
    </p:spTree>
    <p:extLst>
      <p:ext uri="{BB962C8B-B14F-4D97-AF65-F5344CB8AC3E}">
        <p14:creationId xmlns:p14="http://schemas.microsoft.com/office/powerpoint/2010/main" val="25429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4" grpId="0" animBg="1"/>
      <p:bldP spid="15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0" idx="1"/>
            </p:cNvCxnSpPr>
            <p:nvPr/>
          </p:nvCxnSpPr>
          <p:spPr>
            <a:xfrm>
              <a:off x="1398381" y="5109862"/>
              <a:ext cx="24687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51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(name of the) module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0x10278dd98&gt;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916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291056"/>
            <a:ext cx="4689224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1398381" y="5109862"/>
              <a:ext cx="2100352" cy="109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71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69367" y="2291056"/>
            <a:ext cx="4694758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69367" y="2291056"/>
            <a:ext cx="469475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6319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74901" y="1670080"/>
            <a:ext cx="343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7"/>
            <a:ext cx="373753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36627" y="4531758"/>
            <a:ext cx="5530075" cy="2127386"/>
            <a:chOff x="336627" y="4531758"/>
            <a:chExt cx="5530075" cy="2127386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6627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36627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513167" y="5118245"/>
              <a:ext cx="2985566" cy="1083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61504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961504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5755" y="4916479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575755" y="4531758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55" idx="0"/>
            </p:cNvCxnSpPr>
            <p:nvPr/>
          </p:nvCxnSpPr>
          <p:spPr>
            <a:xfrm>
              <a:off x="1140247" y="5103885"/>
              <a:ext cx="3461000" cy="1098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0"/>
            </p:cNvCxnSpPr>
            <p:nvPr/>
          </p:nvCxnSpPr>
          <p:spPr>
            <a:xfrm>
              <a:off x="1757598" y="5092590"/>
              <a:ext cx="3880504" cy="1107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0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</Words>
  <Application>Microsoft Office PowerPoint</Application>
  <PresentationFormat>On-screen Show (4:3)</PresentationFormat>
  <Paragraphs>517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2016-01-18T01:40:12Z</dcterms:created>
  <dcterms:modified xsi:type="dcterms:W3CDTF">2016-01-18T01:40:30Z</dcterms:modified>
</cp:coreProperties>
</file>