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A276-9918-4CA5-A57C-45B6645F164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BE3AA-E9C1-40E6-B956-FB139D45B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8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5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4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6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4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2C20-2AD3-47D4-BF36-63BC61666320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C855-F5B2-4B19-ABE1-D3651A33A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4251320" y="4143437"/>
            <a:ext cx="4905380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employee['987-65-4321']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employee['864-20-9753']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User-defined indexes and dictionaries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965999" y="1630947"/>
            <a:ext cx="38011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employee[987654321]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employee[864209753]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['Anna', 'Karenina']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employee[100010010]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535568" y="1630947"/>
            <a:ext cx="39421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Goal: 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container of employee records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indexed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by employee SS#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35568" y="2508110"/>
            <a:ext cx="39421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range of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is huge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SS#s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not really integers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35568" y="3651632"/>
            <a:ext cx="39421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the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dictionary class </a:t>
            </a:r>
            <a:r>
              <a:rPr lang="en-US" sz="2000" kern="0" noProof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35568" y="5713097"/>
            <a:ext cx="37157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dictionary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contains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(key, value) pairs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60791"/>
              </p:ext>
            </p:extLst>
          </p:nvPr>
        </p:nvGraphicFramePr>
        <p:xfrm>
          <a:off x="0" y="4251158"/>
          <a:ext cx="3942105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16747"/>
                <a:gridCol w="23253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'864-20-9753'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['Anna', 'Karenina']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'987-65-4321'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['Yu', '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Tsun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'100-01-0010'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['Hans', '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Castorp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 bwMode="auto">
          <a:xfrm>
            <a:off x="535568" y="6457890"/>
            <a:ext cx="7445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key </a:t>
            </a: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used as an index to access the corresponding value</a:t>
            </a:r>
          </a:p>
        </p:txBody>
      </p:sp>
    </p:spTree>
    <p:extLst>
      <p:ext uri="{BB962C8B-B14F-4D97-AF65-F5344CB8AC3E}">
        <p14:creationId xmlns:p14="http://schemas.microsoft.com/office/powerpoint/2010/main" val="303497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89" grpId="0" animBg="1"/>
      <p:bldP spid="32" grpId="0"/>
      <p:bldP spid="33" grpId="0"/>
      <p:bldP spid="88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Cafield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employee['123-45-6789'] = 'Holden Caulfield'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'123-45-6789': 'Holden Caulfield’} 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4070207" y="1228190"/>
            <a:ext cx="4905380" cy="504753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'864-20-9753': ['Anna', 'Karenina'],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{'100-01-0010': ['Hans',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Castorp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'], '864-20-9753': ['Anna', 'Karenina'], '987-65-4321': ['Yu',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Tsun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070207" y="5356076"/>
            <a:ext cx="490538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"&lt;pyshell#2&gt;",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employee = {[1,2]:1, [2,3]:3}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type: 'list'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Properties of dictionaries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09358" y="2179965"/>
            <a:ext cx="3130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not ordered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2719600"/>
            <a:ext cx="313030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2719600"/>
            <a:ext cx="313030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Dictionaries are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mutable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new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key,value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pairs can be added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  <a:ea typeface="+mj-ea"/>
                <a:cs typeface="+mj-cs"/>
              </a:rPr>
              <a:t>the value corresponding to a key can be modified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4955966"/>
            <a:ext cx="30415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empty dictionary is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09358" y="5574057"/>
            <a:ext cx="31303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Dictionary keys must be immutable</a:t>
            </a:r>
          </a:p>
        </p:txBody>
      </p:sp>
    </p:spTree>
    <p:extLst>
      <p:ext uri="{BB962C8B-B14F-4D97-AF65-F5344CB8AC3E}">
        <p14:creationId xmlns:p14="http://schemas.microsoft.com/office/powerpoint/2010/main" val="30381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89" grpId="0" animBg="1"/>
      <p:bldP spid="22" grpId="0" animBg="1"/>
      <p:bldP spid="15" grpId="0"/>
      <p:bldP spid="15" grpId="1"/>
      <p:bldP spid="18" grpId="0"/>
      <p:bldP spid="18" grpId="1"/>
      <p:bldP spid="19" grpId="0"/>
      <p:bldP spid="2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509701" y="2347466"/>
            <a:ext cx="3972057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 = {'Mo':1, 'Tu':2, 'W':3}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days['Mo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5,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days['Th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=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'Fr' in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len(days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31737"/>
            <a:ext cx="6850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dict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supports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the same operators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as class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5405687"/>
            <a:ext cx="71478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dict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does not support all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operators that class list supports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for example 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823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5 3 4 1 2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methods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605990" y="1141254"/>
            <a:ext cx="4521200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days.pop('Tu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'W':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days2 = {'Tu':2, 'Fr':5}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days.update(days2)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days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{'Fr': 5, 'W': 3,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4, 'Mo': 1,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2}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days.items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dict_items([('Fr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5), ('W', 3),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4), ('Mo', 1), ('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2)])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days.keys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dict_keys(['Fr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'Mo',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days.values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dict_values([5, 3, 4, 1, 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20708"/>
              </p:ext>
            </p:extLst>
          </p:nvPr>
        </p:nvGraphicFramePr>
        <p:xfrm>
          <a:off x="168280" y="1604764"/>
          <a:ext cx="4238620" cy="4119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77869"/>
                <a:gridCol w="2560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Returns a view of the (key,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value) pairs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keys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d.pop(key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Removes the (key, value) pair with key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returns the value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d.update(d2)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Adds the (key, value) pairs of dictionary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d.values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a view of the values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accent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68280" y="5757902"/>
            <a:ext cx="44377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containers returned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called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views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can be iterated over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6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vs.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multi-way </a:t>
            </a:r>
            <a:r>
              <a:rPr lang="en-US" sz="3600" b="1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331526"/>
            <a:ext cx="386516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318025"/>
            <a:ext cx="716337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abbreviation == 'Mo':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'Monday'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abbreviation ==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'Tuesday'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......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abbreviation must be Su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'Sunday'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042118"/>
            <a:ext cx="716337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complete(abbreviation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day of the week corresponding to abbreviation'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days = {'Mo': 'Monday',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Tu':'Tuesday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'We': 'Wednesday',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'Thursday', 'Fr': 'Friday', 'Sa': 'Saturday',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Su':'Sunday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days[abbreviation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092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3463988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frequency(grades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{96: 1, 90: 1, 100: 3, 85: 1, 95: 3}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918653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418095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Solution:  Iterate through the list and, for each grade,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increment the counter corresponding to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grade.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5125981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Problems: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impossible to create counters before seeing what’s in the list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latin typeface="Calibri" pitchFamily="34" charset="0"/>
              </a:rPr>
              <a:t>how to store grade counters so a counter is accessible using the corresponding grade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6357087"/>
            <a:ext cx="7814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Solution: a dictionary mapping a grade (the key) to its counter (the value)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331526"/>
            <a:ext cx="496802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Uses of a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ictionary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with custom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indexes</a:t>
            </a: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alternative to the multi-way </a:t>
            </a:r>
            <a:r>
              <a:rPr lang="en-US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98513" lvl="1" indent="-3413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container of counters</a:t>
            </a:r>
          </a:p>
        </p:txBody>
      </p:sp>
    </p:spTree>
    <p:extLst>
      <p:ext uri="{BB962C8B-B14F-4D97-AF65-F5344CB8AC3E}">
        <p14:creationId xmlns:p14="http://schemas.microsoft.com/office/powerpoint/2010/main" val="277315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 bwMode="auto">
          <a:xfrm>
            <a:off x="1931109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931108" y="4434027"/>
            <a:ext cx="594994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frequency(itemList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frequency of items in </a:t>
            </a:r>
            <a:r>
              <a:rPr lang="en-US" sz="1400" dirty="0" err="1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= {}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item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itemList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item in counters: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item counter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counters[item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counters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170814" y="2206954"/>
            <a:ext cx="6237298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grades = [95, 96, 100, 85, 95, 90, 95, 100, 100]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70814" y="2491635"/>
            <a:ext cx="6237298" cy="307777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Lucida Grande"/>
                <a:cs typeface="Courier New" panose="02070309020205020404" pitchFamily="49" charset="0"/>
              </a:rPr>
              <a:t>⌃</a:t>
            </a:r>
            <a:endParaRPr lang="en-US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27339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Dictionary as a container of counters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15318"/>
            <a:ext cx="68968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computing the number of occurrences of items in a list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 bwMode="auto">
          <a:xfrm flipH="1">
            <a:off x="123950" y="3604917"/>
            <a:ext cx="11708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counters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41945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96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97099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218040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85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096721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90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44873" y="3437819"/>
          <a:ext cx="548119" cy="75567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8119"/>
              </a:tblGrid>
              <a:tr h="3848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95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62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5" y="1886218"/>
            <a:ext cx="71371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Implement function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that takes as input a text—as a string— and prints the frequency of each word in the text; assume there is no punctuation in the text.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7197" y="3103126"/>
            <a:ext cx="798456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'prints frequency of each word in text'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text into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counters ={}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dictionary of counters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word in counters: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exists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for word doesn't exist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word in counters: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word counts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time.'.format(word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print('{:8} appears {}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times.'.format(word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counters[word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97197" y="3501957"/>
            <a:ext cx="8419085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text = 'all animals are equal but some animals are more equal than other'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wordCount(text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animals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 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other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     appears 2 times.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than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     appears 1 time.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946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27331" y="1632992"/>
            <a:ext cx="86530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Implement 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lookup()</a:t>
            </a:r>
            <a:r>
              <a:rPr lang="en-US" sz="2000" dirty="0" smtClean="0">
                <a:solidFill>
                  <a:schemeClr val="accent1"/>
                </a:solidFill>
              </a:rPr>
              <a:t> that implements a phone book lookup application. Your function takes, as input, a dictionary representing a phone book,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accent1"/>
                </a:solidFill>
              </a:rPr>
              <a:t>mappingtuples</a:t>
            </a:r>
            <a:r>
              <a:rPr lang="en-US" sz="2000" dirty="0" smtClean="0">
                <a:solidFill>
                  <a:schemeClr val="accent1"/>
                </a:solidFill>
              </a:rPr>
              <a:t> (containing the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first and last name) to strings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(containing phone numbers) </a:t>
            </a: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3483013"/>
            <a:ext cx="7984561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'''implements interactive phone book service using the input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phonebook dictionary'''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first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last =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person = (first, last)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the key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person in phonebook: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is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print(phonebook[person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 value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                     </a:t>
            </a:r>
            <a:r>
              <a:rPr lang="en-US" sz="1400" dirty="0" smtClean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key not in dictionary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you entered is not known.')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896930" y="2734573"/>
            <a:ext cx="508349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phonebook =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('Anna','Karenina'):'(123)456-78-90',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('Yu', 'Tsun'):'(901)234-56-78',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('Hans', 'Castorp'):'(321)908-76-54'}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lookup(phonebook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Anna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last name: Karenina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(123)456-78-90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the first name: </a:t>
            </a:r>
          </a:p>
        </p:txBody>
      </p:sp>
    </p:spTree>
    <p:extLst>
      <p:ext uri="{BB962C8B-B14F-4D97-AF65-F5344CB8AC3E}">
        <p14:creationId xmlns:p14="http://schemas.microsoft.com/office/powerpoint/2010/main" val="25341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Microsoft Office PowerPoint</Application>
  <PresentationFormat>On-screen Show (4:3)</PresentationFormat>
  <Paragraphs>328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1</cp:revision>
  <dcterms:created xsi:type="dcterms:W3CDTF">2016-01-18T01:44:29Z</dcterms:created>
  <dcterms:modified xsi:type="dcterms:W3CDTF">2016-01-18T01:44:53Z</dcterms:modified>
</cp:coreProperties>
</file>