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2DA3-5ED6-41B8-8DD4-9D0CD55B444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136B-B460-44B8-830F-350080BE8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8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379F-A46E-4127-ADE7-D25FAB046C24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E8CD-AA4F-4CB5-87C0-A0A77A42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/>
                <a:gridCol w="37624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5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853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'__init__', '__le__',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'__module__', '__ne__', '__new__', '__reduce__',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__', 'get', 'move',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An instance of a class </a:t>
            </a:r>
            <a:r>
              <a:rPr lang="en-US" sz="2000" dirty="0" smtClean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60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 smtClean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Method names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 smtClean="0">
                <a:solidFill>
                  <a:schemeClr val="accent1"/>
                </a:solidFill>
              </a:rPr>
              <a:t> are defined in 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not in namespace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a.setx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object (namespace)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 smtClean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If name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does not exist in namespace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, then it attempts to find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chemeClr val="accent1"/>
                </a:solidFill>
              </a:rPr>
              <a:t> in namespace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 smtClean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1550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</a:p>
        </p:txBody>
      </p:sp>
    </p:spTree>
    <p:extLst>
      <p:ext uri="{BB962C8B-B14F-4D97-AF65-F5344CB8AC3E}">
        <p14:creationId xmlns:p14="http://schemas.microsoft.com/office/powerpoint/2010/main" val="2133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48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Develop class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setSpecies(species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setLanguage(language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snoopy.setpecies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('dog')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snoopy.setLanguage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185195" y="3008309"/>
            <a:ext cx="287052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would be better if we could do it in one step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 smtClean="0">
                <a:solidFill>
                  <a:schemeClr val="accent1"/>
                </a:solidFill>
              </a:rPr>
              <a:t>x</a:t>
            </a:r>
            <a:r>
              <a:rPr lang="en-US" sz="2000" dirty="0" smtClean="0">
                <a:solidFill>
                  <a:schemeClr val="accent1"/>
                </a:solidFill>
              </a:rPr>
              <a:t> and </a:t>
            </a:r>
            <a:r>
              <a:rPr lang="en-US" sz="2000" dirty="0" err="1" smtClean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708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Built-in types support </a:t>
            </a:r>
            <a:r>
              <a:rPr lang="en-US" sz="2000" dirty="0" smtClean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Want to augment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47788" y="894849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190492" y="1482429"/>
            <a:ext cx="1031014" cy="532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972481" y="1233403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5314" y="1564242"/>
            <a:ext cx="803979" cy="692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Modify the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 smtClean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Animal('dog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Animal('canary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self.species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self.language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035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000" dirty="0" smtClean="0">
                <a:solidFill>
                  <a:schemeClr val="accent1"/>
                </a:solidFill>
              </a:rPr>
              <a:t> class to represent playing cards.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Card(rank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suit)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7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 smtClean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Deck()</a:t>
            </a:r>
            <a:r>
              <a:rPr lang="en-US" dirty="0" smtClean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shuffle()</a:t>
            </a:r>
            <a:r>
              <a:rPr lang="en-US" dirty="0" smtClean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766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Goal: develop a class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 smtClean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Queue()</a:t>
            </a:r>
            <a:r>
              <a:rPr lang="en-US" dirty="0" smtClean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58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6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</p:spTree>
    <p:extLst>
      <p:ext uri="{BB962C8B-B14F-4D97-AF65-F5344CB8AC3E}">
        <p14:creationId xmlns:p14="http://schemas.microsoft.com/office/powerpoint/2010/main" val="1891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main__.Card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'Queue' has no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5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sety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move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268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/>
                <a:gridCol w="3648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/>
                <a:gridCol w="3643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ycoord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Point.sety(point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Point.move(point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-2)</a:t>
            </a:r>
          </a:p>
        </p:txBody>
      </p:sp>
    </p:spTree>
    <p:extLst>
      <p:ext uri="{BB962C8B-B14F-4D97-AF65-F5344CB8AC3E}">
        <p14:creationId xmlns:p14="http://schemas.microsoft.com/office/powerpoint/2010/main" val="36381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50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namespace called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Namespace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 smtClean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Add new method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getx(self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the point'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5200</Words>
  <Application>Microsoft Office PowerPoint</Application>
  <PresentationFormat>On-screen Show (4:3)</PresentationFormat>
  <Paragraphs>1153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2016-01-18T03:15:54Z</dcterms:created>
  <dcterms:modified xsi:type="dcterms:W3CDTF">2016-01-18T03:16:20Z</dcterms:modified>
</cp:coreProperties>
</file>