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6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0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744C-90DF-4551-A9B9-5DE12389809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E8DF-C9A2-4426-9C3C-2139B005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new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48113" y="1676824"/>
            <a:ext cx="41558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few built-in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we have seen: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</a:p>
          <a:p>
            <a:pPr marL="1023938" lvl="2" indent="-457200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8113" y="3321073"/>
            <a:ext cx="44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New functions can be defined using </a:t>
            </a:r>
            <a:r>
              <a:rPr lang="en-US" sz="2000" kern="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960784" y="5524031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06509" y="4762006"/>
            <a:ext cx="1349768" cy="2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54610" y="3916980"/>
            <a:ext cx="301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def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1600" kern="0" dirty="0" err="1" smtClean="0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definition keyword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104247" y="5151995"/>
            <a:ext cx="8110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237739" y="4407934"/>
            <a:ext cx="1886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name of </a:t>
            </a:r>
            <a:r>
              <a:rPr lang="en-US" sz="1600" kern="0" dirty="0" err="1" smtClean="0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</a:t>
            </a:r>
          </a:p>
        </p:txBody>
      </p:sp>
      <p:cxnSp>
        <p:nvCxnSpPr>
          <p:cNvPr id="54" name="Straight Arrow Connector 53"/>
          <p:cNvCxnSpPr>
            <a:stCxn id="57" idx="1"/>
          </p:cNvCxnSpPr>
          <p:nvPr/>
        </p:nvCxnSpPr>
        <p:spPr>
          <a:xfrm rot="10800000" flipV="1">
            <a:off x="1803003" y="5001866"/>
            <a:ext cx="504493" cy="55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auto">
          <a:xfrm>
            <a:off x="2307495" y="4832590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variable name for input argument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2165871" y="6262696"/>
            <a:ext cx="816454" cy="34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2934280" y="6442076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:  specifies function output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669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8" grpId="0"/>
      <p:bldP spid="46" grpId="0"/>
      <p:bldP spid="57" grpId="0"/>
      <p:bldP spid="86" grpId="0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versus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7567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947013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7568" y="6072500"/>
            <a:ext cx="39808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returns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which can then be used in an expression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013" y="6072500"/>
            <a:ext cx="3196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prints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but does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anything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*: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02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new functions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383938"/>
            <a:ext cx="49474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&lt;function name&gt; (&lt;0 or more variables&gt;):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function body&gt;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6866590" y="1470025"/>
            <a:ext cx="1392629" cy="913913"/>
          </a:xfrm>
          <a:prstGeom prst="rt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28011" y="1739612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345157" y="2383938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497557" y="1539557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4689897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hyp(3,4)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7567" y="1739612"/>
            <a:ext cx="4845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general format of a function definition is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7567" y="3370923"/>
            <a:ext cx="77845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Let’s develop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two numbers as input (side lengths a and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 of above right triangle ) 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Returns the length of the hypotenuse 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25987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Importing a module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2491659"/>
            <a:ext cx="49474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&lt;module&gt;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97567" y="1739612"/>
            <a:ext cx="45784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general format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importing a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7567" y="3370924"/>
            <a:ext cx="86861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To call a function that is defined in a differnt module, you must first import the module.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directory that contains the module must be in the PYTHONPATH environment variable.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To call the function use module.function: Example math.sqrt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711793" y="4572000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6134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119489" y="3676166"/>
            <a:ext cx="442642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hello('Julie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Welcome, Julie, to the world of Python.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 name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prints a personalized welcome message</a:t>
            </a:r>
          </a:p>
          <a:p>
            <a:pPr marL="690563" lvl="1" indent="-690563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Note that the function does not return anything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Python.'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706759" y="3676166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rng([4, 0, 1, -2])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returns the range of the numbers in the list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range is the difference between the largest and smallest number in the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27717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Comments and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docstrings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794" y="1470025"/>
            <a:ext cx="526322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Python programs should be documented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 the developer who writes/maintains the code understands it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So the user knows what the program does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795" y="3232711"/>
            <a:ext cx="1315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80737" y="3865606"/>
            <a:ext cx="428228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80737" y="5573283"/>
            <a:ext cx="428228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795" y="4977025"/>
            <a:ext cx="1176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</a:rPr>
              <a:t>Docstring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786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913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642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740</Words>
  <Application>Microsoft Office PowerPoint</Application>
  <PresentationFormat>On-screen Show (4:3)</PresentationFormat>
  <Paragraphs>232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4</cp:revision>
  <dcterms:created xsi:type="dcterms:W3CDTF">2016-01-18T00:09:54Z</dcterms:created>
  <dcterms:modified xsi:type="dcterms:W3CDTF">2016-02-06T23:34:52Z</dcterms:modified>
</cp:coreProperties>
</file>