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-1424" y="-104"/>
      </p:cViewPr>
      <p:guideLst>
        <p:guide orient="horz" pos="2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3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B497-6D20-2649-8A22-F4CBEAC54A2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2B77-72E2-604D-8375-90F730E8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smtClean="0"/>
              <a:t>Your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 covers how to download then install the Visual </a:t>
            </a:r>
            <a:r>
              <a:rPr lang="en-US" dirty="0" smtClean="0"/>
              <a:t>Studio 2012 </a:t>
            </a:r>
            <a:r>
              <a:rPr lang="en-US" dirty="0" smtClean="0"/>
              <a:t>Compiler, then</a:t>
            </a:r>
          </a:p>
          <a:p>
            <a:r>
              <a:rPr lang="en-US" dirty="0" smtClean="0"/>
              <a:t>Write your first 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VS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Caution: Microsoft has many tools named visual studio, </a:t>
            </a:r>
            <a:r>
              <a:rPr lang="en-US" dirty="0" smtClean="0"/>
              <a:t>ensure </a:t>
            </a:r>
            <a:r>
              <a:rPr lang="en-US" dirty="0" smtClean="0"/>
              <a:t>you get the compiler through the Imagine website.</a:t>
            </a:r>
          </a:p>
          <a:p>
            <a:r>
              <a:rPr lang="en-US" dirty="0" smtClean="0"/>
              <a:t>Once inside Imagine, choose Developer Tools </a:t>
            </a:r>
            <a:r>
              <a:rPr lang="en-US" dirty="0" smtClean="0"/>
              <a:t>from </a:t>
            </a:r>
            <a:r>
              <a:rPr lang="en-US" dirty="0" smtClean="0"/>
              <a:t>left </a:t>
            </a:r>
            <a:r>
              <a:rPr lang="en-US" dirty="0" smtClean="0"/>
              <a:t>menu, </a:t>
            </a:r>
            <a:r>
              <a:rPr lang="en-US" dirty="0" smtClean="0"/>
              <a:t>then choose Visual Studio 2012 </a:t>
            </a:r>
            <a:r>
              <a:rPr lang="en-US" dirty="0" smtClean="0"/>
              <a:t>towards </a:t>
            </a:r>
            <a:r>
              <a:rPr lang="en-US" dirty="0" smtClean="0"/>
              <a:t>the </a:t>
            </a:r>
            <a:r>
              <a:rPr lang="en-US" dirty="0" smtClean="0"/>
              <a:t>bottom.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12-24 at 1.3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191000"/>
            <a:ext cx="1993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9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Users Need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2012 requires Windows OS</a:t>
            </a:r>
          </a:p>
          <a:p>
            <a:r>
              <a:rPr lang="en-US" dirty="0" smtClean="0"/>
              <a:t>Mac users need to emulate Windows </a:t>
            </a:r>
            <a:r>
              <a:rPr lang="mr-IN" dirty="0" smtClean="0"/>
              <a:t>–</a:t>
            </a:r>
            <a:r>
              <a:rPr lang="en-US" dirty="0" smtClean="0"/>
              <a:t> choose whatever route for this. I personally use </a:t>
            </a:r>
            <a:r>
              <a:rPr lang="en-US" dirty="0" smtClean="0"/>
              <a:t>Parallels; available for purchase </a:t>
            </a:r>
            <a:r>
              <a:rPr lang="en-US" dirty="0" smtClean="0"/>
              <a:t>from the App </a:t>
            </a:r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Once Parallels </a:t>
            </a:r>
            <a:r>
              <a:rPr lang="en-US" dirty="0" smtClean="0"/>
              <a:t>is installed choose Windows </a:t>
            </a:r>
          </a:p>
          <a:p>
            <a:r>
              <a:rPr lang="en-US" dirty="0" smtClean="0"/>
              <a:t>Imagine </a:t>
            </a:r>
            <a:r>
              <a:rPr lang="en-US" dirty="0" smtClean="0"/>
              <a:t>site has Free Windows O.S. downloads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 compilers Not Accepted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programming assignments must be completed using Microsoft Visual Studio 2012</a:t>
            </a:r>
          </a:p>
          <a:p>
            <a:r>
              <a:rPr lang="en-US" dirty="0" smtClean="0"/>
              <a:t>Other versions of the compiler have minor differences</a:t>
            </a:r>
          </a:p>
          <a:p>
            <a:r>
              <a:rPr lang="en-US" dirty="0" smtClean="0"/>
              <a:t>Your code, if done using other compilers may not compile or work well under Microsoft VS 2012</a:t>
            </a:r>
          </a:p>
          <a:p>
            <a:r>
              <a:rPr lang="en-US" dirty="0" smtClean="0"/>
              <a:t>Code that does not compile may not receive any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 Your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VS 2012 is setup, </a:t>
            </a:r>
            <a:r>
              <a:rPr lang="en-US" dirty="0" smtClean="0"/>
              <a:t>Click </a:t>
            </a:r>
            <a:r>
              <a:rPr lang="en-US" dirty="0" smtClean="0"/>
              <a:t>Start button then </a:t>
            </a:r>
            <a:br>
              <a:rPr lang="en-US" dirty="0" smtClean="0"/>
            </a:br>
            <a:r>
              <a:rPr lang="en-US" dirty="0" smtClean="0"/>
              <a:t>choose Visual Studio </a:t>
            </a:r>
            <a:r>
              <a:rPr lang="en-US" dirty="0" smtClean="0"/>
              <a:t>2012</a:t>
            </a:r>
          </a:p>
        </p:txBody>
      </p:sp>
      <p:pic>
        <p:nvPicPr>
          <p:cNvPr id="5" name="Content Placeholder 3" descr="Screen Shot 2016-12-24 at 1.5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4" b="22534"/>
          <a:stretch>
            <a:fillRect/>
          </a:stretch>
        </p:blipFill>
        <p:spPr>
          <a:xfrm>
            <a:off x="355600" y="3445897"/>
            <a:ext cx="5105400" cy="2702859"/>
          </a:xfrm>
          <a:prstGeom prst="rect">
            <a:avLst/>
          </a:prstGeom>
        </p:spPr>
      </p:pic>
      <p:pic>
        <p:nvPicPr>
          <p:cNvPr id="6" name="Picture 5" descr="Screen Shot 2016-12-24 at 1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2445404"/>
            <a:ext cx="3225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r>
              <a:rPr lang="en-US" dirty="0" smtClean="0"/>
              <a:t>If you get to the screen shot below, you’re all set. </a:t>
            </a:r>
            <a:endParaRPr lang="en-US" dirty="0"/>
          </a:p>
        </p:txBody>
      </p:sp>
      <p:pic>
        <p:nvPicPr>
          <p:cNvPr id="4" name="Picture 3" descr="Screen Shot 2016-12-24 at 1.44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6" b="17540"/>
          <a:stretch/>
        </p:blipFill>
        <p:spPr>
          <a:xfrm>
            <a:off x="3733800" y="2162389"/>
            <a:ext cx="5033506" cy="43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200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Setting Up Your Computer</vt:lpstr>
      <vt:lpstr>Downloading VS Compiler</vt:lpstr>
      <vt:lpstr>Mac Users Need Windows</vt:lpstr>
      <vt:lpstr>Other C compilers Not Accepted</vt:lpstr>
      <vt:lpstr>Setup Your Machine</vt:lpstr>
      <vt:lpstr>Ready, Set, Go!</vt:lpstr>
    </vt:vector>
  </TitlesOfParts>
  <Company>Santa Monica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for C Programs</dc:title>
  <dc:creator>Jinan Darwiche</dc:creator>
  <cp:lastModifiedBy>Jinan Darwiche</cp:lastModifiedBy>
  <cp:revision>3</cp:revision>
  <dcterms:created xsi:type="dcterms:W3CDTF">2016-12-24T22:16:12Z</dcterms:created>
  <dcterms:modified xsi:type="dcterms:W3CDTF">2016-12-25T06:10:20Z</dcterms:modified>
</cp:coreProperties>
</file>