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4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PHP</a:t>
            </a:r>
            <a:r>
              <a:rPr lang="zh-TW" altLang="en-US" dirty="0" smtClean="0"/>
              <a:t> 即時抓取資料庫內容，並利用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呈現在地圖上</a:t>
            </a:r>
            <a:endParaRPr lang="en-US" altLang="zh-TW" dirty="0" smtClean="0"/>
          </a:p>
          <a:p>
            <a:r>
              <a:rPr lang="zh-TW" altLang="en-US" dirty="0" smtClean="0"/>
              <a:t>本次作業所有</a:t>
            </a:r>
            <a:r>
              <a:rPr lang="en-US" altLang="zh-TW" dirty="0" err="1" smtClean="0"/>
              <a:t>Pokemon</a:t>
            </a:r>
            <a:r>
              <a:rPr lang="zh-TW" altLang="en-US" dirty="0" smtClean="0"/>
              <a:t>資料為模擬資料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Example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https://pkget.com/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Pokemon</a:t>
            </a:r>
            <a:r>
              <a:rPr lang="en-US" altLang="zh-TW" dirty="0" smtClean="0"/>
              <a:t> Radar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3" y="3719443"/>
            <a:ext cx="5127625" cy="30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Database Name</a:t>
            </a:r>
          </a:p>
          <a:p>
            <a:pPr lvl="1"/>
            <a:r>
              <a:rPr lang="en-US" altLang="zh-TW" dirty="0" smtClean="0"/>
              <a:t>hw5</a:t>
            </a:r>
          </a:p>
          <a:p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 smtClean="0"/>
              <a:t>localhost</a:t>
            </a:r>
          </a:p>
          <a:p>
            <a:r>
              <a:rPr lang="en-US" altLang="zh-TW" dirty="0" smtClean="0"/>
              <a:t>User</a:t>
            </a:r>
          </a:p>
          <a:p>
            <a:pPr lvl="1"/>
            <a:r>
              <a:rPr lang="en-US" altLang="zh-TW" dirty="0" smtClean="0"/>
              <a:t>hw5</a:t>
            </a:r>
          </a:p>
          <a:p>
            <a:r>
              <a:rPr lang="en-US" altLang="zh-TW" dirty="0" smtClean="0"/>
              <a:t>Password</a:t>
            </a:r>
          </a:p>
          <a:p>
            <a:pPr lvl="1"/>
            <a:r>
              <a:rPr lang="en-US" altLang="zh-TW" dirty="0" smtClean="0"/>
              <a:t>hw5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Database Setting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0734" y="2376559"/>
            <a:ext cx="6273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$database = mysql_connect( "localhost", </a:t>
            </a:r>
            <a:r>
              <a:rPr lang="en-US" altLang="zh-TW" dirty="0" smtClean="0"/>
              <a:t>"hw5</a:t>
            </a:r>
            <a:r>
              <a:rPr lang="zh-TW" altLang="en-US" dirty="0" smtClean="0"/>
              <a:t>", </a:t>
            </a:r>
            <a:r>
              <a:rPr lang="en-US" altLang="zh-TW" smtClean="0"/>
              <a:t>"hw5</a:t>
            </a:r>
            <a:r>
              <a:rPr lang="zh-TW" altLang="en-US" smtClean="0"/>
              <a:t>" )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51000" y="3840232"/>
            <a:ext cx="451273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CREATE TABLE IF </a:t>
            </a:r>
            <a:r>
              <a:rPr lang="zh-TW" altLang="en-US" dirty="0" smtClean="0"/>
              <a:t>`</a:t>
            </a:r>
            <a:r>
              <a:rPr lang="zh-TW" altLang="en-US" dirty="0"/>
              <a:t>hw5` (  </a:t>
            </a:r>
            <a:endParaRPr lang="en-US" altLang="zh-TW" dirty="0" smtClean="0"/>
          </a:p>
          <a:p>
            <a:r>
              <a:rPr lang="zh-TW" altLang="en-US" dirty="0" smtClean="0"/>
              <a:t>`No` </a:t>
            </a:r>
            <a:r>
              <a:rPr lang="zh-TW" altLang="en-US" dirty="0"/>
              <a:t>int(8) NOT NULL AUTO_INCREMENT, </a:t>
            </a:r>
            <a:endParaRPr lang="en-US" altLang="zh-TW" dirty="0" smtClean="0"/>
          </a:p>
          <a:p>
            <a:r>
              <a:rPr lang="zh-TW" altLang="en-US" dirty="0" smtClean="0"/>
              <a:t>`ID` </a:t>
            </a:r>
            <a:r>
              <a:rPr lang="zh-TW" altLang="en-US" dirty="0"/>
              <a:t>int(4) NOT NULL,  </a:t>
            </a:r>
            <a:endParaRPr lang="en-US" altLang="zh-TW" dirty="0" smtClean="0"/>
          </a:p>
          <a:p>
            <a:r>
              <a:rPr lang="zh-TW" altLang="en-US" dirty="0" smtClean="0"/>
              <a:t>`Time` </a:t>
            </a:r>
            <a:r>
              <a:rPr lang="zh-TW" altLang="en-US" dirty="0"/>
              <a:t>date NOT NULL, </a:t>
            </a:r>
            <a:endParaRPr lang="en-US" altLang="zh-TW" dirty="0" smtClean="0"/>
          </a:p>
          <a:p>
            <a:r>
              <a:rPr lang="zh-TW" altLang="en-US" dirty="0" smtClean="0"/>
              <a:t>`Lat` </a:t>
            </a:r>
            <a:r>
              <a:rPr lang="zh-TW" altLang="en-US" dirty="0"/>
              <a:t>double NOT NULL,  </a:t>
            </a:r>
            <a:endParaRPr lang="en-US" altLang="zh-TW" dirty="0" smtClean="0"/>
          </a:p>
          <a:p>
            <a:r>
              <a:rPr lang="zh-TW" altLang="en-US" dirty="0" smtClean="0"/>
              <a:t>`Lng` </a:t>
            </a:r>
            <a:r>
              <a:rPr lang="zh-TW" altLang="en-US" dirty="0"/>
              <a:t>double NOT NULL,  </a:t>
            </a:r>
            <a:endParaRPr lang="en-US" altLang="zh-TW" dirty="0" smtClean="0"/>
          </a:p>
          <a:p>
            <a:r>
              <a:rPr lang="zh-TW" altLang="en-US" dirty="0" smtClean="0"/>
              <a:t>`Atk` </a:t>
            </a:r>
            <a:r>
              <a:rPr lang="zh-TW" altLang="en-US" dirty="0"/>
              <a:t>int(4) NOT NULL,  </a:t>
            </a:r>
            <a:endParaRPr lang="en-US" altLang="zh-TW" dirty="0" smtClean="0"/>
          </a:p>
          <a:p>
            <a:r>
              <a:rPr lang="zh-TW" altLang="en-US" dirty="0" smtClean="0"/>
              <a:t>`Def` </a:t>
            </a:r>
            <a:r>
              <a:rPr lang="zh-TW" altLang="en-US" dirty="0"/>
              <a:t>int(4) NOT NULL,  </a:t>
            </a:r>
            <a:endParaRPr lang="en-US" altLang="zh-TW" dirty="0" smtClean="0"/>
          </a:p>
          <a:p>
            <a:r>
              <a:rPr lang="zh-TW" altLang="en-US" dirty="0" smtClean="0"/>
              <a:t>`HP` </a:t>
            </a:r>
            <a:r>
              <a:rPr lang="zh-TW" altLang="en-US" dirty="0"/>
              <a:t>int(4) NOT NULL,  </a:t>
            </a:r>
            <a:endParaRPr lang="en-US" altLang="zh-TW" dirty="0" smtClean="0"/>
          </a:p>
          <a:p>
            <a:r>
              <a:rPr lang="zh-TW" altLang="en-US" dirty="0" smtClean="0"/>
              <a:t>PRIMARY </a:t>
            </a:r>
            <a:r>
              <a:rPr lang="zh-TW" altLang="en-US" dirty="0"/>
              <a:t>KEY (`No`)) 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290294" y="4032565"/>
            <a:ext cx="276101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No : </a:t>
            </a:r>
            <a:r>
              <a:rPr lang="zh-TW" altLang="en-US" dirty="0" smtClean="0"/>
              <a:t>編號</a:t>
            </a:r>
            <a:endParaRPr lang="en-US" altLang="zh-TW" dirty="0" smtClean="0"/>
          </a:p>
          <a:p>
            <a:r>
              <a:rPr lang="en-US" altLang="zh-TW" dirty="0" smtClean="0"/>
              <a:t>ID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pokemon</a:t>
            </a:r>
            <a:r>
              <a:rPr lang="zh-TW" altLang="en-US" dirty="0" smtClean="0"/>
              <a:t>編號</a:t>
            </a:r>
            <a:r>
              <a:rPr lang="en-US" altLang="zh-TW" dirty="0" smtClean="0"/>
              <a:t>, 001-151</a:t>
            </a:r>
          </a:p>
          <a:p>
            <a:r>
              <a:rPr lang="en-US" altLang="zh-TW" dirty="0" smtClean="0"/>
              <a:t>Time : </a:t>
            </a:r>
            <a:r>
              <a:rPr lang="zh-TW" altLang="en-US" dirty="0" smtClean="0"/>
              <a:t>消失時間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: </a:t>
            </a:r>
            <a:r>
              <a:rPr lang="zh-TW" altLang="en-US" dirty="0" smtClean="0"/>
              <a:t>緯度</a:t>
            </a:r>
            <a:endParaRPr lang="en-US" altLang="zh-TW" dirty="0" smtClean="0"/>
          </a:p>
          <a:p>
            <a:r>
              <a:rPr lang="en-US" altLang="zh-TW" dirty="0" err="1" smtClean="0"/>
              <a:t>Lng</a:t>
            </a:r>
            <a:r>
              <a:rPr lang="en-US" altLang="zh-TW" dirty="0" smtClean="0"/>
              <a:t>:</a:t>
            </a:r>
            <a:r>
              <a:rPr lang="zh-TW" altLang="en-US" dirty="0" smtClean="0"/>
              <a:t> 經度</a:t>
            </a:r>
            <a:endParaRPr lang="en-US" altLang="zh-TW" dirty="0" smtClean="0"/>
          </a:p>
          <a:p>
            <a:r>
              <a:rPr lang="en-US" altLang="zh-TW" dirty="0" err="1" smtClean="0"/>
              <a:t>Atk</a:t>
            </a:r>
            <a:r>
              <a:rPr lang="en-US" altLang="zh-TW" dirty="0" smtClean="0"/>
              <a:t>:</a:t>
            </a:r>
            <a:r>
              <a:rPr lang="zh-TW" altLang="en-US" dirty="0" smtClean="0"/>
              <a:t>攻擊力</a:t>
            </a:r>
            <a:endParaRPr lang="en-US" altLang="zh-TW" dirty="0" smtClean="0"/>
          </a:p>
          <a:p>
            <a:r>
              <a:rPr lang="en-US" altLang="zh-TW" dirty="0" smtClean="0"/>
              <a:t>Def:</a:t>
            </a:r>
            <a:r>
              <a:rPr lang="zh-TW" altLang="en-US" dirty="0" smtClean="0"/>
              <a:t> 防禦力</a:t>
            </a:r>
            <a:endParaRPr lang="en-US" altLang="zh-TW" dirty="0" smtClean="0"/>
          </a:p>
          <a:p>
            <a:r>
              <a:rPr lang="en-US" altLang="zh-TW" dirty="0" smtClean="0"/>
              <a:t>HP:</a:t>
            </a:r>
            <a:r>
              <a:rPr lang="zh-TW" altLang="en-US" dirty="0" smtClean="0"/>
              <a:t> 血量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20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評分方</a:t>
            </a:r>
            <a:r>
              <a:rPr lang="zh-TW" altLang="en-US" dirty="0"/>
              <a:t>式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連接資料庫 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頁面自動更新</a:t>
            </a:r>
            <a:r>
              <a:rPr lang="en-US" altLang="zh-TW" dirty="0" smtClean="0"/>
              <a:t> 15%</a:t>
            </a:r>
            <a:endParaRPr lang="en-US" altLang="zh-TW" dirty="0"/>
          </a:p>
          <a:p>
            <a:pPr lvl="1"/>
            <a:r>
              <a:rPr lang="zh-TW" altLang="en-US" dirty="0" smtClean="0"/>
              <a:t>內容透過</a:t>
            </a:r>
            <a:r>
              <a:rPr lang="en-US" altLang="zh-TW" dirty="0"/>
              <a:t>ajax</a:t>
            </a:r>
            <a:r>
              <a:rPr lang="zh-TW" altLang="en-US" dirty="0" smtClean="0"/>
              <a:t>存出 </a:t>
            </a:r>
            <a:r>
              <a:rPr lang="en-US" altLang="zh-TW" dirty="0" smtClean="0"/>
              <a:t>15%</a:t>
            </a:r>
          </a:p>
          <a:p>
            <a:pPr lvl="1"/>
            <a:r>
              <a:rPr lang="en-US" altLang="zh-TW" dirty="0" smtClean="0"/>
              <a:t>Google </a:t>
            </a:r>
            <a:r>
              <a:rPr lang="zh-TW" altLang="en-US" dirty="0" smtClean="0"/>
              <a:t>地圖呈現 </a:t>
            </a:r>
            <a:r>
              <a:rPr lang="en-US" altLang="zh-TW" dirty="0" smtClean="0"/>
              <a:t>15%</a:t>
            </a:r>
          </a:p>
          <a:p>
            <a:pPr lvl="1"/>
            <a:r>
              <a:rPr lang="zh-TW" altLang="en-US" dirty="0" smtClean="0"/>
              <a:t>不同</a:t>
            </a:r>
            <a:r>
              <a:rPr lang="en-US" altLang="zh-TW" dirty="0" err="1" smtClean="0"/>
              <a:t>Pokemon</a:t>
            </a:r>
            <a:r>
              <a:rPr lang="zh-TW" altLang="en-US" dirty="0" smtClean="0"/>
              <a:t>圖標 </a:t>
            </a:r>
            <a:r>
              <a:rPr lang="en-US" altLang="zh-TW" dirty="0" smtClean="0"/>
              <a:t>15%</a:t>
            </a:r>
          </a:p>
          <a:p>
            <a:pPr lvl="1"/>
            <a:r>
              <a:rPr lang="zh-TW" altLang="en-US" dirty="0" smtClean="0"/>
              <a:t>顯示資訊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剩餘時間、</a:t>
            </a:r>
            <a:r>
              <a:rPr lang="en-US" altLang="zh-TW" dirty="0" err="1" smtClean="0"/>
              <a:t>Atk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HP)</a:t>
            </a:r>
            <a:r>
              <a:rPr lang="zh-TW" altLang="en-US" dirty="0" smtClean="0"/>
              <a:t> </a:t>
            </a:r>
            <a:r>
              <a:rPr lang="en-US" altLang="zh-TW" dirty="0" smtClean="0"/>
              <a:t>20%</a:t>
            </a:r>
          </a:p>
          <a:p>
            <a:pPr lvl="1"/>
            <a:r>
              <a:rPr lang="zh-TW" altLang="en-US" dirty="0" smtClean="0"/>
              <a:t>判定出現時間 </a:t>
            </a:r>
            <a:r>
              <a:rPr lang="en-US" altLang="zh-TW" dirty="0" smtClean="0"/>
              <a:t>10%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Pokemon</a:t>
            </a:r>
            <a:r>
              <a:rPr lang="en-US" altLang="zh-TW" dirty="0"/>
              <a:t> Radar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1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Atk+Def+HP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40 </a:t>
            </a:r>
            <a:r>
              <a:rPr lang="zh-TW" altLang="en-US" dirty="0" smtClean="0"/>
              <a:t>特別標記 </a:t>
            </a:r>
            <a:r>
              <a:rPr lang="en-US" altLang="zh-TW" dirty="0" smtClean="0"/>
              <a:t>10%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前</a:t>
            </a:r>
            <a:r>
              <a:rPr lang="en-US" altLang="zh-TW" dirty="0" smtClean="0"/>
              <a:t>10%</a:t>
            </a:r>
            <a:r>
              <a:rPr lang="zh-TW" altLang="en-US" dirty="0" smtClean="0"/>
              <a:t>繳交且原始分數達</a:t>
            </a:r>
            <a:r>
              <a:rPr lang="en-US" altLang="zh-TW" dirty="0" smtClean="0"/>
              <a:t>90</a:t>
            </a:r>
            <a:r>
              <a:rPr lang="zh-TW" altLang="en-US" dirty="0" smtClean="0"/>
              <a:t>分 </a:t>
            </a:r>
            <a:r>
              <a:rPr lang="en-US" altLang="zh-TW" dirty="0" smtClean="0"/>
              <a:t>10%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49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smtClean="0"/>
              <a:t>2016/01/17 </a:t>
            </a:r>
            <a:r>
              <a:rPr lang="en-US" altLang="zh-TW" dirty="0" smtClean="0"/>
              <a:t>23:59</a:t>
            </a:r>
          </a:p>
          <a:p>
            <a:pPr lvl="1"/>
            <a:r>
              <a:rPr lang="zh-TW" altLang="en-US" dirty="0" smtClean="0"/>
              <a:t>不接受</a:t>
            </a:r>
            <a:r>
              <a:rPr lang="zh-TW" altLang="en-US" dirty="0"/>
              <a:t>遲</a:t>
            </a:r>
            <a:r>
              <a:rPr lang="zh-TW" altLang="en-US" dirty="0" smtClean="0"/>
              <a:t>交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HW5.zip </a:t>
            </a:r>
            <a:r>
              <a:rPr lang="zh-TW" altLang="en-US" dirty="0"/>
              <a:t>或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HW5.rar 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HW5.html </a:t>
            </a:r>
          </a:p>
          <a:p>
            <a:pPr lvl="3"/>
            <a:r>
              <a:rPr lang="en-US" altLang="zh-TW" dirty="0" smtClean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HW5.php </a:t>
            </a:r>
            <a:endParaRPr lang="en-US" altLang="zh-TW" dirty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檔名</a:t>
            </a:r>
            <a:r>
              <a:rPr lang="zh-TW" altLang="en-US" dirty="0">
                <a:solidFill>
                  <a:srgbClr val="FF0000"/>
                </a:solidFill>
              </a:rPr>
              <a:t>未依格式扣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 smtClean="0">
                <a:solidFill>
                  <a:srgbClr val="FF0000"/>
                </a:solidFill>
              </a:rPr>
              <a:t>%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CSS, </a:t>
            </a:r>
            <a:r>
              <a:rPr lang="en-US" altLang="zh-TW" dirty="0" err="1" smtClean="0">
                <a:solidFill>
                  <a:srgbClr val="FF0000"/>
                </a:solidFill>
              </a:rPr>
              <a:t>Javascript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請寫在</a:t>
            </a:r>
            <a:r>
              <a:rPr lang="en-US" altLang="zh-TW" dirty="0" smtClean="0">
                <a:solidFill>
                  <a:srgbClr val="FF0000"/>
                </a:solidFill>
              </a:rPr>
              <a:t>HTML</a:t>
            </a:r>
            <a:endParaRPr lang="zh-TW" altLang="en-US" dirty="0">
              <a:solidFill>
                <a:srgbClr val="FF0000"/>
              </a:solidFill>
            </a:endParaRPr>
          </a:p>
          <a:p>
            <a:pPr lvl="2"/>
            <a:endParaRPr lang="zh-TW" altLang="en-US" dirty="0"/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05447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480</TotalTime>
  <Words>277</Words>
  <Application>Microsoft Office PowerPoint</Application>
  <PresentationFormat>如螢幕大小 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新細明體</vt:lpstr>
      <vt:lpstr>Corbel</vt:lpstr>
      <vt:lpstr>Custom Theme</vt:lpstr>
      <vt:lpstr>Homework 5</vt:lpstr>
      <vt:lpstr>Pokemon Radar</vt:lpstr>
      <vt:lpstr>Database Setting</vt:lpstr>
      <vt:lpstr>Pokemon Radar</vt:lpstr>
      <vt:lpstr>Bonus</vt:lpstr>
      <vt:lpstr>Deadline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tinin</cp:lastModifiedBy>
  <cp:revision>71</cp:revision>
  <dcterms:created xsi:type="dcterms:W3CDTF">2014-10-13T00:41:19Z</dcterms:created>
  <dcterms:modified xsi:type="dcterms:W3CDTF">2016-12-18T20:08:52Z</dcterms:modified>
</cp:coreProperties>
</file>