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9" r:id="rId4"/>
    <p:sldId id="270" r:id="rId5"/>
    <p:sldId id="262" r:id="rId6"/>
    <p:sldId id="257" r:id="rId7"/>
    <p:sldId id="263" r:id="rId8"/>
    <p:sldId id="267" r:id="rId9"/>
    <p:sldId id="268" r:id="rId10"/>
    <p:sldId id="264" r:id="rId11"/>
    <p:sldId id="260" r:id="rId12"/>
    <p:sldId id="26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2016/9/30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css-templates.com/" TargetMode="External"/><Relationship Id="rId2" Type="http://schemas.openxmlformats.org/officeDocument/2006/relationships/hyperlink" Target="http://www.free-c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webtemplates.com/css-templat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所有相關檔案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tcpdf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, CSS)</a:t>
            </a:r>
            <a:r>
              <a:rPr lang="zh-TW" altLang="en-US" dirty="0" smtClean="0"/>
              <a:t>放在</a:t>
            </a:r>
            <a:r>
              <a:rPr lang="en-US" altLang="zh-TW" dirty="0" err="1" smtClean="0"/>
              <a:t>public_html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測試網址</a:t>
            </a:r>
            <a:endParaRPr lang="en-US" altLang="zh-TW" dirty="0"/>
          </a:p>
          <a:p>
            <a:pPr lvl="2"/>
            <a:r>
              <a:rPr lang="en-US" altLang="zh-TW" dirty="0" smtClean="0"/>
              <a:t>http://140.138.152.216/~SID/FILENAME.html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設定方式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6" y="4444471"/>
            <a:ext cx="4010025" cy="542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2837658"/>
            <a:ext cx="38957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300" dirty="0" smtClean="0"/>
              <a:t>Barcode or </a:t>
            </a:r>
            <a:r>
              <a:rPr lang="en-US" altLang="zh-TW" sz="2300" dirty="0" err="1" smtClean="0"/>
              <a:t>QRcode</a:t>
            </a:r>
            <a:r>
              <a:rPr lang="en-US" altLang="zh-TW" sz="2300" dirty="0" smtClean="0"/>
              <a:t> 10%</a:t>
            </a:r>
            <a:endParaRPr lang="en-US" altLang="zh-TW" sz="2300" dirty="0"/>
          </a:p>
          <a:p>
            <a:pPr lvl="1"/>
            <a:r>
              <a:rPr lang="zh-TW" altLang="en-US" dirty="0"/>
              <a:t>任何</a:t>
            </a:r>
            <a:r>
              <a:rPr lang="en-US" altLang="zh-TW" dirty="0"/>
              <a:t>Barcode</a:t>
            </a:r>
            <a:r>
              <a:rPr lang="zh-TW" altLang="en-US" dirty="0"/>
              <a:t>格式都可以</a:t>
            </a:r>
          </a:p>
          <a:p>
            <a:pPr lvl="1"/>
            <a:r>
              <a:rPr lang="en-US" altLang="zh-TW" dirty="0"/>
              <a:t>Code 39</a:t>
            </a:r>
          </a:p>
          <a:p>
            <a:pPr lvl="1"/>
            <a:r>
              <a:rPr lang="en-US" altLang="zh-TW" dirty="0"/>
              <a:t>Standard 2 of 5</a:t>
            </a:r>
          </a:p>
          <a:p>
            <a:pPr marL="3429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W3c Validator 5%</a:t>
            </a:r>
          </a:p>
          <a:p>
            <a:pPr lvl="1"/>
            <a:r>
              <a:rPr lang="en-US" altLang="zh-TW" dirty="0">
                <a:hlinkClick r:id="rId2"/>
              </a:rPr>
              <a:t>https://validator.w3.org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>
                <a:ea typeface="新細明體" panose="02020500000000000000" pitchFamily="18" charset="-120"/>
              </a:rPr>
              <a:t>CSS </a:t>
            </a:r>
            <a:r>
              <a:rPr lang="en-US" altLang="zh-TW" dirty="0" smtClean="0">
                <a:ea typeface="新細明體" panose="02020500000000000000" pitchFamily="18" charset="-120"/>
              </a:rPr>
              <a:t>Validator 5%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hlinkClick r:id="rId3"/>
              </a:rPr>
              <a:t>http://jigsaw.w3.org/css-validator/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 </a:t>
            </a:r>
            <a:r>
              <a:rPr lang="en-US" altLang="zh-TW" dirty="0" smtClean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</a:t>
            </a:r>
            <a:r>
              <a:rPr lang="zh-TW" altLang="en-US" dirty="0" smtClean="0"/>
              <a:t>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</a:t>
            </a:r>
            <a:r>
              <a:rPr lang="en-US" altLang="zh-TW" dirty="0" smtClean="0"/>
              <a:t>10 </a:t>
            </a:r>
            <a:r>
              <a:rPr lang="en-US" altLang="zh-TW" dirty="0"/>
              <a:t>, No 2. </a:t>
            </a:r>
            <a:r>
              <a:rPr lang="en-US" altLang="zh-TW" dirty="0" smtClean="0"/>
              <a:t>+</a:t>
            </a:r>
            <a:r>
              <a:rPr lang="en-US" altLang="zh-TW" dirty="0"/>
              <a:t>8</a:t>
            </a:r>
            <a:r>
              <a:rPr lang="en-US" altLang="zh-TW" dirty="0" smtClean="0"/>
              <a:t>, </a:t>
            </a:r>
            <a:r>
              <a:rPr lang="en-US" altLang="zh-TW" dirty="0"/>
              <a:t>No 3 </a:t>
            </a:r>
            <a:r>
              <a:rPr lang="en-US" altLang="zh-TW" dirty="0" smtClean="0"/>
              <a:t>+6, </a:t>
            </a:r>
            <a:r>
              <a:rPr lang="en-US" altLang="zh-TW" dirty="0"/>
              <a:t>N04. </a:t>
            </a:r>
            <a:r>
              <a:rPr lang="en-US" altLang="zh-TW" dirty="0" smtClean="0"/>
              <a:t>+4, </a:t>
            </a:r>
            <a:r>
              <a:rPr lang="en-US" altLang="zh-TW" dirty="0"/>
              <a:t>No 5. </a:t>
            </a:r>
            <a:r>
              <a:rPr lang="en-US" altLang="zh-TW" dirty="0" smtClean="0"/>
              <a:t>+2</a:t>
            </a:r>
            <a:endParaRPr lang="en-US" altLang="zh-TW" dirty="0"/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欲參加同學需上傳頁面截圖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11/03 23:59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_HW2.rar 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所有相關檔案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不包含</a:t>
            </a:r>
            <a:r>
              <a:rPr lang="en-US" altLang="zh-TW" dirty="0" err="1" smtClean="0"/>
              <a:t>tcpdf</a:t>
            </a:r>
            <a:r>
              <a:rPr lang="en-US" altLang="zh-TW" dirty="0" smtClean="0"/>
              <a:t>)</a:t>
            </a:r>
          </a:p>
          <a:p>
            <a:pPr lvl="3"/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zh-TW" altLang="en-US" dirty="0">
                <a:solidFill>
                  <a:srgbClr val="FF0000"/>
                </a:solidFill>
              </a:rPr>
              <a:t>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不用</a:t>
            </a:r>
            <a:r>
              <a:rPr lang="en-US" altLang="zh-TW" dirty="0" smtClean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所有內容需放至</a:t>
            </a:r>
            <a:r>
              <a:rPr lang="en-US" altLang="zh-TW" smtClean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2016 </a:t>
            </a:r>
            <a:r>
              <a:rPr lang="zh-TW" altLang="en-US" dirty="0" smtClean="0"/>
              <a:t>年 </a:t>
            </a:r>
            <a:r>
              <a:rPr lang="it-IT" altLang="zh-TW" dirty="0"/>
              <a:t> ACM International Collegiate Programming Contest (ICPC</a:t>
            </a:r>
            <a:r>
              <a:rPr lang="it-IT" altLang="zh-TW" dirty="0" smtClean="0"/>
              <a:t>)</a:t>
            </a:r>
            <a:r>
              <a:rPr lang="zh-TW" altLang="en-US" dirty="0" smtClean="0"/>
              <a:t> 程式設計競賽於元智主辦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請設計一</a:t>
            </a:r>
            <a:r>
              <a:rPr lang="zh-TW" altLang="en-US" smtClean="0"/>
              <a:t>網站</a:t>
            </a:r>
            <a:r>
              <a:rPr lang="zh-TW" altLang="en-US" smtClean="0"/>
              <a:t>讓</a:t>
            </a:r>
            <a:r>
              <a:rPr lang="zh-TW" altLang="en-US" smtClean="0"/>
              <a:t>參</a:t>
            </a:r>
            <a:r>
              <a:rPr lang="zh-TW" altLang="en-US"/>
              <a:t>賽</a:t>
            </a:r>
            <a:r>
              <a:rPr lang="zh-TW" altLang="en-US" smtClean="0"/>
              <a:t>隊伍</a:t>
            </a:r>
            <a:r>
              <a:rPr lang="zh-TW" altLang="en-US" dirty="0" smtClean="0"/>
              <a:t>報名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ICPC</a:t>
            </a:r>
            <a:r>
              <a:rPr lang="zh-TW" altLang="en-US" dirty="0"/>
              <a:t>報名系統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2738801"/>
            <a:ext cx="7129355" cy="37212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4099" y="6351601"/>
            <a:ext cx="339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https://yzu2016camp.itaclub.asia/</a:t>
            </a:r>
          </a:p>
        </p:txBody>
      </p:sp>
    </p:spTree>
    <p:extLst>
      <p:ext uri="{BB962C8B-B14F-4D97-AF65-F5344CB8AC3E}">
        <p14:creationId xmlns:p14="http://schemas.microsoft.com/office/powerpoint/2010/main" val="17643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ICPC</a:t>
            </a:r>
            <a:r>
              <a:rPr lang="zh-TW" altLang="en-US" dirty="0"/>
              <a:t>報名系統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62" y="2192867"/>
            <a:ext cx="74164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5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ICPC</a:t>
            </a:r>
            <a:r>
              <a:rPr lang="zh-TW" altLang="en-US" dirty="0"/>
              <a:t>報名系統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6" y="2108201"/>
            <a:ext cx="7811945" cy="464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2595" y="1738869"/>
            <a:ext cx="349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http://smartcity.org.tw/hackathon/</a:t>
            </a:r>
          </a:p>
        </p:txBody>
      </p:sp>
    </p:spTree>
    <p:extLst>
      <p:ext uri="{BB962C8B-B14F-4D97-AF65-F5344CB8AC3E}">
        <p14:creationId xmlns:p14="http://schemas.microsoft.com/office/powerpoint/2010/main" val="52170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 </a:t>
            </a:r>
            <a:r>
              <a:rPr lang="en-US" altLang="zh-TW" dirty="0" smtClean="0"/>
              <a:t>HTML+CSS</a:t>
            </a:r>
            <a:r>
              <a:rPr lang="zh-TW" altLang="en-US" dirty="0" smtClean="0"/>
              <a:t>設計</a:t>
            </a:r>
            <a:r>
              <a:rPr lang="en-US" altLang="zh-TW" dirty="0"/>
              <a:t>ICPC</a:t>
            </a:r>
            <a:r>
              <a:rPr lang="zh-TW" altLang="en-US" dirty="0" smtClean="0"/>
              <a:t>報名網站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可利用</a:t>
            </a:r>
            <a:r>
              <a:rPr lang="en-US" altLang="zh-TW" dirty="0" smtClean="0"/>
              <a:t>free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</a:p>
          <a:p>
            <a:pPr lvl="2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://www.free-css.com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3"/>
              </a:rPr>
              <a:t>http://www.free-css-templates.com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4"/>
              </a:rPr>
              <a:t>https://www.freewebtemplates.com/css-templates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發送確認信及製作報名表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mail function </a:t>
            </a:r>
            <a:r>
              <a:rPr lang="zh-TW" altLang="en-US" dirty="0" smtClean="0"/>
              <a:t>寄發</a:t>
            </a:r>
            <a:r>
              <a:rPr lang="en-US" altLang="zh-TW" dirty="0" smtClean="0"/>
              <a:t>Email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err="1" smtClean="0"/>
              <a:t>tcpdf</a:t>
            </a:r>
            <a:r>
              <a:rPr lang="zh-TW" altLang="en-US" dirty="0" smtClean="0"/>
              <a:t>套件製作</a:t>
            </a:r>
            <a:r>
              <a:rPr lang="en-US" altLang="zh-TW" dirty="0" smtClean="0"/>
              <a:t>PDF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ICPC</a:t>
            </a:r>
            <a:r>
              <a:rPr lang="zh-TW" altLang="en-US" dirty="0" smtClean="0"/>
              <a:t>報名系統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7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 </a:t>
            </a:r>
            <a:r>
              <a:rPr lang="en-US" altLang="zh-TW" dirty="0" smtClean="0">
                <a:solidFill>
                  <a:srgbClr val="FF0000"/>
                </a:solidFill>
              </a:rPr>
              <a:t>20%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必須含 </a:t>
            </a:r>
            <a:r>
              <a:rPr lang="en-US" altLang="zh-TW" dirty="0" smtClean="0"/>
              <a:t>radio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 </a:t>
            </a:r>
            <a:r>
              <a:rPr lang="en-US" altLang="zh-TW" dirty="0"/>
              <a:t>check </a:t>
            </a:r>
            <a:r>
              <a:rPr lang="en-US" altLang="zh-TW" dirty="0" smtClean="0"/>
              <a:t>box (10%)</a:t>
            </a:r>
          </a:p>
          <a:p>
            <a:pPr lvl="1"/>
            <a:r>
              <a:rPr lang="zh-TW" altLang="en-US" dirty="0"/>
              <a:t>至少五項內容</a:t>
            </a:r>
            <a:r>
              <a:rPr lang="en-US" altLang="zh-TW" dirty="0"/>
              <a:t>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2"/>
            <a:r>
              <a:rPr lang="zh-TW" altLang="en-US" dirty="0"/>
              <a:t>姓名</a:t>
            </a:r>
            <a:r>
              <a:rPr lang="en-US" altLang="zh-TW" dirty="0"/>
              <a:t>, </a:t>
            </a:r>
            <a:r>
              <a:rPr lang="zh-TW" altLang="en-US" dirty="0"/>
              <a:t>電話 </a:t>
            </a:r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至少三項</a:t>
            </a:r>
            <a:r>
              <a:rPr lang="zh-TW" altLang="en-US" dirty="0"/>
              <a:t>防呆機制</a:t>
            </a:r>
            <a:r>
              <a:rPr lang="en-US" altLang="zh-TW" dirty="0"/>
              <a:t>(validation) </a:t>
            </a:r>
            <a:r>
              <a:rPr lang="en-US" altLang="zh-TW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dirty="0" smtClean="0"/>
              <a:t>HTML5</a:t>
            </a:r>
            <a:r>
              <a:rPr lang="zh-TW" altLang="en-US" dirty="0" smtClean="0"/>
              <a:t>內建</a:t>
            </a:r>
            <a:r>
              <a:rPr lang="zh-TW" altLang="en-US" dirty="0"/>
              <a:t> </a:t>
            </a:r>
            <a:r>
              <a:rPr lang="en-US" altLang="zh-TW" dirty="0" smtClean="0"/>
              <a:t>(5%)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pattern (10%)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CSS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Inline Styles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1"/>
            <a:r>
              <a:rPr lang="en-US" altLang="zh-TW" dirty="0"/>
              <a:t>Embedded Style Sheets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1"/>
            <a:r>
              <a:rPr lang="en-US" altLang="zh-TW" dirty="0"/>
              <a:t>Linking External Style Sheets </a:t>
            </a:r>
            <a:r>
              <a:rPr lang="en-US" altLang="zh-TW" dirty="0" smtClean="0"/>
              <a:t>(10%)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需將下載的</a:t>
            </a:r>
            <a:r>
              <a:rPr lang="en-US" altLang="zh-TW" dirty="0" err="1" smtClean="0">
                <a:solidFill>
                  <a:srgbClr val="FF0000"/>
                </a:solidFill>
              </a:rPr>
              <a:t>css</a:t>
            </a:r>
            <a:r>
              <a:rPr lang="zh-TW" altLang="en-US" dirty="0" smtClean="0">
                <a:solidFill>
                  <a:srgbClr val="FF0000"/>
                </a:solidFill>
              </a:rPr>
              <a:t>自行轉</a:t>
            </a:r>
            <a:r>
              <a:rPr lang="zh-TW" altLang="en-US" dirty="0">
                <a:solidFill>
                  <a:srgbClr val="FF0000"/>
                </a:solidFill>
              </a:rPr>
              <a:t>換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ICPC</a:t>
            </a:r>
            <a:r>
              <a:rPr lang="zh-TW" altLang="en-US" dirty="0"/>
              <a:t>報名系統</a:t>
            </a:r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結果頁面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5%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產生</a:t>
            </a:r>
            <a:r>
              <a:rPr lang="en-US" altLang="zh-TW" dirty="0" smtClean="0"/>
              <a:t>PDF (5%)</a:t>
            </a:r>
            <a:endParaRPr lang="en-US" altLang="zh-TW" dirty="0"/>
          </a:p>
          <a:p>
            <a:pPr lvl="2"/>
            <a:r>
              <a:rPr lang="zh-TW" altLang="en-US" dirty="0" smtClean="0"/>
              <a:t>參考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HW2.php</a:t>
            </a: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需印出使用者輸入資訊 </a:t>
            </a:r>
            <a:r>
              <a:rPr lang="en-US" altLang="zh-TW" dirty="0" smtClean="0">
                <a:solidFill>
                  <a:schemeClr val="tx1"/>
                </a:solidFill>
              </a:rPr>
              <a:t>(10%)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需</a:t>
            </a:r>
            <a:r>
              <a:rPr lang="zh-TW" altLang="en-US" dirty="0" smtClean="0">
                <a:solidFill>
                  <a:schemeClr val="tx1"/>
                </a:solidFill>
              </a:rPr>
              <a:t>有合併儲存格</a:t>
            </a:r>
            <a:r>
              <a:rPr lang="en-US" altLang="zh-TW" dirty="0" smtClean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dirty="0" smtClean="0"/>
              <a:t>CSS (</a:t>
            </a:r>
            <a:r>
              <a:rPr lang="en-US" altLang="zh-TW" dirty="0"/>
              <a:t>5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寄發確認信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發送成功 </a:t>
            </a:r>
            <a:r>
              <a:rPr lang="en-US" altLang="zh-TW" dirty="0" smtClean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需</a:t>
            </a:r>
            <a:r>
              <a:rPr lang="zh-TW" altLang="en-US" dirty="0">
                <a:solidFill>
                  <a:schemeClr val="tx1"/>
                </a:solidFill>
              </a:rPr>
              <a:t>有</a:t>
            </a:r>
            <a:r>
              <a:rPr lang="zh-TW" altLang="en-US" dirty="0" smtClean="0">
                <a:solidFill>
                  <a:schemeClr val="tx1"/>
                </a:solidFill>
              </a:rPr>
              <a:t>使用者</a:t>
            </a:r>
            <a:r>
              <a:rPr lang="zh-TW" altLang="en-US" dirty="0">
                <a:solidFill>
                  <a:schemeClr val="tx1"/>
                </a:solidFill>
              </a:rPr>
              <a:t>輸入資訊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%)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Ref :</a:t>
            </a:r>
          </a:p>
          <a:p>
            <a:pPr lvl="1"/>
            <a:r>
              <a:rPr lang="en-US" altLang="zh-TW" dirty="0"/>
              <a:t>http://php.net/manual/en/function.mail.php</a:t>
            </a:r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://www.tcpdf.org/examples.php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17" y="2880662"/>
            <a:ext cx="5232400" cy="195259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ICPC</a:t>
            </a:r>
            <a:r>
              <a:rPr lang="zh-TW" altLang="en-US" dirty="0"/>
              <a:t>報名系統</a:t>
            </a:r>
          </a:p>
        </p:txBody>
      </p:sp>
      <p:sp>
        <p:nvSpPr>
          <p:cNvPr id="5" name="矩形 4"/>
          <p:cNvSpPr/>
          <p:nvPr/>
        </p:nvSpPr>
        <p:spPr>
          <a:xfrm>
            <a:off x="7529384" y="2880662"/>
            <a:ext cx="1614616" cy="893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49218" y="246246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Barcode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0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IP:</a:t>
            </a:r>
            <a:r>
              <a:rPr lang="zh-TW" altLang="en-US" dirty="0" smtClean="0"/>
              <a:t> </a:t>
            </a:r>
            <a:r>
              <a:rPr lang="en-US" altLang="zh-TW" dirty="0" smtClean="0"/>
              <a:t>140.138.152.216</a:t>
            </a:r>
          </a:p>
          <a:p>
            <a:pPr lvl="1"/>
            <a:r>
              <a:rPr lang="en-US" altLang="zh-TW" dirty="0" smtClean="0"/>
              <a:t>Step 1 : Login</a:t>
            </a:r>
          </a:p>
          <a:p>
            <a:pPr lvl="2"/>
            <a:r>
              <a:rPr lang="en-US" altLang="zh-TW" dirty="0" smtClean="0"/>
              <a:t>ID&amp;PW: s+ STUDENT ID</a:t>
            </a:r>
          </a:p>
          <a:p>
            <a:pPr lvl="3"/>
            <a:r>
              <a:rPr lang="en-US" altLang="zh-TW" dirty="0" err="1" smtClean="0"/>
              <a:t>E.g</a:t>
            </a:r>
            <a:r>
              <a:rPr lang="en-US" altLang="zh-TW" dirty="0" smtClean="0"/>
              <a:t> : s1001234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Step 2: change password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方式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50" y="180976"/>
            <a:ext cx="3960000" cy="28367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50" y="3457893"/>
            <a:ext cx="3960000" cy="26682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81200" y="4006624"/>
            <a:ext cx="894797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937326"/>
            <a:ext cx="4283673" cy="15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1 : Open </a:t>
            </a:r>
            <a:r>
              <a:rPr lang="en-US" altLang="zh-TW" dirty="0" err="1" smtClean="0"/>
              <a:t>Filezilla</a:t>
            </a:r>
            <a:endParaRPr lang="en-US" altLang="zh-TW" dirty="0" smtClean="0"/>
          </a:p>
          <a:p>
            <a:r>
              <a:rPr lang="en-US" altLang="zh-TW" dirty="0" smtClean="0"/>
              <a:t>Step 2 : Connect to server</a:t>
            </a:r>
          </a:p>
          <a:p>
            <a:pPr lvl="1"/>
            <a:r>
              <a:rPr lang="en-US" altLang="zh-TW" dirty="0" smtClean="0"/>
              <a:t>Hostname : 140.138.152.216</a:t>
            </a:r>
          </a:p>
          <a:p>
            <a:pPr lvl="1"/>
            <a:r>
              <a:rPr lang="en-US" altLang="zh-TW" dirty="0" smtClean="0"/>
              <a:t>Username : </a:t>
            </a:r>
            <a:r>
              <a:rPr lang="en-US" altLang="zh-TW" dirty="0"/>
              <a:t>same as server’s ID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 : </a:t>
            </a:r>
            <a:r>
              <a:rPr lang="en-US" altLang="zh-TW" dirty="0"/>
              <a:t>same as server’s password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 : 22</a:t>
            </a:r>
          </a:p>
          <a:p>
            <a:r>
              <a:rPr lang="en-US" altLang="zh-TW" dirty="0" smtClean="0"/>
              <a:t>Step 3 : </a:t>
            </a:r>
            <a:r>
              <a:rPr lang="zh-TW" altLang="en-US" dirty="0" smtClean="0"/>
              <a:t>將檔案上傳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相關檔案移至</a:t>
            </a:r>
            <a:r>
              <a:rPr lang="en-US" altLang="zh-TW" dirty="0" err="1" smtClean="0"/>
              <a:t>public_html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方式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上傳檔案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40545"/>
            <a:ext cx="4267200" cy="29937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800" y="1803400"/>
            <a:ext cx="626533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215467" y="1921933"/>
            <a:ext cx="2048933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334000" y="21843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直接拖拉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796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1410</TotalTime>
  <Words>514</Words>
  <Application>Microsoft Office PowerPoint</Application>
  <PresentationFormat>如螢幕大小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新細明體</vt:lpstr>
      <vt:lpstr>Corbel</vt:lpstr>
      <vt:lpstr>Custom Theme</vt:lpstr>
      <vt:lpstr>Homework 2</vt:lpstr>
      <vt:lpstr>ICPC報名系統</vt:lpstr>
      <vt:lpstr>ICPC報名系統</vt:lpstr>
      <vt:lpstr>ICPC報名系統</vt:lpstr>
      <vt:lpstr>ICPC報名系統</vt:lpstr>
      <vt:lpstr>ICPC報名系統</vt:lpstr>
      <vt:lpstr>ICPC報名系統</vt:lpstr>
      <vt:lpstr>設定方式 - 登入server</vt:lpstr>
      <vt:lpstr>設定方式 – 上傳檔案</vt:lpstr>
      <vt:lpstr>設定方式</vt:lpstr>
      <vt:lpstr>Bonus</vt:lpstr>
      <vt:lpstr>Deadline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tinin</cp:lastModifiedBy>
  <cp:revision>68</cp:revision>
  <dcterms:created xsi:type="dcterms:W3CDTF">2014-10-13T00:41:19Z</dcterms:created>
  <dcterms:modified xsi:type="dcterms:W3CDTF">2016-09-30T06:56:48Z</dcterms:modified>
</cp:coreProperties>
</file>