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4D3D-6780-44BB-B331-ED4B0E587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58130-8BE7-4993-94CF-3585791A1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F78E3-CDCF-49FE-B28E-C5C96BBE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C482-502A-44E6-9A16-A7EB05A9FB10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EA436-8490-4E55-82BB-96F459BA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A69ED-5867-4C53-84DD-9F9E7B8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F94C-9E97-462D-BDB0-587C9E78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0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0BCF-6425-4BB9-8B10-4237CE13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61D8E-8425-43E2-B1D3-1B0BAD551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F998B-9BAD-4408-89DD-409CB62C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C482-502A-44E6-9A16-A7EB05A9FB10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3194C-A75C-45D0-ABEF-DA17C355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4308-CC17-4B02-90B5-7F746C19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F94C-9E97-462D-BDB0-587C9E78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00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1637B-476B-48BE-9E2B-D559B8C1A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FD768-FFC0-47C5-9017-A556BA807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969D-DE00-445B-A91F-A6CFFFD0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C482-502A-44E6-9A16-A7EB05A9FB10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6AF7-E02F-4C9F-9CEC-BE44F41F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F375-335E-4D19-B7AF-B94786E0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F94C-9E97-462D-BDB0-587C9E78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37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2003-CDB0-4853-A311-0656AF4D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800E-F8AE-43DB-B75D-3F0B6A77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FC51B-8995-4BFD-9B60-169D30E6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C482-502A-44E6-9A16-A7EB05A9FB10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D28F7-3D6A-42F8-8731-494D325B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72F32-CAD6-4361-8625-2078DA96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F94C-9E97-462D-BDB0-587C9E78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39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970B-ECA2-4AA5-8453-941FC1DE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F04A7-93D9-4DAF-9D96-3C452C5D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660F-DB35-4233-BFC0-90D726E8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C482-502A-44E6-9A16-A7EB05A9FB10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E36A7-3E5C-481F-8B63-1ECB2875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0B35-E958-4B54-8584-23189E20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F94C-9E97-462D-BDB0-587C9E78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82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B59-3694-4AD5-B3D0-45C115EA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9094-D3F5-498B-B62A-7C2C7CAED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D583E-C362-4339-AE69-F68D6B48E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B774-7B9E-4356-A97F-7AB138F7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C482-502A-44E6-9A16-A7EB05A9FB10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BF1DD-A64B-4ADE-87A7-59045155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579C9-EFDD-4774-929D-B5C62341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F94C-9E97-462D-BDB0-587C9E78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D0A8-B61A-47D8-9497-7CE2344C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0DE44-D78F-4381-8BE2-4B2D6A9AC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E8F03-AEF7-4F6D-B554-7F418E2C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F921-4776-43AA-8902-8CC612098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BB72B-B269-4D5A-938B-081AC6EC4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C397E-379C-4215-9C33-F24AA29F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C482-502A-44E6-9A16-A7EB05A9FB10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C8E6F-6F50-44B4-9D63-DBCC85DE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DEC8C-263C-4C90-A091-81374ED6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F94C-9E97-462D-BDB0-587C9E78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9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0442-3606-472D-B104-0549AB8C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B18F-B12A-45B5-A442-B9C758AC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C482-502A-44E6-9A16-A7EB05A9FB10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E120E-6C3B-4BE8-A75A-569E1420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E92DD-E5DF-4055-A59F-5A958AFC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F94C-9E97-462D-BDB0-587C9E78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87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C02EA-A2E8-4E40-B949-AAA370F4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C482-502A-44E6-9A16-A7EB05A9FB10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B5546-3394-4019-91F9-D8C75FC4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F4398-2D00-45A0-B3C6-D8E3B42D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F94C-9E97-462D-BDB0-587C9E78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8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5407-066E-4DEF-8799-7D8E57B0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8F23-07AB-4344-99E3-04196AC5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DC205-3A00-4493-8624-633942009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EE7D6-41EE-4197-B442-E2E88D15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C482-502A-44E6-9A16-A7EB05A9FB10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C8FBE-7B4C-45C2-B2D0-9E2FB6B8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30448-A451-4E08-8CAE-15711FB8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F94C-9E97-462D-BDB0-587C9E78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55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F23F-F9C4-4B26-BCCD-160BD031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4EBBD-4DC4-418A-A911-A3530F540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A47B6-D6DC-4CF4-B893-3286DA77C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C57F3-63E8-4AA5-99EF-19AF5B22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C482-502A-44E6-9A16-A7EB05A9FB10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8AE2B-7DB1-4582-9F53-2F7832A2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57F0-8077-444C-8B8A-B154F5CA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F94C-9E97-462D-BDB0-587C9E78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3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EB0E3-0B5F-4351-8FEC-B3F6FAEB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55707-7921-4F5C-A2C2-A6B832616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09A7A-E756-4486-AC11-5F243E7CA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C482-502A-44E6-9A16-A7EB05A9FB10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A3FF-F432-4FE0-BBDA-2AD80BBF5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89738-5665-4390-ABFC-8E6546805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1F94C-9E97-462D-BDB0-587C9E78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4.xlsx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3.xlsx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package" Target="../embeddings/Microsoft_Excel_Worksheet5.xlsx"/><Relationship Id="rId4" Type="http://schemas.openxmlformats.org/officeDocument/2006/relationships/package" Target="../embeddings/Microsoft_Excel_Worksheet2.xlsx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7A1FA26-3E47-4F50-82D9-80A485A68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251809"/>
              </p:ext>
            </p:extLst>
          </p:nvPr>
        </p:nvGraphicFramePr>
        <p:xfrm>
          <a:off x="1516290" y="515938"/>
          <a:ext cx="61404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496558" imgH="10144229" progId="Excel.Sheet.12">
                  <p:embed/>
                </p:oleObj>
              </mc:Choice>
              <mc:Fallback>
                <p:oleObj name="Worksheet" r:id="rId2" imgW="11496558" imgH="101442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16290" y="515938"/>
                        <a:ext cx="61404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82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21E2BF3-36D6-45B0-B9A7-0FD9A21AA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049854"/>
              </p:ext>
            </p:extLst>
          </p:nvPr>
        </p:nvGraphicFramePr>
        <p:xfrm>
          <a:off x="898358" y="427790"/>
          <a:ext cx="109728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972800" imgH="2181467" progId="Excel.Sheet.12">
                  <p:embed/>
                </p:oleObj>
              </mc:Choice>
              <mc:Fallback>
                <p:oleObj name="Worksheet" r:id="rId2" imgW="10972800" imgH="21814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8358" y="427790"/>
                        <a:ext cx="10972800" cy="218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06D2690-A7C7-45D5-B214-83B6084BE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065515"/>
              </p:ext>
            </p:extLst>
          </p:nvPr>
        </p:nvGraphicFramePr>
        <p:xfrm>
          <a:off x="898358" y="2683961"/>
          <a:ext cx="109728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0972800" imgH="2000042" progId="Excel.Sheet.12">
                  <p:embed/>
                </p:oleObj>
              </mc:Choice>
              <mc:Fallback>
                <p:oleObj name="Worksheet" r:id="rId4" imgW="10972800" imgH="20000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8358" y="2683961"/>
                        <a:ext cx="10972800" cy="200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741EB70-52A0-4401-AB0B-143831D478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563287"/>
              </p:ext>
            </p:extLst>
          </p:nvPr>
        </p:nvGraphicFramePr>
        <p:xfrm>
          <a:off x="770021" y="4684211"/>
          <a:ext cx="109728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0972800" imgH="2181467" progId="Excel.Sheet.12">
                  <p:embed/>
                </p:oleObj>
              </mc:Choice>
              <mc:Fallback>
                <p:oleObj name="Worksheet" r:id="rId6" imgW="10972800" imgH="21814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0021" y="4684211"/>
                        <a:ext cx="10972800" cy="218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2004A38-717E-48C7-B14E-AB65986D3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59972"/>
              </p:ext>
            </p:extLst>
          </p:nvPr>
        </p:nvGraphicFramePr>
        <p:xfrm>
          <a:off x="4852737" y="1593348"/>
          <a:ext cx="103632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10363200" imgH="2181467" progId="Excel.Sheet.12">
                  <p:embed/>
                </p:oleObj>
              </mc:Choice>
              <mc:Fallback>
                <p:oleObj name="Worksheet" r:id="rId8" imgW="10363200" imgH="21814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52737" y="1593348"/>
                        <a:ext cx="10363200" cy="218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EFC6C7B-F147-464A-A408-02A9FF4CBB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750602"/>
              </p:ext>
            </p:extLst>
          </p:nvPr>
        </p:nvGraphicFramePr>
        <p:xfrm>
          <a:off x="5344886" y="3813305"/>
          <a:ext cx="109728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0972800" imgH="2181467" progId="Excel.Sheet.12">
                  <p:embed/>
                </p:oleObj>
              </mc:Choice>
              <mc:Fallback>
                <p:oleObj name="Worksheet" r:id="rId10" imgW="10972800" imgH="21814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44886" y="3813305"/>
                        <a:ext cx="10972800" cy="218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1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5A51EC5-F608-463B-ADE0-294533EA3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138657"/>
              </p:ext>
            </p:extLst>
          </p:nvPr>
        </p:nvGraphicFramePr>
        <p:xfrm>
          <a:off x="619125" y="414338"/>
          <a:ext cx="68897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229842" imgH="7258258" progId="Excel.Sheet.12">
                  <p:embed/>
                </p:oleObj>
              </mc:Choice>
              <mc:Fallback>
                <p:oleObj name="Worksheet" r:id="rId2" imgW="9229842" imgH="72582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9125" y="414338"/>
                        <a:ext cx="68897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515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 martin</dc:creator>
  <cp:lastModifiedBy>eliza martin</cp:lastModifiedBy>
  <cp:revision>3</cp:revision>
  <dcterms:created xsi:type="dcterms:W3CDTF">2021-07-16T16:31:46Z</dcterms:created>
  <dcterms:modified xsi:type="dcterms:W3CDTF">2021-07-16T17:06:59Z</dcterms:modified>
</cp:coreProperties>
</file>