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5143500" type="screen16x9"/>
  <p:notesSz cx="6858000" cy="9144000"/>
  <p:embeddedFontLst>
    <p:embeddedFont>
      <p:font typeface="Lexend" pitchFamily="2" charset="77"/>
      <p:regular r:id="rId11"/>
      <p:bold r:id="rId12"/>
    </p:embeddedFont>
    <p:embeddedFont>
      <p:font typeface="Lexend Light" pitchFamily="2" charset="77"/>
      <p:regular r:id="rId13"/>
      <p:bold r:id="rId14"/>
    </p:embeddedFont>
    <p:embeddedFont>
      <p:font typeface="Lexend Medium" pitchFamily="2" charset="77"/>
      <p:regular r:id="rId15"/>
      <p:bold r:id="rId16"/>
    </p:embeddedFont>
    <p:embeddedFont>
      <p:font typeface="Lexend SemiBold" pitchFamily="2" charset="7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144" d="100"/>
          <a:sy n="144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8bdc214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8bdc214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8bdc214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8bdc214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8bdc214e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8bdc214e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8bdc214e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8bdc214e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8bdc214e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8bdc214e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198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8bdc214e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8bdc214e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93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20600" y="375150"/>
            <a:ext cx="8302800" cy="43932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EAD1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Lexend Medium"/>
                <a:ea typeface="Lexend Medium"/>
                <a:cs typeface="Lexend Medium"/>
                <a:sym typeface="Lexend Medium"/>
              </a:rPr>
              <a:t>Midterm Project Proposal</a:t>
            </a:r>
            <a:endParaRPr sz="46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Nashra Zaman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37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Portfolio - Main Page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11700" y="937875"/>
            <a:ext cx="8520600" cy="394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D9EA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83750" y="1046475"/>
            <a:ext cx="8174100" cy="819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83750" y="1994225"/>
            <a:ext cx="4334100" cy="2774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936175" y="1994225"/>
            <a:ext cx="3721800" cy="277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912800" y="3073475"/>
            <a:ext cx="147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Lexend"/>
                <a:ea typeface="Lexend"/>
                <a:cs typeface="Lexend"/>
                <a:sym typeface="Lexend"/>
              </a:rPr>
              <a:t>Picture</a:t>
            </a:r>
            <a:endParaRPr sz="2800"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943125" y="3104225"/>
            <a:ext cx="1707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exend"/>
                <a:ea typeface="Lexend"/>
                <a:cs typeface="Lexend"/>
                <a:sym typeface="Lexend"/>
              </a:rPr>
              <a:t>About me</a:t>
            </a:r>
            <a:endParaRPr sz="2400"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305275" y="1179075"/>
            <a:ext cx="256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exend Light"/>
                <a:ea typeface="Lexend Light"/>
                <a:cs typeface="Lexend Light"/>
                <a:sym typeface="Lexend Light"/>
              </a:rPr>
              <a:t>Nashra Zaman</a:t>
            </a:r>
            <a:endParaRPr sz="2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31825" y="1451225"/>
            <a:ext cx="79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424500" y="454125"/>
            <a:ext cx="3603300" cy="2137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789750" y="1118400"/>
            <a:ext cx="2872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Lexend"/>
                <a:ea typeface="Lexend"/>
                <a:cs typeface="Lexend"/>
                <a:sym typeface="Lexend"/>
              </a:rPr>
              <a:t>Experience and Education</a:t>
            </a:r>
            <a:endParaRPr sz="1900"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333975" y="454125"/>
            <a:ext cx="4551300" cy="4432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 SemiBold"/>
                <a:ea typeface="Lexend SemiBold"/>
                <a:cs typeface="Lexend SemiBold"/>
                <a:sym typeface="Lexend SemiBold"/>
              </a:rPr>
              <a:t>Space for Resume Information</a:t>
            </a:r>
            <a:endParaRPr sz="18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24500" y="2749425"/>
            <a:ext cx="3603300" cy="2137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exend"/>
                <a:ea typeface="Lexend"/>
                <a:cs typeface="Lexend"/>
                <a:sym typeface="Lexend"/>
              </a:rPr>
              <a:t>University </a:t>
            </a:r>
            <a:endParaRPr sz="1800"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exend"/>
                <a:ea typeface="Lexend"/>
                <a:cs typeface="Lexend"/>
                <a:sym typeface="Lexend"/>
              </a:rPr>
              <a:t>Major</a:t>
            </a:r>
            <a:endParaRPr sz="1800"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exend"/>
                <a:ea typeface="Lexend"/>
                <a:cs typeface="Lexend"/>
                <a:sym typeface="Lexend"/>
              </a:rPr>
              <a:t>Minor</a:t>
            </a:r>
            <a:endParaRPr sz="1800"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exend"/>
                <a:ea typeface="Lexend"/>
                <a:cs typeface="Lexend"/>
                <a:sym typeface="Lexend"/>
              </a:rPr>
              <a:t>LinkedIn </a:t>
            </a:r>
            <a:endParaRPr sz="1800"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296175" y="266550"/>
            <a:ext cx="2774100" cy="3040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exend"/>
                <a:ea typeface="Lexend"/>
                <a:cs typeface="Lexend"/>
                <a:sym typeface="Lexend"/>
              </a:rPr>
              <a:t>Image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433200" y="286300"/>
            <a:ext cx="3001200" cy="780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exend"/>
                <a:ea typeface="Lexend"/>
                <a:cs typeface="Lexend"/>
                <a:sym typeface="Lexend"/>
              </a:rPr>
              <a:t>My Works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exend"/>
                <a:ea typeface="Lexend"/>
                <a:cs typeface="Lexend"/>
                <a:sym typeface="Lexend"/>
              </a:rPr>
              <a:t>Illustrator/Photoshop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238113" y="1224200"/>
            <a:ext cx="3327000" cy="2241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Image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40575" y="3465200"/>
            <a:ext cx="2685300" cy="1451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exend"/>
                <a:ea typeface="Lexend"/>
                <a:cs typeface="Lexend"/>
                <a:sym typeface="Lexend"/>
              </a:rPr>
              <a:t>Description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6732950" y="286300"/>
            <a:ext cx="2181900" cy="1757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Description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6821900" y="2142500"/>
            <a:ext cx="2004000" cy="2773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Image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423275" y="3623100"/>
            <a:ext cx="3001200" cy="1451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Description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296175" y="266550"/>
            <a:ext cx="2774100" cy="3040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433200" y="286300"/>
            <a:ext cx="3001200" cy="780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exend"/>
                <a:ea typeface="Lexend"/>
                <a:cs typeface="Lexend"/>
                <a:sym typeface="Lexend"/>
              </a:rPr>
              <a:t>My Works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exend"/>
                <a:ea typeface="Lexend"/>
                <a:cs typeface="Lexend"/>
                <a:sym typeface="Lexend"/>
              </a:rPr>
              <a:t>Procreate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3238113" y="1224200"/>
            <a:ext cx="3327000" cy="2241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40575" y="3465200"/>
            <a:ext cx="2685300" cy="1451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732950" y="286300"/>
            <a:ext cx="2181900" cy="1757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821900" y="2142500"/>
            <a:ext cx="2004000" cy="2773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423275" y="3623100"/>
            <a:ext cx="3001200" cy="1451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2098950" y="207325"/>
            <a:ext cx="4946100" cy="720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exend"/>
                <a:ea typeface="Lexend"/>
                <a:cs typeface="Lexend"/>
                <a:sym typeface="Lexend"/>
              </a:rPr>
              <a:t>Project # 1</a:t>
            </a:r>
            <a:endParaRPr b="1" dirty="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753650" y="1115575"/>
            <a:ext cx="2389200" cy="3860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Image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377400" y="1115575"/>
            <a:ext cx="2389200" cy="3860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Description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6001150" y="1115575"/>
            <a:ext cx="2389200" cy="3860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CB7558F-A47D-EB10-5902-19A58B9B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4" y="137604"/>
            <a:ext cx="3350025" cy="4868292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9B08DE48-5582-7A14-6051-36917D952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572" y="171413"/>
            <a:ext cx="2218014" cy="48006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98A606-4F30-10DF-7EBD-5AFF9D1323E6}"/>
              </a:ext>
            </a:extLst>
          </p:cNvPr>
          <p:cNvSpPr txBox="1"/>
          <p:nvPr/>
        </p:nvSpPr>
        <p:spPr>
          <a:xfrm>
            <a:off x="4355579" y="1971585"/>
            <a:ext cx="1564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Lexend"/>
                <a:ea typeface="Lexend"/>
                <a:cs typeface="Lexend"/>
                <a:sym typeface="Lexend"/>
              </a:rPr>
              <a:t>Inspo</a:t>
            </a:r>
            <a:endParaRPr lang="en-US" sz="3600" b="1" dirty="0">
              <a:latin typeface="Lexend"/>
              <a:ea typeface="Lexend"/>
              <a:cs typeface="Lexend"/>
              <a:sym typeface="Lexend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014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3071400" y="221943"/>
            <a:ext cx="3001200" cy="780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exend"/>
                <a:ea typeface="Lexend"/>
                <a:cs typeface="Lexend"/>
                <a:sym typeface="Lexend"/>
              </a:rPr>
              <a:t>Color Palette</a:t>
            </a:r>
            <a:endParaRPr b="1" dirty="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06687C30-E37C-E55E-1364-6D21FD846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28" y="896644"/>
            <a:ext cx="2207560" cy="3883671"/>
          </a:xfrm>
          <a:prstGeom prst="rect">
            <a:avLst/>
          </a:prstGeom>
        </p:spPr>
      </p:pic>
      <p:pic>
        <p:nvPicPr>
          <p:cNvPr id="5" name="Picture 4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5C2C7032-724C-38CA-8D51-7252B7C51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788" y="1207363"/>
            <a:ext cx="2531647" cy="3794094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77ED923B-056B-0982-906A-2B91324F4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735" y="896644"/>
            <a:ext cx="2759341" cy="37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310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Macintosh PowerPoint</Application>
  <PresentationFormat>On-screen Show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Lexend Light</vt:lpstr>
      <vt:lpstr>Lexend</vt:lpstr>
      <vt:lpstr>Arial</vt:lpstr>
      <vt:lpstr>Lexend Medium</vt:lpstr>
      <vt:lpstr>Lexend SemiBold</vt:lpstr>
      <vt:lpstr>Simple Light</vt:lpstr>
      <vt:lpstr>Midterm Project Proposal</vt:lpstr>
      <vt:lpstr>Portfolio - Main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 Proposal</dc:title>
  <cp:lastModifiedBy>General Engineering</cp:lastModifiedBy>
  <cp:revision>1</cp:revision>
  <dcterms:modified xsi:type="dcterms:W3CDTF">2023-02-23T20:03:28Z</dcterms:modified>
</cp:coreProperties>
</file>