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xend SemiBold"/>
      <p:regular r:id="rId12"/>
      <p:bold r:id="rId13"/>
    </p:embeddedFont>
    <p:embeddedFont>
      <p:font typeface="Lexend Light"/>
      <p:regular r:id="rId14"/>
      <p:bold r:id="rId15"/>
    </p:embeddedFont>
    <p:embeddedFont>
      <p:font typeface="Lexend Medium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SemiBold-bold.fntdata"/><Relationship Id="rId12" Type="http://schemas.openxmlformats.org/officeDocument/2006/relationships/font" Target="fonts/Lexen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Light-bold.fntdata"/><Relationship Id="rId14" Type="http://schemas.openxmlformats.org/officeDocument/2006/relationships/font" Target="fonts/LexendLight-regular.fntdata"/><Relationship Id="rId17" Type="http://schemas.openxmlformats.org/officeDocument/2006/relationships/font" Target="fonts/LexendMedium-bold.fntdata"/><Relationship Id="rId16" Type="http://schemas.openxmlformats.org/officeDocument/2006/relationships/font" Target="fonts/Lexen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bdc214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bdc214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8bdc214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8bdc214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bdc214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8bdc214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bdc214e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8bdc214e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bdc214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bdc214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0600" y="375150"/>
            <a:ext cx="8302800" cy="4393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Lexend Medium"/>
                <a:ea typeface="Lexend Medium"/>
                <a:cs typeface="Lexend Medium"/>
                <a:sym typeface="Lexend Medium"/>
              </a:rPr>
              <a:t>Midterm Project Proposal</a:t>
            </a:r>
            <a:endParaRPr sz="46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Nashra Zaman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Portfolio - Main Page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11700" y="937875"/>
            <a:ext cx="8520600" cy="394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83750" y="1046475"/>
            <a:ext cx="8174100" cy="819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83750" y="1994225"/>
            <a:ext cx="4334100" cy="277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936175" y="1994225"/>
            <a:ext cx="3721800" cy="27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912800" y="3073475"/>
            <a:ext cx="14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exend"/>
                <a:ea typeface="Lexend"/>
                <a:cs typeface="Lexend"/>
                <a:sym typeface="Lexend"/>
              </a:rPr>
              <a:t>Picture</a:t>
            </a:r>
            <a:endParaRPr b="1" sz="2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43125" y="3104225"/>
            <a:ext cx="17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xend"/>
                <a:ea typeface="Lexend"/>
                <a:cs typeface="Lexend"/>
                <a:sym typeface="Lexend"/>
              </a:rPr>
              <a:t>About me</a:t>
            </a:r>
            <a:endParaRPr b="1"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05275" y="1179075"/>
            <a:ext cx="25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Light"/>
                <a:ea typeface="Lexend Light"/>
                <a:cs typeface="Lexend Light"/>
                <a:sym typeface="Lexend Light"/>
              </a:rPr>
              <a:t>Nashra Zaman</a:t>
            </a:r>
            <a:endParaRPr sz="2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1825" y="1451225"/>
            <a:ext cx="79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24500" y="454125"/>
            <a:ext cx="3603300" cy="213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89750" y="1118400"/>
            <a:ext cx="287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exend"/>
                <a:ea typeface="Lexend"/>
                <a:cs typeface="Lexend"/>
                <a:sym typeface="Lexend"/>
              </a:rPr>
              <a:t>Experience and Education</a:t>
            </a:r>
            <a:endParaRPr b="1" sz="1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333975" y="454125"/>
            <a:ext cx="4551300" cy="4432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SemiBold"/>
                <a:ea typeface="Lexend SemiBold"/>
                <a:cs typeface="Lexend SemiBold"/>
                <a:sym typeface="Lexend SemiBold"/>
              </a:rPr>
              <a:t>Space for Resume Information</a:t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24500" y="2749425"/>
            <a:ext cx="3603300" cy="213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University 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Major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Minor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LinkedIn 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296175" y="266550"/>
            <a:ext cx="2774100" cy="304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Image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433200" y="286300"/>
            <a:ext cx="3001200" cy="78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My Works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Illustrator/Photoshop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238113" y="1224200"/>
            <a:ext cx="3327000" cy="2241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40575" y="3465200"/>
            <a:ext cx="2685300" cy="145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Description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732950" y="286300"/>
            <a:ext cx="2181900" cy="175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Description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821900" y="2142500"/>
            <a:ext cx="2004000" cy="2773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423275" y="3623100"/>
            <a:ext cx="3001200" cy="145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296175" y="266550"/>
            <a:ext cx="2774100" cy="304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433200" y="286300"/>
            <a:ext cx="3001200" cy="78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My Works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Procreate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238113" y="1224200"/>
            <a:ext cx="3327000" cy="2241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40575" y="3465200"/>
            <a:ext cx="2685300" cy="145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732950" y="286300"/>
            <a:ext cx="2181900" cy="175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821900" y="2142500"/>
            <a:ext cx="2004000" cy="2773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423275" y="3623100"/>
            <a:ext cx="3001200" cy="145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2098950" y="207325"/>
            <a:ext cx="4946100" cy="720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Project # 1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753650" y="1115575"/>
            <a:ext cx="2389200" cy="386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377400" y="1115575"/>
            <a:ext cx="2389200" cy="386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Description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001150" y="1115575"/>
            <a:ext cx="2389200" cy="386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