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69" r:id="rId5"/>
    <p:sldId id="258" r:id="rId6"/>
    <p:sldId id="259" r:id="rId7"/>
    <p:sldId id="336" r:id="rId8"/>
    <p:sldId id="299" r:id="rId9"/>
    <p:sldId id="325" r:id="rId10"/>
    <p:sldId id="301" r:id="rId11"/>
    <p:sldId id="335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5C"/>
    <a:srgbClr val="E1D2E4"/>
    <a:srgbClr val="A679AF"/>
    <a:srgbClr val="EF99A4"/>
    <a:srgbClr val="F8CE85"/>
    <a:srgbClr val="E66677"/>
    <a:srgbClr val="9E71AC"/>
    <a:srgbClr val="E47E8D"/>
    <a:srgbClr val="A580B7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7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06/08/2023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Jun 9 to Jun 22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Sprint 7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 smtClean="0"/>
              <a:t>What have we </a:t>
            </a:r>
            <a:r>
              <a:rPr lang="en-US" dirty="0"/>
              <a:t>done in Sprint 6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Next tasks in Sprint 7</a:t>
            </a:r>
          </a:p>
          <a:p>
            <a:pPr lvl="0"/>
            <a:r>
              <a:rPr lang="en-US" dirty="0" smtClean="0"/>
              <a:t>Retrospective</a:t>
            </a:r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792" y="2109144"/>
            <a:ext cx="7121690" cy="2108282"/>
          </a:xfrm>
        </p:spPr>
        <p:txBody>
          <a:bodyPr>
            <a:normAutofit/>
          </a:bodyPr>
          <a:lstStyle/>
          <a:p>
            <a:r>
              <a:rPr lang="en-US" sz="3600" dirty="0"/>
              <a:t>What have we done in Sprint </a:t>
            </a:r>
            <a:r>
              <a:rPr lang="en-US" sz="3600" dirty="0" smtClean="0"/>
              <a:t>6?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in Sprint </a:t>
            </a:r>
            <a:r>
              <a:rPr lang="en-US" dirty="0" smtClean="0"/>
              <a:t>6?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36831" y="2014316"/>
            <a:ext cx="8667569" cy="2659283"/>
          </a:xfrm>
        </p:spPr>
        <p:txBody>
          <a:bodyPr>
            <a:normAutofit/>
          </a:bodyPr>
          <a:lstStyle/>
          <a:p>
            <a:r>
              <a:rPr lang="en-US" dirty="0" smtClean="0"/>
              <a:t>All member implemented </a:t>
            </a:r>
            <a:r>
              <a:rPr lang="en-US" dirty="0" err="1" smtClean="0"/>
              <a:t>microfrontend</a:t>
            </a:r>
            <a:r>
              <a:rPr lang="en-US" dirty="0" smtClean="0"/>
              <a:t> components 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he shop grid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shop detail</a:t>
            </a:r>
          </a:p>
          <a:p>
            <a:r>
              <a:rPr lang="en-US" dirty="0" err="1" smtClean="0"/>
              <a:t>Dockerize</a:t>
            </a:r>
            <a:r>
              <a:rPr lang="en-US" dirty="0" smtClean="0"/>
              <a:t> </a:t>
            </a:r>
            <a:r>
              <a:rPr lang="en-US" dirty="0"/>
              <a:t>single-spa framework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9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Next tasks in Sprint </a:t>
            </a:r>
            <a:r>
              <a:rPr lang="en-US" sz="3200" dirty="0"/>
              <a:t>7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Next tasks in Sprint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5437" y="2262310"/>
            <a:ext cx="10293016" cy="842134"/>
          </a:xfrm>
        </p:spPr>
        <p:txBody>
          <a:bodyPr/>
          <a:lstStyle/>
          <a:p>
            <a:r>
              <a:rPr lang="en-US" dirty="0" smtClean="0"/>
              <a:t>Implement tasks for backend API: common API, login </a:t>
            </a:r>
            <a:r>
              <a:rPr lang="en-US" dirty="0" err="1" smtClean="0"/>
              <a:t>api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Design database for category, product, user,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Retrospective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1058</TotalTime>
  <Words>104</Words>
  <Application>Microsoft Office PowerPoint</Application>
  <PresentationFormat>Widescreen</PresentationFormat>
  <Paragraphs>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NTG</vt:lpstr>
      <vt:lpstr>MicroFrontends workshop  Sprint 7</vt:lpstr>
      <vt:lpstr>PowerPoint Presentation</vt:lpstr>
      <vt:lpstr>PowerPoint Presentation</vt:lpstr>
      <vt:lpstr>What have we done in Sprint 6? </vt:lpstr>
      <vt:lpstr>PowerPoint Presentation</vt:lpstr>
      <vt:lpstr>Next tasks in Sprint 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292</cp:revision>
  <dcterms:created xsi:type="dcterms:W3CDTF">2022-06-07T02:52:35Z</dcterms:created>
  <dcterms:modified xsi:type="dcterms:W3CDTF">2023-06-08T06:11:44Z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