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36" r:id="rId8"/>
    <p:sldId id="299" r:id="rId9"/>
    <p:sldId id="325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67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07/06/2023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Ju</a:t>
            </a:r>
            <a:r>
              <a:rPr lang="en-US" dirty="0"/>
              <a:t>l</a:t>
            </a:r>
            <a:r>
              <a:rPr lang="en-US" dirty="0" smtClean="0"/>
              <a:t> 07 to Jul 20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9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5735" y="5785757"/>
            <a:ext cx="4182646" cy="364385"/>
          </a:xfrm>
        </p:spPr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have we </a:t>
            </a:r>
            <a:r>
              <a:rPr lang="en-US" dirty="0"/>
              <a:t>done in Sprint 8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Next tasks in Sprint 9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r>
              <a:rPr lang="en-US" sz="3600" dirty="0"/>
              <a:t>What have we done in Sprint </a:t>
            </a:r>
            <a:r>
              <a:rPr lang="en-US" sz="3600" dirty="0" smtClean="0"/>
              <a:t>8?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in Sprint </a:t>
            </a:r>
            <a:r>
              <a:rPr lang="en-US" dirty="0" smtClean="0"/>
              <a:t>8?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298" y="2059471"/>
            <a:ext cx="8667569" cy="1293329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tasks for backend API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Login API, </a:t>
            </a:r>
          </a:p>
          <a:p>
            <a:pPr lvl="1"/>
            <a:r>
              <a:rPr lang="en-US" dirty="0" smtClean="0"/>
              <a:t>Add to cart button</a:t>
            </a:r>
          </a:p>
          <a:p>
            <a:pPr lvl="1"/>
            <a:r>
              <a:rPr lang="en-US" dirty="0"/>
              <a:t>Green Market API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</a:t>
            </a:r>
            <a:r>
              <a:rPr lang="en-US"/>
              <a:t>Sprint 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5437" y="2262309"/>
            <a:ext cx="10293016" cy="2343557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tasks for backend API: common API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Implement task for frontend: </a:t>
            </a:r>
          </a:p>
          <a:p>
            <a:pPr lvl="1"/>
            <a:r>
              <a:rPr lang="en-US" dirty="0"/>
              <a:t>Main page – Banner</a:t>
            </a:r>
          </a:p>
          <a:p>
            <a:pPr lvl="1"/>
            <a:r>
              <a:rPr lang="en-US" dirty="0"/>
              <a:t>Blog detail page - Post you may like</a:t>
            </a:r>
          </a:p>
          <a:p>
            <a:pPr lvl="1"/>
            <a:r>
              <a:rPr lang="en-US" dirty="0"/>
              <a:t>Blog page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1084</TotalTime>
  <Words>111</Words>
  <Application>Microsoft Office PowerPoint</Application>
  <PresentationFormat>Widescreen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9</vt:lpstr>
      <vt:lpstr>PowerPoint Presentation</vt:lpstr>
      <vt:lpstr>PowerPoint Presentation</vt:lpstr>
      <vt:lpstr>What have we done in Sprint 8? </vt:lpstr>
      <vt:lpstr>PowerPoint Presentation</vt:lpstr>
      <vt:lpstr>Next tasks in Sprint 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314</cp:revision>
  <dcterms:created xsi:type="dcterms:W3CDTF">2022-06-07T02:52:35Z</dcterms:created>
  <dcterms:modified xsi:type="dcterms:W3CDTF">2023-07-06T10:30:36Z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