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6"/>
  </p:notesMasterIdLst>
  <p:handoutMasterIdLst>
    <p:handoutMasterId r:id="rId17"/>
  </p:handoutMasterIdLst>
  <p:sldIdLst>
    <p:sldId id="299" r:id="rId5"/>
    <p:sldId id="258" r:id="rId6"/>
    <p:sldId id="259" r:id="rId7"/>
    <p:sldId id="296" r:id="rId8"/>
    <p:sldId id="302" r:id="rId9"/>
    <p:sldId id="300" r:id="rId10"/>
    <p:sldId id="303" r:id="rId11"/>
    <p:sldId id="304" r:id="rId12"/>
    <p:sldId id="305" r:id="rId13"/>
    <p:sldId id="30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4A19F-760D-0245-B688-2703FF7B35D7}" v="2" dt="2023-03-07T03:33:25.418"/>
    <p1510:client id="{E0C1C094-288E-E946-B51C-557BD01B872F}" v="1" dt="2023-03-07T03:38:42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3" autoAdjust="0"/>
    <p:restoredTop sz="96299" autoAdjust="0"/>
  </p:normalViewPr>
  <p:slideViewPr>
    <p:cSldViewPr snapToGrid="0">
      <p:cViewPr varScale="1">
        <p:scale>
          <a:sx n="129" d="100"/>
          <a:sy n="129" d="100"/>
        </p:scale>
        <p:origin x="215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Dao Thi Thuy" userId="a18921d2-2206-4033-b3bd-5601a63b6af9" providerId="ADAL" clId="{E0C1C094-288E-E946-B51C-557BD01B872F}"/>
    <pc:docChg chg="modMainMaster">
      <pc:chgData name="Trang Dao Thi Thuy" userId="a18921d2-2206-4033-b3bd-5601a63b6af9" providerId="ADAL" clId="{E0C1C094-288E-E946-B51C-557BD01B872F}" dt="2023-03-07T03:38:42.044" v="0" actId="18331"/>
      <pc:docMkLst>
        <pc:docMk/>
      </pc:docMkLst>
      <pc:sldMasterChg chg="modSldLayout">
        <pc:chgData name="Trang Dao Thi Thuy" userId="a18921d2-2206-4033-b3bd-5601a63b6af9" providerId="ADAL" clId="{E0C1C094-288E-E946-B51C-557BD01B872F}" dt="2023-03-07T03:38:42.044" v="0" actId="18331"/>
        <pc:sldMasterMkLst>
          <pc:docMk/>
          <pc:sldMasterMk cId="2905430414" sldId="2147483721"/>
        </pc:sldMasterMkLst>
        <pc:sldLayoutChg chg="modSp">
          <pc:chgData name="Trang Dao Thi Thuy" userId="a18921d2-2206-4033-b3bd-5601a63b6af9" providerId="ADAL" clId="{E0C1C094-288E-E946-B51C-557BD01B872F}" dt="2023-03-07T03:38:42.044" v="0" actId="18331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E0C1C094-288E-E946-B51C-557BD01B872F}" dt="2023-03-07T03:38:42.044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</pc:sldMasterChg>
    </pc:docChg>
  </pc:docChgLst>
  <pc:docChgLst>
    <pc:chgData name="Trang Dao Thi Thuy" userId="a18921d2-2206-4033-b3bd-5601a63b6af9" providerId="ADAL" clId="{A7F4A19F-760D-0245-B688-2703FF7B35D7}"/>
    <pc:docChg chg="modMainMaster">
      <pc:chgData name="Trang Dao Thi Thuy" userId="a18921d2-2206-4033-b3bd-5601a63b6af9" providerId="ADAL" clId="{A7F4A19F-760D-0245-B688-2703FF7B35D7}" dt="2023-03-07T03:36:17.717" v="7" actId="6014"/>
      <pc:docMkLst>
        <pc:docMk/>
      </pc:docMkLst>
      <pc:sldMasterChg chg="modSldLayout">
        <pc:chgData name="Trang Dao Thi Thuy" userId="a18921d2-2206-4033-b3bd-5601a63b6af9" providerId="ADAL" clId="{A7F4A19F-760D-0245-B688-2703FF7B35D7}" dt="2023-03-07T03:36:17.717" v="7" actId="6014"/>
        <pc:sldMasterMkLst>
          <pc:docMk/>
          <pc:sldMasterMk cId="2905430414" sldId="2147483721"/>
        </pc:sldMasterMkLst>
        <pc:sldLayoutChg chg="modSp mod">
          <pc:chgData name="Trang Dao Thi Thuy" userId="a18921d2-2206-4033-b3bd-5601a63b6af9" providerId="ADAL" clId="{A7F4A19F-760D-0245-B688-2703FF7B35D7}" dt="2023-03-07T03:35:23.657" v="2" actId="6014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A7F4A19F-760D-0245-B688-2703FF7B35D7}" dt="2023-03-07T03:33:06.468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  <pc:sldLayoutChg chg="modSp mod">
          <pc:chgData name="Trang Dao Thi Thuy" userId="a18921d2-2206-4033-b3bd-5601a63b6af9" providerId="ADAL" clId="{A7F4A19F-760D-0245-B688-2703FF7B35D7}" dt="2023-03-07T03:35:31.243" v="3" actId="6014"/>
          <pc:sldLayoutMkLst>
            <pc:docMk/>
            <pc:sldMasterMk cId="2905430414" sldId="2147483721"/>
            <pc:sldLayoutMk cId="3835030314" sldId="2147483754"/>
          </pc:sldLayoutMkLst>
          <pc:picChg chg="mod">
            <ac:chgData name="Trang Dao Thi Thuy" userId="a18921d2-2206-4033-b3bd-5601a63b6af9" providerId="ADAL" clId="{A7F4A19F-760D-0245-B688-2703FF7B35D7}" dt="2023-03-07T03:33:25.418" v="1" actId="18331"/>
            <ac:picMkLst>
              <pc:docMk/>
              <pc:sldMasterMk cId="2905430414" sldId="2147483721"/>
              <pc:sldLayoutMk cId="3835030314" sldId="2147483754"/>
              <ac:picMk id="4" creationId="{90884D46-34E9-A517-2FFA-8FF0B47F0EE1}"/>
            </ac:picMkLst>
          </pc:picChg>
        </pc:sldLayoutChg>
        <pc:sldLayoutChg chg="mod">
          <pc:chgData name="Trang Dao Thi Thuy" userId="a18921d2-2206-4033-b3bd-5601a63b6af9" providerId="ADAL" clId="{A7F4A19F-760D-0245-B688-2703FF7B35D7}" dt="2023-03-07T03:35:37.964" v="4" actId="6014"/>
          <pc:sldLayoutMkLst>
            <pc:docMk/>
            <pc:sldMasterMk cId="2905430414" sldId="2147483721"/>
            <pc:sldLayoutMk cId="1457237088" sldId="2147483755"/>
          </pc:sldLayoutMkLst>
        </pc:sldLayoutChg>
        <pc:sldLayoutChg chg="mod">
          <pc:chgData name="Trang Dao Thi Thuy" userId="a18921d2-2206-4033-b3bd-5601a63b6af9" providerId="ADAL" clId="{A7F4A19F-760D-0245-B688-2703FF7B35D7}" dt="2023-03-07T03:35:55.975" v="5" actId="6014"/>
          <pc:sldLayoutMkLst>
            <pc:docMk/>
            <pc:sldMasterMk cId="2905430414" sldId="2147483721"/>
            <pc:sldLayoutMk cId="1665666481" sldId="2147483756"/>
          </pc:sldLayoutMkLst>
        </pc:sldLayoutChg>
        <pc:sldLayoutChg chg="mod">
          <pc:chgData name="Trang Dao Thi Thuy" userId="a18921d2-2206-4033-b3bd-5601a63b6af9" providerId="ADAL" clId="{A7F4A19F-760D-0245-B688-2703FF7B35D7}" dt="2023-03-07T03:36:11.226" v="6" actId="6014"/>
          <pc:sldLayoutMkLst>
            <pc:docMk/>
            <pc:sldMasterMk cId="2905430414" sldId="2147483721"/>
            <pc:sldLayoutMk cId="3393967093" sldId="2147483757"/>
          </pc:sldLayoutMkLst>
        </pc:sldLayoutChg>
        <pc:sldLayoutChg chg="mod">
          <pc:chgData name="Trang Dao Thi Thuy" userId="a18921d2-2206-4033-b3bd-5601a63b6af9" providerId="ADAL" clId="{A7F4A19F-760D-0245-B688-2703FF7B35D7}" dt="2023-03-07T03:36:17.717" v="7" actId="6014"/>
          <pc:sldLayoutMkLst>
            <pc:docMk/>
            <pc:sldMasterMk cId="2905430414" sldId="2147483721"/>
            <pc:sldLayoutMk cId="4151713879" sldId="21474837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16/04/2023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Introduction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Required Tools</a:t>
            </a:r>
          </a:p>
          <a:p>
            <a:pPr lvl="1"/>
            <a:r>
              <a:rPr lang="en-US" dirty="0"/>
              <a:t>Fundament</a:t>
            </a:r>
          </a:p>
          <a:p>
            <a:pPr lvl="0"/>
            <a:r>
              <a:rPr lang="en-US" dirty="0"/>
              <a:t>Schema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Mutation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GraphQL with Apollo and NodeJs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23" r:id="rId15"/>
    <p:sldLayoutId id="2147483724" r:id="rId16"/>
    <p:sldLayoutId id="2147483717" r:id="rId17"/>
    <p:sldLayoutId id="2147483726" r:id="rId18"/>
    <p:sldLayoutId id="2147483746" r:id="rId19"/>
    <p:sldLayoutId id="2147483727" r:id="rId20"/>
    <p:sldLayoutId id="2147483743" r:id="rId21"/>
    <p:sldLayoutId id="2147483733" r:id="rId22"/>
    <p:sldLayoutId id="2147483731" r:id="rId23"/>
    <p:sldLayoutId id="2147483734" r:id="rId24"/>
    <p:sldLayoutId id="2147483741" r:id="rId25"/>
    <p:sldLayoutId id="2147483744" r:id="rId26"/>
    <p:sldLayoutId id="2147483745" r:id="rId27"/>
    <p:sldLayoutId id="2147483730" r:id="rId28"/>
    <p:sldLayoutId id="2147483703" r:id="rId29"/>
    <p:sldLayoutId id="2147483742" r:id="rId30"/>
    <p:sldLayoutId id="2147483728" r:id="rId31"/>
    <p:sldLayoutId id="2147483729" r:id="rId32"/>
    <p:sldLayoutId id="2147483692" r:id="rId33"/>
    <p:sldLayoutId id="214748374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C975-5228-4D9F-89C3-B4CA163E8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/>
              <a:t>GraphQL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2638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7936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Who is using </a:t>
            </a:r>
            <a:r>
              <a:rPr lang="en-US" dirty="0" err="1"/>
              <a:t>GraphQL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Demo</a:t>
            </a:r>
          </a:p>
          <a:p>
            <a:pPr lvl="0"/>
            <a:r>
              <a:rPr lang="en-US" dirty="0"/>
              <a:t>Schema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Errors</a:t>
            </a:r>
          </a:p>
          <a:p>
            <a:r>
              <a:rPr lang="en-US" dirty="0"/>
              <a:t>Mutations</a:t>
            </a:r>
          </a:p>
          <a:p>
            <a:r>
              <a:rPr lang="en-US" dirty="0"/>
              <a:t>Authentications</a:t>
            </a:r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Open-sourced by 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  <a:p>
            <a:r>
              <a:rPr lang="en-US" dirty="0"/>
              <a:t>A query language for your API.</a:t>
            </a:r>
          </a:p>
          <a:p>
            <a:r>
              <a:rPr lang="en-US" b="0" i="0" u="none" strike="noStrike" dirty="0">
                <a:solidFill>
                  <a:srgbClr val="202020"/>
                </a:solidFill>
                <a:effectLst/>
              </a:rPr>
              <a:t>Ask for what you need, get exactly that.</a:t>
            </a:r>
          </a:p>
          <a:p>
            <a:r>
              <a:rPr lang="en-US" b="0" i="0" u="none" strike="noStrike" dirty="0">
                <a:solidFill>
                  <a:srgbClr val="202020"/>
                </a:solidFill>
                <a:effectLst/>
              </a:rPr>
              <a:t>Get many resources in a single request.</a:t>
            </a:r>
          </a:p>
          <a:p>
            <a:r>
              <a:rPr lang="en-US" b="0" i="0" u="none" strike="noStrike" dirty="0">
                <a:solidFill>
                  <a:srgbClr val="202020"/>
                </a:solidFill>
                <a:effectLst/>
              </a:rPr>
              <a:t>Describe what’s possible with a type system.</a:t>
            </a:r>
          </a:p>
          <a:p>
            <a:r>
              <a:rPr lang="en-US" b="0" i="0" u="none" strike="noStrike" dirty="0">
                <a:solidFill>
                  <a:srgbClr val="202020"/>
                </a:solidFill>
                <a:effectLst/>
              </a:rPr>
              <a:t>Move faster with powerful developer tools.</a:t>
            </a:r>
          </a:p>
          <a:p>
            <a:r>
              <a:rPr lang="en-US" b="0" i="0" u="none" strike="noStrike" dirty="0">
                <a:solidFill>
                  <a:srgbClr val="202020"/>
                </a:solidFill>
                <a:effectLst/>
              </a:rPr>
              <a:t>Evolve your API without versions.</a:t>
            </a:r>
          </a:p>
          <a:p>
            <a:r>
              <a:rPr lang="en-US" b="0" i="0" u="none" strike="noStrike" dirty="0">
                <a:solidFill>
                  <a:srgbClr val="202020"/>
                </a:solidFill>
                <a:effectLst/>
              </a:rPr>
              <a:t>Bring your own data and code.</a:t>
            </a:r>
          </a:p>
          <a:p>
            <a:endParaRPr lang="en-US" b="0" i="0" u="none" strike="noStrike" dirty="0">
              <a:solidFill>
                <a:srgbClr val="202020"/>
              </a:solidFill>
              <a:effectLst/>
              <a:latin typeface="Rubik"/>
            </a:endParaRPr>
          </a:p>
          <a:p>
            <a:endParaRPr lang="en-US" b="0" i="0" u="none" strike="noStrike" dirty="0">
              <a:solidFill>
                <a:srgbClr val="202020"/>
              </a:solidFill>
              <a:effectLst/>
              <a:latin typeface="Rubik"/>
            </a:endParaRPr>
          </a:p>
          <a:p>
            <a:endParaRPr lang="en-US" b="0" i="0" u="none" strike="noStrike" dirty="0">
              <a:solidFill>
                <a:srgbClr val="202020"/>
              </a:solidFill>
              <a:effectLst/>
              <a:latin typeface="Rubik"/>
            </a:endParaRPr>
          </a:p>
          <a:p>
            <a:endParaRPr lang="en-US" b="0" i="0" u="none" strike="noStrike" dirty="0">
              <a:solidFill>
                <a:srgbClr val="20202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Facebook.</a:t>
            </a:r>
          </a:p>
          <a:p>
            <a:r>
              <a:rPr lang="en-US" b="0" i="0" u="none" strike="noStrike" dirty="0" err="1">
                <a:solidFill>
                  <a:srgbClr val="202020"/>
                </a:solidFill>
                <a:effectLst/>
              </a:rPr>
              <a:t>Github</a:t>
            </a:r>
            <a:r>
              <a:rPr lang="en-US" b="0" i="0" u="none" strike="noStrike" dirty="0">
                <a:solidFill>
                  <a:srgbClr val="202020"/>
                </a:solidFill>
                <a:effectLst/>
              </a:rPr>
              <a:t>.</a:t>
            </a:r>
            <a:endParaRPr lang="en-US" b="0" i="0" u="none" strike="noStrike" dirty="0">
              <a:solidFill>
                <a:srgbClr val="202020"/>
              </a:solidFill>
              <a:effectLst/>
              <a:latin typeface="Rubik"/>
            </a:endParaRPr>
          </a:p>
          <a:p>
            <a:endParaRPr lang="en-US" b="0" i="0" u="none" strike="noStrike" dirty="0">
              <a:solidFill>
                <a:srgbClr val="202020"/>
              </a:solidFill>
              <a:effectLst/>
              <a:latin typeface="Rubik"/>
            </a:endParaRPr>
          </a:p>
          <a:p>
            <a:endParaRPr lang="en-US" b="0" i="0" u="none" strike="noStrike" dirty="0">
              <a:solidFill>
                <a:srgbClr val="202020"/>
              </a:solidFill>
              <a:effectLst/>
              <a:latin typeface="Rubik"/>
            </a:endParaRPr>
          </a:p>
          <a:p>
            <a:endParaRPr lang="en-US" b="0" i="0" u="none" strike="noStrike" dirty="0">
              <a:solidFill>
                <a:srgbClr val="202020"/>
              </a:solidFill>
              <a:effectLst/>
              <a:latin typeface="Rubik"/>
            </a:endParaRPr>
          </a:p>
          <a:p>
            <a:endParaRPr lang="en-US" b="0" i="0" u="none" strike="noStrike" dirty="0">
              <a:solidFill>
                <a:srgbClr val="20202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82242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3357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73731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44662064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8C1C08-6FF0-49FF-B6D5-CA0BC27F4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http://purl.org/dc/terms/"/>
    <ds:schemaRef ds:uri="http://schemas.microsoft.com/office/2006/documentManagement/types"/>
    <ds:schemaRef ds:uri="http://purl.org/dc/dcmitype/"/>
    <ds:schemaRef ds:uri="56ab9554-5316-4a60-82cf-ec0d3d01c713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elements/1.1/"/>
    <ds:schemaRef ds:uri="140670e8-552e-4ed4-90a8-2e1fc7c78fb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2087</TotalTime>
  <Words>98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Rubik</vt:lpstr>
      <vt:lpstr>Wingdings</vt:lpstr>
      <vt:lpstr>NTG</vt:lpstr>
      <vt:lpstr>GraphQL</vt:lpstr>
      <vt:lpstr>PowerPoint Presentation</vt:lpstr>
      <vt:lpstr>PowerPoint Presentation</vt:lpstr>
      <vt:lpstr>What is GraphQL?</vt:lpstr>
      <vt:lpstr>Who is using GraphQL?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Trang Dao Thi Thuy</dc:creator>
  <cp:lastModifiedBy>chung hoang lam</cp:lastModifiedBy>
  <cp:revision>2</cp:revision>
  <dcterms:created xsi:type="dcterms:W3CDTF">2023-03-03T06:28:41Z</dcterms:created>
  <dcterms:modified xsi:type="dcterms:W3CDTF">2023-04-17T03:35:51Z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