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4"/>
  </p:sldMasterIdLst>
  <p:notesMasterIdLst>
    <p:notesMasterId r:id="rId38"/>
  </p:notesMasterIdLst>
  <p:handoutMasterIdLst>
    <p:handoutMasterId r:id="rId39"/>
  </p:handoutMasterIdLst>
  <p:sldIdLst>
    <p:sldId id="269" r:id="rId5"/>
    <p:sldId id="258" r:id="rId6"/>
    <p:sldId id="306" r:id="rId7"/>
    <p:sldId id="302" r:id="rId8"/>
    <p:sldId id="304" r:id="rId9"/>
    <p:sldId id="303" r:id="rId10"/>
    <p:sldId id="305" r:id="rId11"/>
    <p:sldId id="308" r:id="rId12"/>
    <p:sldId id="307" r:id="rId13"/>
    <p:sldId id="314" r:id="rId14"/>
    <p:sldId id="312" r:id="rId15"/>
    <p:sldId id="313" r:id="rId16"/>
    <p:sldId id="316" r:id="rId17"/>
    <p:sldId id="317" r:id="rId18"/>
    <p:sldId id="321" r:id="rId19"/>
    <p:sldId id="309" r:id="rId20"/>
    <p:sldId id="323" r:id="rId21"/>
    <p:sldId id="322" r:id="rId22"/>
    <p:sldId id="324" r:id="rId23"/>
    <p:sldId id="325" r:id="rId24"/>
    <p:sldId id="326" r:id="rId25"/>
    <p:sldId id="318" r:id="rId26"/>
    <p:sldId id="310" r:id="rId27"/>
    <p:sldId id="311" r:id="rId28"/>
    <p:sldId id="315" r:id="rId29"/>
    <p:sldId id="328" r:id="rId30"/>
    <p:sldId id="330" r:id="rId31"/>
    <p:sldId id="332" r:id="rId32"/>
    <p:sldId id="327" r:id="rId33"/>
    <p:sldId id="329" r:id="rId34"/>
    <p:sldId id="331" r:id="rId35"/>
    <p:sldId id="267" r:id="rId36"/>
    <p:sldId id="29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2E4"/>
    <a:srgbClr val="A679AF"/>
    <a:srgbClr val="EF99A4"/>
    <a:srgbClr val="F8CE85"/>
    <a:srgbClr val="E66677"/>
    <a:srgbClr val="9E71AC"/>
    <a:srgbClr val="E47E8D"/>
    <a:srgbClr val="A580B7"/>
    <a:srgbClr val="E30613"/>
    <a:srgbClr val="9AA6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CA6DF-CBD6-F105-18CD-55C8B242A3CF}" v="78" dt="2023-05-24T06:29:07.782"/>
    <p1510:client id="{0E0F6697-8641-4FCA-787B-8336562BD7DE}" v="191" dt="2023-05-23T05:37:18.574"/>
    <p1510:client id="{1D1029A1-F1B0-D647-239F-A61598184B86}" v="64" dt="2023-05-25T02:34:01.755"/>
    <p1510:client id="{3EAF71FC-46ED-4628-4554-877FFA6F95A7}" v="217" dt="2023-05-23T08:21:08.767"/>
    <p1510:client id="{58748EC2-DC8D-4FA1-9CA1-BB5D2EC0F505}" v="143" dt="2023-05-23T17:23:15.351"/>
    <p1510:client id="{6F2E669D-A3D5-E3D3-111D-9A512B522DCC}" v="195" dt="2023-05-24T03:54:10.734"/>
    <p1510:client id="{9CDD5537-13E0-4776-168A-7FC808F39793}" v="220" dt="2023-05-25T08:34:45.071"/>
    <p1510:client id="{9F5B7E05-F195-99D2-1F2B-FD4120F44A22}" v="624" dt="2023-05-23T04:45:07.427"/>
    <p1510:client id="{C1FD836F-ED00-A7A8-648D-0DB0BB27C5CF}" v="1211" dt="2023-05-24T03:55:23.902"/>
    <p1510:client id="{C311D50F-2A83-5B2C-6554-98B6F4AF1619}" v="2241" dt="2023-05-23T09:51:09.083"/>
    <p1510:client id="{D8DA264F-3C1E-B44F-3711-711E79CDC7C1}" v="21" dt="2023-05-24T10:36:16.584"/>
    <p1510:client id="{DDBE79B6-74B6-FCE1-B0DC-24DFED6E09E9}" v="156" dt="2023-05-24T16:55:20.721"/>
    <p1510:client id="{E7878419-184D-4B3F-D849-355AC0E77857}" v="14" dt="2023-05-23T07:01:48.722"/>
    <p1510:client id="{F3CD23A9-58EB-AC33-B5DF-D3EE0C5F1232}" v="267" dt="2023-05-24T04:26:44.389"/>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819C3C-60EF-D645-B113-6C64D2AC55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a:extLst>
              <a:ext uri="{FF2B5EF4-FFF2-40B4-BE49-F238E27FC236}">
                <a16:creationId xmlns:a16="http://schemas.microsoft.com/office/drawing/2014/main" id="{047FC56F-4512-FE49-853F-428A120189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12B98-4418-EB49-9D2B-6A764D1D6634}" type="datetimeFigureOut">
              <a:rPr lang="en-VN" smtClean="0"/>
              <a:t>05/25/2023</a:t>
            </a:fld>
            <a:endParaRPr lang="en-VN"/>
          </a:p>
        </p:txBody>
      </p:sp>
      <p:sp>
        <p:nvSpPr>
          <p:cNvPr id="4" name="Footer Placeholder 3">
            <a:extLst>
              <a:ext uri="{FF2B5EF4-FFF2-40B4-BE49-F238E27FC236}">
                <a16:creationId xmlns:a16="http://schemas.microsoft.com/office/drawing/2014/main" id="{9D656D0D-14B8-3C47-8E92-3DDC688C3CD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5" name="Slide Number Placeholder 4">
            <a:extLst>
              <a:ext uri="{FF2B5EF4-FFF2-40B4-BE49-F238E27FC236}">
                <a16:creationId xmlns:a16="http://schemas.microsoft.com/office/drawing/2014/main" id="{43CD9EE7-5F36-1549-ACE8-4398724F07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AADD10-E74F-D447-97F2-9675FBF74796}" type="slidenum">
              <a:rPr lang="en-VN" smtClean="0"/>
              <a:t>‹#›</a:t>
            </a:fld>
            <a:endParaRPr lang="en-VN"/>
          </a:p>
        </p:txBody>
      </p:sp>
    </p:spTree>
    <p:extLst>
      <p:ext uri="{BB962C8B-B14F-4D97-AF65-F5344CB8AC3E}">
        <p14:creationId xmlns:p14="http://schemas.microsoft.com/office/powerpoint/2010/main" val="805822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7AE1E7-346C-4A4E-8167-247A92DBB887}" type="datetimeFigureOut">
              <a:rPr lang="en-US" smtClean="0"/>
              <a:t>5/25/2023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3E675E-B2DC-5A4F-8404-003BB8384781}" type="slidenum">
              <a:rPr lang="en-US" smtClean="0"/>
              <a:t>‹#›</a:t>
            </a:fld>
            <a:endParaRPr lang="en-US"/>
          </a:p>
        </p:txBody>
      </p:sp>
    </p:spTree>
    <p:extLst>
      <p:ext uri="{BB962C8B-B14F-4D97-AF65-F5344CB8AC3E}">
        <p14:creationId xmlns:p14="http://schemas.microsoft.com/office/powerpoint/2010/main" val="554815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edium.com/@zzpzaf.se/nestjs-rest-api-class-validator-class-transformer-bf7a0e6b311a"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NestJS REST API: class-validator &amp; class-transformer | by Panos Zafeiropoulos | Medium</a:t>
            </a:r>
            <a:endParaRPr lang="en-US"/>
          </a:p>
        </p:txBody>
      </p:sp>
      <p:sp>
        <p:nvSpPr>
          <p:cNvPr id="4" name="Slide Number Placeholder 3"/>
          <p:cNvSpPr>
            <a:spLocks noGrp="1"/>
          </p:cNvSpPr>
          <p:nvPr>
            <p:ph type="sldNum" sz="quarter" idx="5"/>
          </p:nvPr>
        </p:nvSpPr>
        <p:spPr/>
        <p:txBody>
          <a:bodyPr/>
          <a:lstStyle/>
          <a:p>
            <a:fld id="{953E675E-B2DC-5A4F-8404-003BB8384781}" type="slidenum">
              <a:rPr lang="en-US" smtClean="0"/>
              <a:t>21</a:t>
            </a:fld>
            <a:endParaRPr lang="en-US"/>
          </a:p>
        </p:txBody>
      </p:sp>
    </p:spTree>
    <p:extLst>
      <p:ext uri="{BB962C8B-B14F-4D97-AF65-F5344CB8AC3E}">
        <p14:creationId xmlns:p14="http://schemas.microsoft.com/office/powerpoint/2010/main" val="12813360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1">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F4DBC8-7F64-4060-9A3C-507DA4327538}"/>
              </a:ext>
            </a:extLst>
          </p:cNvPr>
          <p:cNvSpPr/>
          <p:nvPr userDrawn="1"/>
        </p:nvSpPr>
        <p:spPr>
          <a:xfrm>
            <a:off x="0" y="0"/>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93977B55-F8B1-41BC-A489-35277895329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681698" y="1234018"/>
            <a:ext cx="3847884" cy="3688461"/>
          </a:xfrm>
          <a:prstGeom prst="rect">
            <a:avLst/>
          </a:prstGeom>
        </p:spPr>
      </p:pic>
    </p:spTree>
    <p:extLst>
      <p:ext uri="{BB962C8B-B14F-4D97-AF65-F5344CB8AC3E}">
        <p14:creationId xmlns:p14="http://schemas.microsoft.com/office/powerpoint/2010/main" val="951693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pic>
        <p:nvPicPr>
          <p:cNvPr id="4" name="Picture 3" descr="A picture containing indoor, person&#10;&#10;Description automatically generated">
            <a:extLst>
              <a:ext uri="{FF2B5EF4-FFF2-40B4-BE49-F238E27FC236}">
                <a16:creationId xmlns:a16="http://schemas.microsoft.com/office/drawing/2014/main" id="{90884D46-34E9-A517-2FFA-8FF0B47F0E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49C6DF-ED05-613A-BD1B-7A791682FC1A}"/>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solidFill>
                  <a:schemeClr val="tx1"/>
                </a:solidFill>
              </a:defRPr>
            </a:lvl1pPr>
          </a:lstStyle>
          <a:p>
            <a:r>
              <a:rPr lang="vi-VN"/>
              <a:t>Click to edit master title style</a:t>
            </a:r>
            <a:endParaRPr lang="en-US"/>
          </a:p>
        </p:txBody>
      </p:sp>
    </p:spTree>
    <p:extLst>
      <p:ext uri="{BB962C8B-B14F-4D97-AF65-F5344CB8AC3E}">
        <p14:creationId xmlns:p14="http://schemas.microsoft.com/office/powerpoint/2010/main" val="3835030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2" name="Picture 1" descr="A group of hot air balloons&#10;&#10;Description automatically generated with medium confidence">
            <a:extLst>
              <a:ext uri="{FF2B5EF4-FFF2-40B4-BE49-F238E27FC236}">
                <a16:creationId xmlns:a16="http://schemas.microsoft.com/office/drawing/2014/main" id="{373BFDA9-214F-997D-1391-B3501413D5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42A130C4-029D-F680-B116-FEDAC0A435A3}"/>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Tree>
    <p:extLst>
      <p:ext uri="{BB962C8B-B14F-4D97-AF65-F5344CB8AC3E}">
        <p14:creationId xmlns:p14="http://schemas.microsoft.com/office/powerpoint/2010/main" val="1457237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chemeClr val="tx1"/>
        </a:solidFill>
        <a:effectLst/>
      </p:bgPr>
    </p:bg>
    <p:spTree>
      <p:nvGrpSpPr>
        <p:cNvPr id="1" name=""/>
        <p:cNvGrpSpPr/>
        <p:nvPr/>
      </p:nvGrpSpPr>
      <p:grpSpPr>
        <a:xfrm>
          <a:off x="0" y="0"/>
          <a:ext cx="0" cy="0"/>
          <a:chOff x="0" y="0"/>
          <a:chExt cx="0" cy="0"/>
        </a:xfrm>
      </p:grpSpPr>
      <p:pic>
        <p:nvPicPr>
          <p:cNvPr id="2" name="Picture 1" descr="A picture containing text, road, way, highway&#10;&#10;Description automatically generated">
            <a:extLst>
              <a:ext uri="{FF2B5EF4-FFF2-40B4-BE49-F238E27FC236}">
                <a16:creationId xmlns:a16="http://schemas.microsoft.com/office/drawing/2014/main" id="{45D12779-DBA6-25EE-EC29-76A57B40545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solidFill>
                  <a:schemeClr val="tx1"/>
                </a:solidFill>
              </a:defRPr>
            </a:lvl1pPr>
          </a:lstStyle>
          <a:p>
            <a:r>
              <a:rPr lang="vi-VN"/>
              <a:t>Click to edit master title style</a:t>
            </a:r>
            <a:endParaRPr lang="en-US"/>
          </a:p>
        </p:txBody>
      </p:sp>
    </p:spTree>
    <p:extLst>
      <p:ext uri="{BB962C8B-B14F-4D97-AF65-F5344CB8AC3E}">
        <p14:creationId xmlns:p14="http://schemas.microsoft.com/office/powerpoint/2010/main" val="1665666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5">
    <p:bg>
      <p:bgPr>
        <a:solidFill>
          <a:schemeClr val="tx1"/>
        </a:solidFill>
        <a:effectLst/>
      </p:bgPr>
    </p:bg>
    <p:spTree>
      <p:nvGrpSpPr>
        <p:cNvPr id="1" name=""/>
        <p:cNvGrpSpPr/>
        <p:nvPr/>
      </p:nvGrpSpPr>
      <p:grpSpPr>
        <a:xfrm>
          <a:off x="0" y="0"/>
          <a:ext cx="0" cy="0"/>
          <a:chOff x="0" y="0"/>
          <a:chExt cx="0" cy="0"/>
        </a:xfrm>
      </p:grpSpPr>
      <p:pic>
        <p:nvPicPr>
          <p:cNvPr id="2" name="Picture 1" descr="A picture containing person&#10;&#10;Description automatically generated">
            <a:extLst>
              <a:ext uri="{FF2B5EF4-FFF2-40B4-BE49-F238E27FC236}">
                <a16:creationId xmlns:a16="http://schemas.microsoft.com/office/drawing/2014/main" id="{400463C8-ADA2-29A8-A18E-11D121A091C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solidFill>
                  <a:schemeClr val="tx1"/>
                </a:solidFill>
              </a:defRPr>
            </a:lvl1pPr>
          </a:lstStyle>
          <a:p>
            <a:r>
              <a:rPr lang="vi-VN"/>
              <a:t>Click to edit master title style</a:t>
            </a:r>
            <a:endParaRPr lang="en-US"/>
          </a:p>
        </p:txBody>
      </p:sp>
    </p:spTree>
    <p:extLst>
      <p:ext uri="{BB962C8B-B14F-4D97-AF65-F5344CB8AC3E}">
        <p14:creationId xmlns:p14="http://schemas.microsoft.com/office/powerpoint/2010/main" val="3393967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6">
    <p:bg>
      <p:bgPr>
        <a:solidFill>
          <a:schemeClr val="tx1"/>
        </a:solidFill>
        <a:effectLst/>
      </p:bgPr>
    </p:bg>
    <p:spTree>
      <p:nvGrpSpPr>
        <p:cNvPr id="1" name=""/>
        <p:cNvGrpSpPr/>
        <p:nvPr/>
      </p:nvGrpSpPr>
      <p:grpSpPr>
        <a:xfrm>
          <a:off x="0" y="0"/>
          <a:ext cx="0" cy="0"/>
          <a:chOff x="0" y="0"/>
          <a:chExt cx="0" cy="0"/>
        </a:xfrm>
      </p:grpSpPr>
      <p:pic>
        <p:nvPicPr>
          <p:cNvPr id="4" name="Picture 3" descr="A picture containing text, outdoor, satellite, dark&#10;&#10;Description automatically generated">
            <a:extLst>
              <a:ext uri="{FF2B5EF4-FFF2-40B4-BE49-F238E27FC236}">
                <a16:creationId xmlns:a16="http://schemas.microsoft.com/office/drawing/2014/main" id="{E68A93F0-5FD9-FAF4-2C10-8546C1A607F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solidFill>
                  <a:schemeClr val="tx1"/>
                </a:solidFill>
              </a:defRPr>
            </a:lvl1pPr>
          </a:lstStyle>
          <a:p>
            <a:r>
              <a:rPr lang="vi-VN"/>
              <a:t>Click to edit master title style</a:t>
            </a:r>
            <a:endParaRPr lang="en-US"/>
          </a:p>
        </p:txBody>
      </p:sp>
    </p:spTree>
    <p:extLst>
      <p:ext uri="{BB962C8B-B14F-4D97-AF65-F5344CB8AC3E}">
        <p14:creationId xmlns:p14="http://schemas.microsoft.com/office/powerpoint/2010/main" val="4151713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B78D49-8CBF-4B86-AA1D-095691E3BCF8}"/>
              </a:ext>
            </a:extLst>
          </p:cNvPr>
          <p:cNvSpPr/>
          <p:nvPr userDrawn="1"/>
        </p:nvSpPr>
        <p:spPr>
          <a:xfrm>
            <a:off x="0" y="-2"/>
            <a:ext cx="4777273" cy="6858001"/>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3A7F5D4-E626-B842-94CE-B0076554C454}"/>
              </a:ext>
            </a:extLst>
          </p:cNvPr>
          <p:cNvSpPr txBox="1"/>
          <p:nvPr userDrawn="1"/>
        </p:nvSpPr>
        <p:spPr>
          <a:xfrm>
            <a:off x="1166580" y="2958558"/>
            <a:ext cx="2395959" cy="769441"/>
          </a:xfrm>
          <a:prstGeom prst="rect">
            <a:avLst/>
          </a:prstGeom>
          <a:noFill/>
        </p:spPr>
        <p:txBody>
          <a:bodyPr wrap="square" rtlCol="0">
            <a:spAutoFit/>
          </a:bodyPr>
          <a:lstStyle/>
          <a:p>
            <a:pPr algn="ctr"/>
            <a:r>
              <a:rPr lang="en-VN" sz="4400">
                <a:ln>
                  <a:noFill/>
                </a:ln>
                <a:gradFill flip="none" rotWithShape="1">
                  <a:gsLst>
                    <a:gs pos="0">
                      <a:schemeClr val="accent2"/>
                    </a:gs>
                    <a:gs pos="70000">
                      <a:schemeClr val="accent1"/>
                    </a:gs>
                  </a:gsLst>
                  <a:lin ang="0" scaled="1"/>
                  <a:tileRect/>
                </a:gradFill>
              </a:rPr>
              <a:t>Agenda</a:t>
            </a:r>
          </a:p>
        </p:txBody>
      </p:sp>
      <p:sp>
        <p:nvSpPr>
          <p:cNvPr id="7" name="Rectangle 6">
            <a:extLst>
              <a:ext uri="{FF2B5EF4-FFF2-40B4-BE49-F238E27FC236}">
                <a16:creationId xmlns:a16="http://schemas.microsoft.com/office/drawing/2014/main" id="{70811D91-A166-7740-A26D-3538809C3A84}"/>
              </a:ext>
            </a:extLst>
          </p:cNvPr>
          <p:cNvSpPr/>
          <p:nvPr userDrawn="1"/>
        </p:nvSpPr>
        <p:spPr>
          <a:xfrm>
            <a:off x="828520" y="1931437"/>
            <a:ext cx="3072078" cy="2995126"/>
          </a:xfrm>
          <a:prstGeom prst="rect">
            <a:avLst/>
          </a:prstGeom>
          <a:noFill/>
          <a:ln w="63500">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4" name="Text Placeholder 3">
            <a:extLst>
              <a:ext uri="{FF2B5EF4-FFF2-40B4-BE49-F238E27FC236}">
                <a16:creationId xmlns:a16="http://schemas.microsoft.com/office/drawing/2014/main" id="{32B746F9-AC43-4A18-8BBA-9BF702C81718}"/>
              </a:ext>
            </a:extLst>
          </p:cNvPr>
          <p:cNvSpPr>
            <a:spLocks noGrp="1"/>
          </p:cNvSpPr>
          <p:nvPr>
            <p:ph type="body" sz="quarter" idx="10" hasCustomPrompt="1"/>
          </p:nvPr>
        </p:nvSpPr>
        <p:spPr>
          <a:xfrm>
            <a:off x="5809284" y="1506893"/>
            <a:ext cx="5216136" cy="3844212"/>
          </a:xfrm>
        </p:spPr>
        <p:txBody>
          <a:bodyPr anchor="ctr"/>
          <a:lstStyle>
            <a:lvl1pPr marL="342900" indent="-342900">
              <a:buFont typeface="+mj-lt"/>
              <a:buAutoNum type="arabicPeriod"/>
              <a:defRPr b="1"/>
            </a:lvl1pPr>
            <a:lvl2pPr marL="800100" indent="-342900">
              <a:buClr>
                <a:schemeClr val="accent1"/>
              </a:buClr>
              <a:buFont typeface="Wingdings" panose="05000000000000000000" pitchFamily="2" charset="2"/>
              <a:buChar char="§"/>
              <a:defRPr/>
            </a:lvl2pPr>
          </a:lstStyle>
          <a:p>
            <a:pPr lvl="0"/>
            <a:r>
              <a:rPr lang="en-US"/>
              <a:t>Section 1</a:t>
            </a:r>
          </a:p>
          <a:p>
            <a:pPr lvl="1"/>
            <a:r>
              <a:rPr lang="en-US"/>
              <a:t>Section 1.1</a:t>
            </a:r>
          </a:p>
          <a:p>
            <a:pPr lvl="1"/>
            <a:r>
              <a:rPr lang="en-US"/>
              <a:t>Section 1.2</a:t>
            </a:r>
          </a:p>
          <a:p>
            <a:pPr lvl="0"/>
            <a:r>
              <a:rPr lang="en-US"/>
              <a:t>Section 2</a:t>
            </a:r>
          </a:p>
          <a:p>
            <a:pPr lvl="0"/>
            <a:r>
              <a:rPr lang="en-US"/>
              <a:t>Section 3</a:t>
            </a:r>
          </a:p>
        </p:txBody>
      </p:sp>
      <p:sp>
        <p:nvSpPr>
          <p:cNvPr id="6" name="Rectangle 5">
            <a:extLst>
              <a:ext uri="{FF2B5EF4-FFF2-40B4-BE49-F238E27FC236}">
                <a16:creationId xmlns:a16="http://schemas.microsoft.com/office/drawing/2014/main" id="{2E7F7DEC-028C-4F6E-9443-5DECF80AC70F}"/>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3632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cover">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948855-1089-416A-8AC7-0EBCB10F90B9}"/>
              </a:ext>
            </a:extLst>
          </p:cNvPr>
          <p:cNvSpPr/>
          <p:nvPr userDrawn="1"/>
        </p:nvSpPr>
        <p:spPr>
          <a:xfrm>
            <a:off x="0" y="-2"/>
            <a:ext cx="9892145" cy="6858001"/>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857867-B87A-4C51-B56B-4C1FEFA9D2BF}"/>
              </a:ext>
            </a:extLst>
          </p:cNvPr>
          <p:cNvSpPr/>
          <p:nvPr userDrawn="1"/>
        </p:nvSpPr>
        <p:spPr>
          <a:xfrm>
            <a:off x="1037723" y="1706186"/>
            <a:ext cx="7830052" cy="3084889"/>
          </a:xfrm>
          <a:prstGeom prst="rect">
            <a:avLst/>
          </a:prstGeom>
          <a:noFill/>
          <a:ln w="63500">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5" name="Text Placeholder 4">
            <a:extLst>
              <a:ext uri="{FF2B5EF4-FFF2-40B4-BE49-F238E27FC236}">
                <a16:creationId xmlns:a16="http://schemas.microsoft.com/office/drawing/2014/main" id="{FF7CAE11-CA8E-4E60-8769-319FA0DA6865}"/>
              </a:ext>
            </a:extLst>
          </p:cNvPr>
          <p:cNvSpPr>
            <a:spLocks noGrp="1"/>
          </p:cNvSpPr>
          <p:nvPr>
            <p:ph type="body" sz="quarter" idx="15" hasCustomPrompt="1"/>
          </p:nvPr>
        </p:nvSpPr>
        <p:spPr>
          <a:xfrm>
            <a:off x="1480443" y="2177969"/>
            <a:ext cx="6939657" cy="2108282"/>
          </a:xfrm>
        </p:spPr>
        <p:txBody>
          <a:bodyPr>
            <a:normAutofit/>
          </a:bodyPr>
          <a:lstStyle>
            <a:lvl1pPr marL="0" indent="0">
              <a:buNone/>
              <a:defRPr sz="4000" b="1">
                <a:gradFill>
                  <a:gsLst>
                    <a:gs pos="70000">
                      <a:schemeClr val="accent1"/>
                    </a:gs>
                    <a:gs pos="0">
                      <a:schemeClr val="accent2"/>
                    </a:gs>
                  </a:gsLst>
                  <a:lin ang="0" scaled="0"/>
                </a:gradFill>
              </a:defRPr>
            </a:lvl1pPr>
          </a:lstStyle>
          <a:p>
            <a:pPr lvl="0"/>
            <a:r>
              <a:rPr lang="en-US"/>
              <a:t>Section Header</a:t>
            </a:r>
          </a:p>
        </p:txBody>
      </p:sp>
      <p:sp>
        <p:nvSpPr>
          <p:cNvPr id="9" name="Text Placeholder 8">
            <a:extLst>
              <a:ext uri="{FF2B5EF4-FFF2-40B4-BE49-F238E27FC236}">
                <a16:creationId xmlns:a16="http://schemas.microsoft.com/office/drawing/2014/main" id="{6822579B-2657-44E3-B284-C57D176FE589}"/>
              </a:ext>
            </a:extLst>
          </p:cNvPr>
          <p:cNvSpPr>
            <a:spLocks noGrp="1"/>
          </p:cNvSpPr>
          <p:nvPr>
            <p:ph type="body" sz="quarter" idx="16" hasCustomPrompt="1"/>
          </p:nvPr>
        </p:nvSpPr>
        <p:spPr>
          <a:xfrm>
            <a:off x="10410715" y="221874"/>
            <a:ext cx="1649412" cy="1484312"/>
          </a:xfrm>
        </p:spPr>
        <p:txBody>
          <a:bodyPr anchor="b">
            <a:normAutofit/>
          </a:bodyPr>
          <a:lstStyle>
            <a:lvl1pPr marL="0" indent="0" algn="r">
              <a:buNone/>
              <a:defRPr sz="6000" b="0">
                <a:solidFill>
                  <a:schemeClr val="bg2"/>
                </a:solidFill>
              </a:defRPr>
            </a:lvl1pPr>
          </a:lstStyle>
          <a:p>
            <a:pPr lvl="0"/>
            <a:r>
              <a:rPr lang="en-US"/>
              <a:t>01</a:t>
            </a:r>
          </a:p>
        </p:txBody>
      </p:sp>
      <p:sp>
        <p:nvSpPr>
          <p:cNvPr id="8" name="Rectangle 7">
            <a:extLst>
              <a:ext uri="{FF2B5EF4-FFF2-40B4-BE49-F238E27FC236}">
                <a16:creationId xmlns:a16="http://schemas.microsoft.com/office/drawing/2014/main" id="{C6BD603B-A376-4510-BAB6-474443CE991C}"/>
              </a:ext>
            </a:extLst>
          </p:cNvPr>
          <p:cNvSpPr/>
          <p:nvPr userDrawn="1"/>
        </p:nvSpPr>
        <p:spPr>
          <a:xfrm>
            <a:off x="9089058" y="5147638"/>
            <a:ext cx="359741" cy="359741"/>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729FA97-C73A-4B23-A0D9-2D0366362D15}"/>
              </a:ext>
            </a:extLst>
          </p:cNvPr>
          <p:cNvSpPr/>
          <p:nvPr userDrawn="1"/>
        </p:nvSpPr>
        <p:spPr>
          <a:xfrm>
            <a:off x="8867775" y="5368998"/>
            <a:ext cx="351564" cy="359741"/>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2140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ndard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6982915" cy="538696"/>
          </a:xfrm>
        </p:spPr>
        <p:txBody>
          <a:bodyPr anchor="t">
            <a:noAutofit/>
          </a:bodyPr>
          <a:lstStyle>
            <a:lvl1pPr algn="l">
              <a:defRPr sz="3200">
                <a:solidFill>
                  <a:schemeClr val="accent1"/>
                </a:solidFill>
              </a:defRPr>
            </a:lvl1pPr>
          </a:lstStyle>
          <a:p>
            <a:r>
              <a:rPr lang="vi-VN"/>
              <a:t>Main heading</a:t>
            </a:r>
            <a:endParaRPr lang="en-US"/>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4" y="1884792"/>
            <a:ext cx="6983408"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703DB645-A5D5-4BE5-ACAD-B90EEA6C4FF3}"/>
              </a:ext>
            </a:extLst>
          </p:cNvPr>
          <p:cNvSpPr>
            <a:spLocks noGrp="1"/>
          </p:cNvSpPr>
          <p:nvPr>
            <p:ph type="body" sz="quarter" idx="12" hasCustomPrompt="1"/>
          </p:nvPr>
        </p:nvSpPr>
        <p:spPr>
          <a:xfrm>
            <a:off x="838200" y="1290733"/>
            <a:ext cx="6982915" cy="485775"/>
          </a:xfrm>
        </p:spPr>
        <p:txBody>
          <a:bodyPr anchor="ctr">
            <a:normAutofit/>
          </a:bodyPr>
          <a:lstStyle>
            <a:lvl1pPr marL="0" indent="0">
              <a:buNone/>
              <a:defRPr sz="2000" b="1">
                <a:solidFill>
                  <a:schemeClr val="bg2"/>
                </a:solidFill>
              </a:defRPr>
            </a:lvl1pPr>
          </a:lstStyle>
          <a:p>
            <a:pPr lvl="0"/>
            <a:r>
              <a:rPr lang="en-US"/>
              <a:t>Sub-Heading Here</a:t>
            </a:r>
          </a:p>
        </p:txBody>
      </p:sp>
      <p:cxnSp>
        <p:nvCxnSpPr>
          <p:cNvPr id="9" name="Straight Connector 8">
            <a:extLst>
              <a:ext uri="{FF2B5EF4-FFF2-40B4-BE49-F238E27FC236}">
                <a16:creationId xmlns:a16="http://schemas.microsoft.com/office/drawing/2014/main" id="{2B7A87D9-F461-4214-89A2-5CC4233B821C}"/>
              </a:ext>
            </a:extLst>
          </p:cNvPr>
          <p:cNvCxnSpPr/>
          <p:nvPr userDrawn="1"/>
        </p:nvCxnSpPr>
        <p:spPr>
          <a:xfrm>
            <a:off x="10202779" y="0"/>
            <a:ext cx="0" cy="68580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AE89F53-1788-4DED-9E50-73537512643B}"/>
              </a:ext>
            </a:extLst>
          </p:cNvPr>
          <p:cNvSpPr/>
          <p:nvPr userDrawn="1"/>
        </p:nvSpPr>
        <p:spPr>
          <a:xfrm>
            <a:off x="9360571" y="4785824"/>
            <a:ext cx="1383630" cy="1383630"/>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A8B1D7B-0C32-4926-BA37-75EEF2940DDD}"/>
              </a:ext>
            </a:extLst>
          </p:cNvPr>
          <p:cNvSpPr/>
          <p:nvPr userDrawn="1"/>
        </p:nvSpPr>
        <p:spPr>
          <a:xfrm>
            <a:off x="9180097" y="4656221"/>
            <a:ext cx="1383630" cy="138363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EF4B2A7-DFC8-4809-9584-8CD368862473}"/>
              </a:ext>
            </a:extLst>
          </p:cNvPr>
          <p:cNvSpPr/>
          <p:nvPr userDrawn="1"/>
        </p:nvSpPr>
        <p:spPr>
          <a:xfrm>
            <a:off x="11122186" y="1626113"/>
            <a:ext cx="517358" cy="517358"/>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FEA421C-6BDF-4636-BF53-9B729F0C10A7}"/>
              </a:ext>
            </a:extLst>
          </p:cNvPr>
          <p:cNvSpPr/>
          <p:nvPr userDrawn="1"/>
        </p:nvSpPr>
        <p:spPr>
          <a:xfrm>
            <a:off x="10941712" y="1776508"/>
            <a:ext cx="505599" cy="51735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39AC2A3-9F1A-4A37-8128-D2327580C5AE}"/>
              </a:ext>
            </a:extLst>
          </p:cNvPr>
          <p:cNvSpPr/>
          <p:nvPr userDrawn="1"/>
        </p:nvSpPr>
        <p:spPr>
          <a:xfrm>
            <a:off x="8885196" y="2994326"/>
            <a:ext cx="434674" cy="434674"/>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38D9E1B-D1E5-4D9A-AE23-53A4E498A323}"/>
              </a:ext>
            </a:extLst>
          </p:cNvPr>
          <p:cNvSpPr/>
          <p:nvPr userDrawn="1"/>
        </p:nvSpPr>
        <p:spPr>
          <a:xfrm>
            <a:off x="8704723" y="3144721"/>
            <a:ext cx="424794" cy="434674"/>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9985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andard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405446"/>
            <a:ext cx="10293015" cy="538696"/>
          </a:xfrm>
        </p:spPr>
        <p:txBody>
          <a:bodyPr anchor="t">
            <a:noAutofit/>
          </a:bodyPr>
          <a:lstStyle>
            <a:lvl1pPr algn="l">
              <a:defRPr sz="3200">
                <a:solidFill>
                  <a:schemeClr val="accent1"/>
                </a:solidFill>
              </a:defRPr>
            </a:lvl1pPr>
          </a:lstStyle>
          <a:p>
            <a:r>
              <a:rPr lang="vi-VN"/>
              <a:t>Main heading</a:t>
            </a:r>
            <a:endParaRPr lang="en-US"/>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4" y="1212987"/>
            <a:ext cx="10293016" cy="4627975"/>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Rectangle 6">
            <a:extLst>
              <a:ext uri="{FF2B5EF4-FFF2-40B4-BE49-F238E27FC236}">
                <a16:creationId xmlns:a16="http://schemas.microsoft.com/office/drawing/2014/main" id="{365D75C5-070B-43C6-A2EC-520A1054A20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8046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ith 1 imag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6054007" cy="538696"/>
          </a:xfrm>
        </p:spPr>
        <p:txBody>
          <a:bodyPr anchor="t">
            <a:noAutofit/>
          </a:bodyPr>
          <a:lstStyle>
            <a:lvl1pPr algn="l">
              <a:defRPr sz="3200">
                <a:solidFill>
                  <a:schemeClr val="accent1"/>
                </a:solidFill>
              </a:defRPr>
            </a:lvl1pPr>
          </a:lstStyle>
          <a:p>
            <a:r>
              <a:rPr lang="vi-VN"/>
              <a:t>Main heading</a:t>
            </a:r>
            <a:endParaRPr lang="en-US"/>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5" y="1212987"/>
            <a:ext cx="6054008" cy="4627975"/>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cxnSp>
        <p:nvCxnSpPr>
          <p:cNvPr id="4" name="Connector: Elbow 3">
            <a:extLst>
              <a:ext uri="{FF2B5EF4-FFF2-40B4-BE49-F238E27FC236}">
                <a16:creationId xmlns:a16="http://schemas.microsoft.com/office/drawing/2014/main" id="{52309445-5A61-46DA-B640-9F38792F0284}"/>
              </a:ext>
            </a:extLst>
          </p:cNvPr>
          <p:cNvCxnSpPr>
            <a:cxnSpLocks/>
          </p:cNvCxnSpPr>
          <p:nvPr userDrawn="1"/>
        </p:nvCxnSpPr>
        <p:spPr>
          <a:xfrm flipV="1">
            <a:off x="0" y="847908"/>
            <a:ext cx="12211665" cy="5604646"/>
          </a:xfrm>
          <a:prstGeom prst="bentConnector3">
            <a:avLst>
              <a:gd name="adj1" fmla="val 78341"/>
            </a:avLst>
          </a:prstGeom>
          <a:ln w="57150">
            <a:gradFill>
              <a:gsLst>
                <a:gs pos="0">
                  <a:schemeClr val="accent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7" name="Picture Placeholder 4">
            <a:extLst>
              <a:ext uri="{FF2B5EF4-FFF2-40B4-BE49-F238E27FC236}">
                <a16:creationId xmlns:a16="http://schemas.microsoft.com/office/drawing/2014/main" id="{C9E366E7-2A3D-4DEF-8060-807B632BE5FB}"/>
              </a:ext>
            </a:extLst>
          </p:cNvPr>
          <p:cNvSpPr>
            <a:spLocks noGrp="1"/>
          </p:cNvSpPr>
          <p:nvPr>
            <p:ph type="pic" sz="quarter" idx="13"/>
          </p:nvPr>
        </p:nvSpPr>
        <p:spPr>
          <a:xfrm>
            <a:off x="7321255" y="1565138"/>
            <a:ext cx="4032340" cy="3923671"/>
          </a:xfrm>
          <a:solidFill>
            <a:schemeClr val="tx1">
              <a:lumMod val="95000"/>
            </a:schemeClr>
          </a:solidFill>
        </p:spPr>
        <p:txBody>
          <a:bodyPr/>
          <a:lstStyle/>
          <a:p>
            <a:r>
              <a:rPr lang="en-US"/>
              <a:t>Click icon to add picture</a:t>
            </a:r>
          </a:p>
        </p:txBody>
      </p:sp>
      <p:sp>
        <p:nvSpPr>
          <p:cNvPr id="13" name="Rectangle 12">
            <a:extLst>
              <a:ext uri="{FF2B5EF4-FFF2-40B4-BE49-F238E27FC236}">
                <a16:creationId xmlns:a16="http://schemas.microsoft.com/office/drawing/2014/main" id="{A5EE8406-5730-499B-AB8A-9174051D8886}"/>
              </a:ext>
            </a:extLst>
          </p:cNvPr>
          <p:cNvSpPr/>
          <p:nvPr userDrawn="1"/>
        </p:nvSpPr>
        <p:spPr>
          <a:xfrm>
            <a:off x="11395007" y="5849295"/>
            <a:ext cx="452864" cy="452864"/>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7583AAA-EC9C-4D48-86F2-577AD349442B}"/>
              </a:ext>
            </a:extLst>
          </p:cNvPr>
          <p:cNvSpPr/>
          <p:nvPr userDrawn="1"/>
        </p:nvSpPr>
        <p:spPr>
          <a:xfrm>
            <a:off x="11214534" y="5999690"/>
            <a:ext cx="442571" cy="452864"/>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808F9A5-EC95-4A0A-B012-3129F612FCBE}"/>
              </a:ext>
            </a:extLst>
          </p:cNvPr>
          <p:cNvSpPr/>
          <p:nvPr userDrawn="1"/>
        </p:nvSpPr>
        <p:spPr>
          <a:xfrm>
            <a:off x="9037747" y="405446"/>
            <a:ext cx="322563" cy="322563"/>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35B17D1-EB3B-4981-95CC-095770362D06}"/>
              </a:ext>
            </a:extLst>
          </p:cNvPr>
          <p:cNvSpPr/>
          <p:nvPr userDrawn="1"/>
        </p:nvSpPr>
        <p:spPr>
          <a:xfrm>
            <a:off x="8857273" y="555841"/>
            <a:ext cx="315231" cy="32256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971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cover 2">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F4DBC8-7F64-4060-9A3C-507DA4327538}"/>
              </a:ext>
            </a:extLst>
          </p:cNvPr>
          <p:cNvSpPr/>
          <p:nvPr userDrawn="1"/>
        </p:nvSpPr>
        <p:spPr>
          <a:xfrm>
            <a:off x="0" y="0"/>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hydrozoan, night sky&#10;&#10;Description automatically generated">
            <a:extLst>
              <a:ext uri="{FF2B5EF4-FFF2-40B4-BE49-F238E27FC236}">
                <a16:creationId xmlns:a16="http://schemas.microsoft.com/office/drawing/2014/main" id="{C657C537-27A4-4BB6-A25B-14DFC62305C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20221441">
            <a:off x="5699333" y="1686762"/>
            <a:ext cx="6403389" cy="3543684"/>
          </a:xfrm>
          <a:prstGeom prst="rect">
            <a:avLst/>
          </a:prstGeom>
        </p:spPr>
      </p:pic>
    </p:spTree>
    <p:extLst>
      <p:ext uri="{BB962C8B-B14F-4D97-AF65-F5344CB8AC3E}">
        <p14:creationId xmlns:p14="http://schemas.microsoft.com/office/powerpoint/2010/main" val="38830608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ith side imag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5711080" cy="538696"/>
          </a:xfrm>
        </p:spPr>
        <p:txBody>
          <a:bodyPr anchor="t">
            <a:noAutofit/>
          </a:bodyPr>
          <a:lstStyle>
            <a:lvl1pPr algn="l">
              <a:defRPr sz="3200">
                <a:solidFill>
                  <a:schemeClr val="accent1"/>
                </a:solidFill>
              </a:defRPr>
            </a:lvl1pPr>
          </a:lstStyle>
          <a:p>
            <a:r>
              <a:rPr lang="vi-VN"/>
              <a:t>Main heading</a:t>
            </a:r>
            <a:endParaRPr lang="en-US"/>
          </a:p>
        </p:txBody>
      </p:sp>
      <p:sp>
        <p:nvSpPr>
          <p:cNvPr id="7" name="Rectangle 6">
            <a:extLst>
              <a:ext uri="{FF2B5EF4-FFF2-40B4-BE49-F238E27FC236}">
                <a16:creationId xmlns:a16="http://schemas.microsoft.com/office/drawing/2014/main" id="{795E5A48-ECCB-43DC-93A4-391CA82BEBFF}"/>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100B770C-B286-4CAD-8380-66B68FEF383E}"/>
              </a:ext>
            </a:extLst>
          </p:cNvPr>
          <p:cNvSpPr>
            <a:spLocks noGrp="1"/>
          </p:cNvSpPr>
          <p:nvPr>
            <p:ph type="pic" sz="quarter" idx="13"/>
          </p:nvPr>
        </p:nvSpPr>
        <p:spPr>
          <a:xfrm>
            <a:off x="7435850" y="-1"/>
            <a:ext cx="4756150" cy="6719091"/>
          </a:xfrm>
          <a:solidFill>
            <a:schemeClr val="tx1">
              <a:lumMod val="95000"/>
            </a:schemeClr>
          </a:solidFill>
        </p:spPr>
        <p:txBody>
          <a:bodyPr/>
          <a:lstStyle/>
          <a:p>
            <a:r>
              <a:rPr lang="en-US"/>
              <a:t>Click icon to add picture</a:t>
            </a:r>
          </a:p>
        </p:txBody>
      </p:sp>
      <p:sp>
        <p:nvSpPr>
          <p:cNvPr id="8" name="Text Placeholder 5">
            <a:extLst>
              <a:ext uri="{FF2B5EF4-FFF2-40B4-BE49-F238E27FC236}">
                <a16:creationId xmlns:a16="http://schemas.microsoft.com/office/drawing/2014/main" id="{DDFE92DE-CFA0-8310-19D4-F3F7530DE694}"/>
              </a:ext>
            </a:extLst>
          </p:cNvPr>
          <p:cNvSpPr>
            <a:spLocks noGrp="1"/>
          </p:cNvSpPr>
          <p:nvPr>
            <p:ph type="body" sz="quarter" idx="11"/>
          </p:nvPr>
        </p:nvSpPr>
        <p:spPr>
          <a:xfrm>
            <a:off x="838404" y="1884792"/>
            <a:ext cx="5711483"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9" name="Text Placeholder 3">
            <a:extLst>
              <a:ext uri="{FF2B5EF4-FFF2-40B4-BE49-F238E27FC236}">
                <a16:creationId xmlns:a16="http://schemas.microsoft.com/office/drawing/2014/main" id="{1D3F2639-BACD-ADBC-1684-14D977AAA0F9}"/>
              </a:ext>
            </a:extLst>
          </p:cNvPr>
          <p:cNvSpPr>
            <a:spLocks noGrp="1"/>
          </p:cNvSpPr>
          <p:nvPr>
            <p:ph type="body" sz="quarter" idx="12" hasCustomPrompt="1"/>
          </p:nvPr>
        </p:nvSpPr>
        <p:spPr>
          <a:xfrm>
            <a:off x="838201" y="1290733"/>
            <a:ext cx="5711080" cy="485775"/>
          </a:xfrm>
        </p:spPr>
        <p:txBody>
          <a:bodyPr anchor="ctr">
            <a:normAutofit/>
          </a:bodyPr>
          <a:lstStyle>
            <a:lvl1pPr marL="0" indent="0">
              <a:buNone/>
              <a:defRPr sz="2000" b="1">
                <a:solidFill>
                  <a:schemeClr val="bg2"/>
                </a:solidFill>
              </a:defRPr>
            </a:lvl1pPr>
          </a:lstStyle>
          <a:p>
            <a:pPr lvl="0"/>
            <a:r>
              <a:rPr lang="en-US"/>
              <a:t>Sub-Heading Here</a:t>
            </a:r>
          </a:p>
        </p:txBody>
      </p:sp>
    </p:spTree>
    <p:extLst>
      <p:ext uri="{BB962C8B-B14F-4D97-AF65-F5344CB8AC3E}">
        <p14:creationId xmlns:p14="http://schemas.microsoft.com/office/powerpoint/2010/main" val="22595262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mpty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405446"/>
            <a:ext cx="10293015" cy="538696"/>
          </a:xfrm>
        </p:spPr>
        <p:txBody>
          <a:bodyPr anchor="t">
            <a:noAutofit/>
          </a:bodyPr>
          <a:lstStyle>
            <a:lvl1pPr algn="l">
              <a:defRPr sz="3200">
                <a:solidFill>
                  <a:schemeClr val="accent1"/>
                </a:solidFill>
              </a:defRPr>
            </a:lvl1pPr>
          </a:lstStyle>
          <a:p>
            <a:r>
              <a:rPr lang="vi-VN"/>
              <a:t>Main heading</a:t>
            </a:r>
            <a:endParaRPr lang="en-US"/>
          </a:p>
        </p:txBody>
      </p:sp>
      <p:sp>
        <p:nvSpPr>
          <p:cNvPr id="7" name="Rectangle 6">
            <a:extLst>
              <a:ext uri="{FF2B5EF4-FFF2-40B4-BE49-F238E27FC236}">
                <a16:creationId xmlns:a16="http://schemas.microsoft.com/office/drawing/2014/main" id="{365D75C5-070B-43C6-A2EC-520A1054A20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90109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blocks">
    <p:bg>
      <p:bgPr>
        <a:solidFill>
          <a:schemeClr val="tx1"/>
        </a:solidFill>
        <a:effectLst/>
      </p:bgPr>
    </p:bg>
    <p:spTree>
      <p:nvGrpSpPr>
        <p:cNvPr id="1" name=""/>
        <p:cNvGrpSpPr/>
        <p:nvPr/>
      </p:nvGrpSpPr>
      <p:grpSpPr>
        <a:xfrm>
          <a:off x="0" y="0"/>
          <a:ext cx="0" cy="0"/>
          <a:chOff x="0" y="0"/>
          <a:chExt cx="0" cy="0"/>
        </a:xfrm>
      </p:grpSpPr>
      <p:sp>
        <p:nvSpPr>
          <p:cNvPr id="15" name="Text Placeholder 36">
            <a:extLst>
              <a:ext uri="{FF2B5EF4-FFF2-40B4-BE49-F238E27FC236}">
                <a16:creationId xmlns:a16="http://schemas.microsoft.com/office/drawing/2014/main" id="{BEB70A2B-E770-453C-87CB-27AEC7782C7F}"/>
              </a:ext>
            </a:extLst>
          </p:cNvPr>
          <p:cNvSpPr>
            <a:spLocks noGrp="1"/>
          </p:cNvSpPr>
          <p:nvPr>
            <p:ph type="body" sz="quarter" idx="33" hasCustomPrompt="1"/>
          </p:nvPr>
        </p:nvSpPr>
        <p:spPr>
          <a:xfrm>
            <a:off x="8223819" y="1623914"/>
            <a:ext cx="3345513" cy="4235711"/>
          </a:xfrm>
          <a:ln>
            <a:solidFill>
              <a:schemeClr val="tx2"/>
            </a:solidFill>
          </a:ln>
        </p:spPr>
        <p:style>
          <a:lnRef idx="2">
            <a:schemeClr val="accent1"/>
          </a:lnRef>
          <a:fillRef idx="1">
            <a:schemeClr val="lt1"/>
          </a:fillRef>
          <a:effectRef idx="0">
            <a:schemeClr val="accent1"/>
          </a:effectRef>
          <a:fontRef idx="minor">
            <a:schemeClr val="dk1"/>
          </a:fontRef>
        </p:style>
        <p:txBody>
          <a:bodyPr anchor="ctr">
            <a:normAutofit/>
          </a:bodyPr>
          <a:lstStyle>
            <a:lvl1pPr marL="0" indent="0">
              <a:spcBef>
                <a:spcPts val="0"/>
              </a:spcBef>
              <a:buNone/>
              <a:defRPr sz="2000">
                <a:solidFill>
                  <a:schemeClr val="accent4"/>
                </a:solidFill>
              </a:defRPr>
            </a:lvl1pPr>
          </a:lstStyle>
          <a:p>
            <a:pPr lvl="0"/>
            <a:r>
              <a:rPr lang="en-US"/>
              <a:t> </a:t>
            </a:r>
          </a:p>
        </p:txBody>
      </p:sp>
      <p:sp>
        <p:nvSpPr>
          <p:cNvPr id="14" name="Text Placeholder 36">
            <a:extLst>
              <a:ext uri="{FF2B5EF4-FFF2-40B4-BE49-F238E27FC236}">
                <a16:creationId xmlns:a16="http://schemas.microsoft.com/office/drawing/2014/main" id="{D4AAC140-90B2-4DB0-9768-B81A8825E7C6}"/>
              </a:ext>
            </a:extLst>
          </p:cNvPr>
          <p:cNvSpPr>
            <a:spLocks noGrp="1"/>
          </p:cNvSpPr>
          <p:nvPr>
            <p:ph type="body" sz="quarter" idx="32" hasCustomPrompt="1"/>
          </p:nvPr>
        </p:nvSpPr>
        <p:spPr>
          <a:xfrm>
            <a:off x="4528628" y="1623914"/>
            <a:ext cx="3345513" cy="4235711"/>
          </a:xfrm>
          <a:ln>
            <a:solidFill>
              <a:schemeClr val="tx2"/>
            </a:solidFill>
          </a:ln>
        </p:spPr>
        <p:style>
          <a:lnRef idx="2">
            <a:schemeClr val="accent1"/>
          </a:lnRef>
          <a:fillRef idx="1">
            <a:schemeClr val="lt1"/>
          </a:fillRef>
          <a:effectRef idx="0">
            <a:schemeClr val="accent1"/>
          </a:effectRef>
          <a:fontRef idx="minor">
            <a:schemeClr val="dk1"/>
          </a:fontRef>
        </p:style>
        <p:txBody>
          <a:bodyPr anchor="ctr">
            <a:normAutofit/>
          </a:bodyPr>
          <a:lstStyle>
            <a:lvl1pPr marL="0" indent="0">
              <a:spcBef>
                <a:spcPts val="0"/>
              </a:spcBef>
              <a:buNone/>
              <a:defRPr sz="2000">
                <a:solidFill>
                  <a:schemeClr val="accent4"/>
                </a:solidFill>
              </a:defRPr>
            </a:lvl1pPr>
          </a:lstStyle>
          <a:p>
            <a:pPr lvl="0"/>
            <a:r>
              <a:rPr lang="en-US"/>
              <a:t> </a:t>
            </a:r>
          </a:p>
        </p:txBody>
      </p:sp>
      <p:sp>
        <p:nvSpPr>
          <p:cNvPr id="38" name="Text Placeholder 36"/>
          <p:cNvSpPr>
            <a:spLocks noGrp="1"/>
          </p:cNvSpPr>
          <p:nvPr>
            <p:ph type="body" sz="quarter" idx="11" hasCustomPrompt="1"/>
          </p:nvPr>
        </p:nvSpPr>
        <p:spPr>
          <a:xfrm>
            <a:off x="833437" y="1623914"/>
            <a:ext cx="3345513" cy="4235711"/>
          </a:xfrm>
          <a:ln>
            <a:solidFill>
              <a:schemeClr val="tx2"/>
            </a:solidFill>
          </a:ln>
        </p:spPr>
        <p:style>
          <a:lnRef idx="2">
            <a:schemeClr val="accent1"/>
          </a:lnRef>
          <a:fillRef idx="1">
            <a:schemeClr val="lt1"/>
          </a:fillRef>
          <a:effectRef idx="0">
            <a:schemeClr val="accent1"/>
          </a:effectRef>
          <a:fontRef idx="minor">
            <a:schemeClr val="dk1"/>
          </a:fontRef>
        </p:style>
        <p:txBody>
          <a:bodyPr anchor="ctr">
            <a:normAutofit/>
          </a:bodyPr>
          <a:lstStyle>
            <a:lvl1pPr marL="0" indent="0">
              <a:spcBef>
                <a:spcPts val="0"/>
              </a:spcBef>
              <a:buNone/>
              <a:defRPr sz="2200">
                <a:solidFill>
                  <a:schemeClr val="accent4"/>
                </a:solidFill>
              </a:defRPr>
            </a:lvl1pPr>
          </a:lstStyle>
          <a:p>
            <a:pPr lvl="0"/>
            <a:r>
              <a:rPr lang="en-US"/>
              <a:t> </a:t>
            </a:r>
          </a:p>
        </p:txBody>
      </p:sp>
      <p:sp>
        <p:nvSpPr>
          <p:cNvPr id="47" name="Text Placeholder 46"/>
          <p:cNvSpPr>
            <a:spLocks noGrp="1"/>
          </p:cNvSpPr>
          <p:nvPr>
            <p:ph type="body" sz="quarter" idx="15" hasCustomPrompt="1"/>
          </p:nvPr>
        </p:nvSpPr>
        <p:spPr>
          <a:xfrm>
            <a:off x="4721333" y="1815548"/>
            <a:ext cx="2960105" cy="453827"/>
          </a:xfrm>
        </p:spPr>
        <p:txBody>
          <a:bodyPr anchor="ctr">
            <a:normAutofit/>
          </a:bodyPr>
          <a:lstStyle>
            <a:lvl1pPr marL="0" indent="0">
              <a:buNone/>
              <a:defRPr sz="2000" b="1">
                <a:solidFill>
                  <a:schemeClr val="bg2"/>
                </a:solidFill>
              </a:defRPr>
            </a:lvl1pPr>
          </a:lstStyle>
          <a:p>
            <a:pPr lvl="0"/>
            <a:r>
              <a:rPr lang="vi-VN"/>
              <a:t>Sub-Heading Here</a:t>
            </a:r>
            <a:endParaRPr lang="en-US"/>
          </a:p>
        </p:txBody>
      </p:sp>
      <p:sp>
        <p:nvSpPr>
          <p:cNvPr id="48" name="Text Placeholder 46"/>
          <p:cNvSpPr>
            <a:spLocks noGrp="1"/>
          </p:cNvSpPr>
          <p:nvPr>
            <p:ph type="body" sz="quarter" idx="16" hasCustomPrompt="1"/>
          </p:nvPr>
        </p:nvSpPr>
        <p:spPr>
          <a:xfrm>
            <a:off x="8434876" y="1815548"/>
            <a:ext cx="2971756" cy="453827"/>
          </a:xfrm>
        </p:spPr>
        <p:txBody>
          <a:bodyPr anchor="ctr">
            <a:normAutofit/>
          </a:bodyPr>
          <a:lstStyle>
            <a:lvl1pPr marL="0" indent="0">
              <a:buNone/>
              <a:defRPr sz="2000" b="1">
                <a:solidFill>
                  <a:schemeClr val="bg2"/>
                </a:solidFill>
              </a:defRPr>
            </a:lvl1pPr>
          </a:lstStyle>
          <a:p>
            <a:pPr lvl="0"/>
            <a:r>
              <a:rPr lang="vi-VN"/>
              <a:t>Sub-Heading Here</a:t>
            </a:r>
            <a:endParaRPr lang="en-US"/>
          </a:p>
        </p:txBody>
      </p:sp>
      <p:sp>
        <p:nvSpPr>
          <p:cNvPr id="49" name="Text Placeholder 46"/>
          <p:cNvSpPr>
            <a:spLocks noGrp="1"/>
          </p:cNvSpPr>
          <p:nvPr>
            <p:ph type="body" sz="quarter" idx="17" hasCustomPrompt="1"/>
          </p:nvPr>
        </p:nvSpPr>
        <p:spPr>
          <a:xfrm>
            <a:off x="1034128" y="1815548"/>
            <a:ext cx="2961403" cy="453827"/>
          </a:xfrm>
        </p:spPr>
        <p:txBody>
          <a:bodyPr anchor="ctr">
            <a:normAutofit/>
          </a:bodyPr>
          <a:lstStyle>
            <a:lvl1pPr marL="0" indent="0">
              <a:buNone/>
              <a:defRPr sz="2000" b="1">
                <a:solidFill>
                  <a:schemeClr val="bg2"/>
                </a:solidFill>
              </a:defRPr>
            </a:lvl1pPr>
          </a:lstStyle>
          <a:p>
            <a:pPr lvl="0"/>
            <a:r>
              <a:rPr lang="en-US"/>
              <a:t>Sub-Heading Here</a:t>
            </a:r>
          </a:p>
        </p:txBody>
      </p:sp>
      <p:sp>
        <p:nvSpPr>
          <p:cNvPr id="5" name="Text Placeholder 4">
            <a:extLst>
              <a:ext uri="{FF2B5EF4-FFF2-40B4-BE49-F238E27FC236}">
                <a16:creationId xmlns:a16="http://schemas.microsoft.com/office/drawing/2014/main" id="{FDC31F37-22BC-42FF-B83D-8940FBE587D0}"/>
              </a:ext>
            </a:extLst>
          </p:cNvPr>
          <p:cNvSpPr>
            <a:spLocks noGrp="1"/>
          </p:cNvSpPr>
          <p:nvPr>
            <p:ph type="body" sz="quarter" idx="29"/>
          </p:nvPr>
        </p:nvSpPr>
        <p:spPr>
          <a:xfrm>
            <a:off x="1033463" y="2462197"/>
            <a:ext cx="2962275" cy="2989424"/>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4">
            <a:extLst>
              <a:ext uri="{FF2B5EF4-FFF2-40B4-BE49-F238E27FC236}">
                <a16:creationId xmlns:a16="http://schemas.microsoft.com/office/drawing/2014/main" id="{32861BB9-9D7C-4D75-84D6-E40305AC5B8E}"/>
              </a:ext>
            </a:extLst>
          </p:cNvPr>
          <p:cNvSpPr>
            <a:spLocks noGrp="1"/>
          </p:cNvSpPr>
          <p:nvPr>
            <p:ph type="body" sz="quarter" idx="30"/>
          </p:nvPr>
        </p:nvSpPr>
        <p:spPr>
          <a:xfrm>
            <a:off x="4732336" y="2460687"/>
            <a:ext cx="2962275" cy="3056342"/>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9CF6C1B5-CF89-4E3C-885F-696504799B48}"/>
              </a:ext>
            </a:extLst>
          </p:cNvPr>
          <p:cNvSpPr>
            <a:spLocks noGrp="1"/>
          </p:cNvSpPr>
          <p:nvPr>
            <p:ph type="body" sz="quarter" idx="31"/>
          </p:nvPr>
        </p:nvSpPr>
        <p:spPr>
          <a:xfrm>
            <a:off x="8434876" y="2461009"/>
            <a:ext cx="2962275" cy="3042016"/>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itle 1">
            <a:extLst>
              <a:ext uri="{FF2B5EF4-FFF2-40B4-BE49-F238E27FC236}">
                <a16:creationId xmlns:a16="http://schemas.microsoft.com/office/drawing/2014/main" id="{9402FA20-1BB6-44D2-91E5-1C1D4BD3C3C6}"/>
              </a:ext>
            </a:extLst>
          </p:cNvPr>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a:t>Main heading</a:t>
            </a:r>
            <a:endParaRPr lang="en-US"/>
          </a:p>
        </p:txBody>
      </p:sp>
      <p:sp>
        <p:nvSpPr>
          <p:cNvPr id="13" name="Rectangle 12">
            <a:extLst>
              <a:ext uri="{FF2B5EF4-FFF2-40B4-BE49-F238E27FC236}">
                <a16:creationId xmlns:a16="http://schemas.microsoft.com/office/drawing/2014/main" id="{A2C0D5BC-1D94-4A11-AEC5-748544C41F8D}"/>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10944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405446"/>
            <a:ext cx="10293015" cy="538696"/>
          </a:xfrm>
        </p:spPr>
        <p:txBody>
          <a:bodyPr anchor="t">
            <a:noAutofit/>
          </a:bodyPr>
          <a:lstStyle>
            <a:lvl1pPr algn="l">
              <a:defRPr sz="3200">
                <a:solidFill>
                  <a:schemeClr val="accent1"/>
                </a:solidFill>
              </a:defRPr>
            </a:lvl1pPr>
          </a:lstStyle>
          <a:p>
            <a:r>
              <a:rPr lang="vi-VN"/>
              <a:t>Main heading</a:t>
            </a:r>
            <a:endParaRPr lang="en-US"/>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4" y="2012147"/>
            <a:ext cx="5039882" cy="3657599"/>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Rectangle 6">
            <a:extLst>
              <a:ext uri="{FF2B5EF4-FFF2-40B4-BE49-F238E27FC236}">
                <a16:creationId xmlns:a16="http://schemas.microsoft.com/office/drawing/2014/main" id="{365D75C5-070B-43C6-A2EC-520A1054A20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E8F7C335-D964-4B8E-8A14-95F40E7C21DA}"/>
              </a:ext>
            </a:extLst>
          </p:cNvPr>
          <p:cNvSpPr>
            <a:spLocks noGrp="1"/>
          </p:cNvSpPr>
          <p:nvPr>
            <p:ph type="body" sz="quarter" idx="12" hasCustomPrompt="1"/>
          </p:nvPr>
        </p:nvSpPr>
        <p:spPr>
          <a:xfrm>
            <a:off x="838201" y="1399721"/>
            <a:ext cx="5039882" cy="485775"/>
          </a:xfrm>
        </p:spPr>
        <p:txBody>
          <a:bodyPr anchor="ctr">
            <a:normAutofit/>
          </a:bodyPr>
          <a:lstStyle>
            <a:lvl1pPr marL="0" indent="0">
              <a:buNone/>
              <a:defRPr sz="2000" b="1">
                <a:solidFill>
                  <a:schemeClr val="bg2"/>
                </a:solidFill>
              </a:defRPr>
            </a:lvl1pPr>
          </a:lstStyle>
          <a:p>
            <a:pPr lvl="0"/>
            <a:r>
              <a:rPr lang="en-US"/>
              <a:t>Sub-Heading Here</a:t>
            </a:r>
          </a:p>
        </p:txBody>
      </p:sp>
      <p:sp>
        <p:nvSpPr>
          <p:cNvPr id="8" name="Text Placeholder 5">
            <a:extLst>
              <a:ext uri="{FF2B5EF4-FFF2-40B4-BE49-F238E27FC236}">
                <a16:creationId xmlns:a16="http://schemas.microsoft.com/office/drawing/2014/main" id="{3940330E-EAF3-4146-ABB5-ADFFAB4A779B}"/>
              </a:ext>
            </a:extLst>
          </p:cNvPr>
          <p:cNvSpPr>
            <a:spLocks noGrp="1"/>
          </p:cNvSpPr>
          <p:nvPr>
            <p:ph type="body" sz="quarter" idx="13"/>
          </p:nvPr>
        </p:nvSpPr>
        <p:spPr>
          <a:xfrm>
            <a:off x="6240828" y="2021478"/>
            <a:ext cx="5039882" cy="3657599"/>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9" name="Text Placeholder 3">
            <a:extLst>
              <a:ext uri="{FF2B5EF4-FFF2-40B4-BE49-F238E27FC236}">
                <a16:creationId xmlns:a16="http://schemas.microsoft.com/office/drawing/2014/main" id="{BBD28F15-B203-4F94-B8D7-F04712032242}"/>
              </a:ext>
            </a:extLst>
          </p:cNvPr>
          <p:cNvSpPr>
            <a:spLocks noGrp="1"/>
          </p:cNvSpPr>
          <p:nvPr>
            <p:ph type="body" sz="quarter" idx="14" hasCustomPrompt="1"/>
          </p:nvPr>
        </p:nvSpPr>
        <p:spPr>
          <a:xfrm>
            <a:off x="6240828" y="1399721"/>
            <a:ext cx="5039882" cy="485775"/>
          </a:xfrm>
        </p:spPr>
        <p:txBody>
          <a:bodyPr anchor="ctr">
            <a:normAutofit/>
          </a:bodyPr>
          <a:lstStyle>
            <a:lvl1pPr marL="0" indent="0">
              <a:buNone/>
              <a:defRPr sz="2000" b="1">
                <a:solidFill>
                  <a:schemeClr val="bg2"/>
                </a:solidFill>
              </a:defRPr>
            </a:lvl1pPr>
          </a:lstStyle>
          <a:p>
            <a:pPr lvl="0"/>
            <a:r>
              <a:rPr lang="en-US"/>
              <a:t>Sub-Heading Here</a:t>
            </a:r>
          </a:p>
        </p:txBody>
      </p:sp>
      <p:cxnSp>
        <p:nvCxnSpPr>
          <p:cNvPr id="4" name="Straight Connector 3">
            <a:extLst>
              <a:ext uri="{FF2B5EF4-FFF2-40B4-BE49-F238E27FC236}">
                <a16:creationId xmlns:a16="http://schemas.microsoft.com/office/drawing/2014/main" id="{12C36AEA-9A9B-5E2A-5D60-A03A8418739E}"/>
              </a:ext>
            </a:extLst>
          </p:cNvPr>
          <p:cNvCxnSpPr/>
          <p:nvPr userDrawn="1"/>
        </p:nvCxnSpPr>
        <p:spPr>
          <a:xfrm>
            <a:off x="6047653" y="1399721"/>
            <a:ext cx="0" cy="4593575"/>
          </a:xfrm>
          <a:prstGeom prst="line">
            <a:avLst/>
          </a:prstGeom>
          <a:ln w="1905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0503331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blocks">
    <p:bg>
      <p:bgPr>
        <a:solidFill>
          <a:schemeClr val="tx1"/>
        </a:solidFill>
        <a:effectLst/>
      </p:bgPr>
    </p:bg>
    <p:spTree>
      <p:nvGrpSpPr>
        <p:cNvPr id="1" name=""/>
        <p:cNvGrpSpPr/>
        <p:nvPr/>
      </p:nvGrpSpPr>
      <p:grpSpPr>
        <a:xfrm>
          <a:off x="0" y="0"/>
          <a:ext cx="0" cy="0"/>
          <a:chOff x="0" y="0"/>
          <a:chExt cx="0" cy="0"/>
        </a:xfrm>
      </p:grpSpPr>
      <p:sp>
        <p:nvSpPr>
          <p:cNvPr id="32" name="Text Placeholder 36">
            <a:extLst>
              <a:ext uri="{FF2B5EF4-FFF2-40B4-BE49-F238E27FC236}">
                <a16:creationId xmlns:a16="http://schemas.microsoft.com/office/drawing/2014/main" id="{24C39F53-3DDC-FC4C-A9B4-7B697E8113FE}"/>
              </a:ext>
            </a:extLst>
          </p:cNvPr>
          <p:cNvSpPr>
            <a:spLocks noGrp="1"/>
          </p:cNvSpPr>
          <p:nvPr>
            <p:ph type="body" sz="quarter" idx="25" hasCustomPrompt="1"/>
          </p:nvPr>
        </p:nvSpPr>
        <p:spPr>
          <a:xfrm>
            <a:off x="6216413" y="3907922"/>
            <a:ext cx="5142292" cy="2281960"/>
          </a:xfrm>
          <a:solidFill>
            <a:schemeClr val="tx1">
              <a:lumMod val="95000"/>
            </a:schemeClr>
          </a:solidFill>
        </p:spPr>
        <p:txBody>
          <a:bodyPr anchor="ctr">
            <a:normAutofit/>
          </a:bodyPr>
          <a:lstStyle>
            <a:lvl1pPr marL="0" indent="0">
              <a:spcBef>
                <a:spcPts val="0"/>
              </a:spcBef>
              <a:buNone/>
              <a:defRPr sz="2200">
                <a:solidFill>
                  <a:schemeClr val="accent4"/>
                </a:solidFill>
              </a:defRPr>
            </a:lvl1pPr>
          </a:lstStyle>
          <a:p>
            <a:pPr lvl="0"/>
            <a:r>
              <a:rPr lang="vi-VN"/>
              <a:t> </a:t>
            </a:r>
            <a:endParaRPr lang="en-US"/>
          </a:p>
        </p:txBody>
      </p:sp>
      <p:sp>
        <p:nvSpPr>
          <p:cNvPr id="31" name="Text Placeholder 36">
            <a:extLst>
              <a:ext uri="{FF2B5EF4-FFF2-40B4-BE49-F238E27FC236}">
                <a16:creationId xmlns:a16="http://schemas.microsoft.com/office/drawing/2014/main" id="{AEA52B7F-ED93-394B-8192-7FE0914A70DE}"/>
              </a:ext>
            </a:extLst>
          </p:cNvPr>
          <p:cNvSpPr>
            <a:spLocks noGrp="1"/>
          </p:cNvSpPr>
          <p:nvPr>
            <p:ph type="body" sz="quarter" idx="24" hasCustomPrompt="1"/>
          </p:nvPr>
        </p:nvSpPr>
        <p:spPr>
          <a:xfrm>
            <a:off x="833437" y="3897983"/>
            <a:ext cx="5142292" cy="2281960"/>
          </a:xfrm>
          <a:solidFill>
            <a:schemeClr val="tx1">
              <a:lumMod val="95000"/>
              <a:alpha val="50000"/>
            </a:schemeClr>
          </a:solidFill>
        </p:spPr>
        <p:txBody>
          <a:bodyPr anchor="ctr">
            <a:normAutofit/>
          </a:bodyPr>
          <a:lstStyle>
            <a:lvl1pPr marL="0" indent="0">
              <a:spcBef>
                <a:spcPts val="0"/>
              </a:spcBef>
              <a:buNone/>
              <a:defRPr sz="2200">
                <a:solidFill>
                  <a:schemeClr val="accent4"/>
                </a:solidFill>
              </a:defRPr>
            </a:lvl1pPr>
          </a:lstStyle>
          <a:p>
            <a:pPr lvl="0"/>
            <a:r>
              <a:rPr lang="en-US"/>
              <a:t> </a:t>
            </a:r>
          </a:p>
        </p:txBody>
      </p:sp>
      <p:sp>
        <p:nvSpPr>
          <p:cNvPr id="38" name="Text Placeholder 36"/>
          <p:cNvSpPr>
            <a:spLocks noGrp="1"/>
          </p:cNvSpPr>
          <p:nvPr>
            <p:ph type="body" sz="quarter" idx="11" hasCustomPrompt="1"/>
          </p:nvPr>
        </p:nvSpPr>
        <p:spPr>
          <a:xfrm>
            <a:off x="833437" y="1365498"/>
            <a:ext cx="5142292" cy="2281960"/>
          </a:xfrm>
          <a:solidFill>
            <a:schemeClr val="tx1">
              <a:lumMod val="95000"/>
            </a:schemeClr>
          </a:solidFill>
        </p:spPr>
        <p:txBody>
          <a:bodyPr anchor="ctr">
            <a:normAutofit/>
          </a:bodyPr>
          <a:lstStyle>
            <a:lvl1pPr marL="0" indent="0">
              <a:spcBef>
                <a:spcPts val="0"/>
              </a:spcBef>
              <a:buNone/>
              <a:defRPr sz="2200">
                <a:solidFill>
                  <a:schemeClr val="accent4"/>
                </a:solidFill>
              </a:defRPr>
            </a:lvl1pPr>
          </a:lstStyle>
          <a:p>
            <a:pPr lvl="0"/>
            <a:r>
              <a:rPr lang="en-US"/>
              <a:t> </a:t>
            </a:r>
          </a:p>
        </p:txBody>
      </p:sp>
      <p:sp>
        <p:nvSpPr>
          <p:cNvPr id="39" name="Text Placeholder 36"/>
          <p:cNvSpPr>
            <a:spLocks noGrp="1"/>
          </p:cNvSpPr>
          <p:nvPr>
            <p:ph type="body" sz="quarter" idx="12" hasCustomPrompt="1"/>
          </p:nvPr>
        </p:nvSpPr>
        <p:spPr>
          <a:xfrm>
            <a:off x="6216413" y="1365498"/>
            <a:ext cx="5142292" cy="2281960"/>
          </a:xfrm>
          <a:solidFill>
            <a:schemeClr val="tx1">
              <a:lumMod val="95000"/>
              <a:alpha val="50000"/>
            </a:schemeClr>
          </a:solidFill>
        </p:spPr>
        <p:txBody>
          <a:bodyPr anchor="ctr">
            <a:normAutofit/>
          </a:bodyPr>
          <a:lstStyle>
            <a:lvl1pPr marL="0" indent="0">
              <a:spcBef>
                <a:spcPts val="0"/>
              </a:spcBef>
              <a:buNone/>
              <a:defRPr sz="2200">
                <a:solidFill>
                  <a:schemeClr val="accent4"/>
                </a:solidFill>
              </a:defRPr>
            </a:lvl1pPr>
          </a:lstStyle>
          <a:p>
            <a:pPr lvl="0"/>
            <a:r>
              <a:rPr lang="vi-VN"/>
              <a:t> </a:t>
            </a:r>
            <a:endParaRPr lang="en-US"/>
          </a:p>
        </p:txBody>
      </p:sp>
      <p:sp>
        <p:nvSpPr>
          <p:cNvPr id="47" name="Text Placeholder 46"/>
          <p:cNvSpPr>
            <a:spLocks noGrp="1"/>
          </p:cNvSpPr>
          <p:nvPr>
            <p:ph type="body" sz="quarter" idx="15" hasCustomPrompt="1"/>
          </p:nvPr>
        </p:nvSpPr>
        <p:spPr>
          <a:xfrm>
            <a:off x="6397029" y="1509607"/>
            <a:ext cx="4760844" cy="423215"/>
          </a:xfrm>
        </p:spPr>
        <p:txBody>
          <a:bodyPr anchor="ctr">
            <a:normAutofit/>
          </a:bodyPr>
          <a:lstStyle>
            <a:lvl1pPr marL="0" indent="0">
              <a:buNone/>
              <a:defRPr sz="2000" b="1">
                <a:solidFill>
                  <a:schemeClr val="bg2"/>
                </a:solidFill>
              </a:defRPr>
            </a:lvl1pPr>
          </a:lstStyle>
          <a:p>
            <a:pPr lvl="0"/>
            <a:r>
              <a:rPr lang="vi-VN"/>
              <a:t>Sub-Heading Here</a:t>
            </a:r>
            <a:endParaRPr lang="en-US"/>
          </a:p>
        </p:txBody>
      </p:sp>
      <p:sp>
        <p:nvSpPr>
          <p:cNvPr id="49" name="Text Placeholder 46"/>
          <p:cNvSpPr>
            <a:spLocks noGrp="1"/>
          </p:cNvSpPr>
          <p:nvPr>
            <p:ph type="body" sz="quarter" idx="17" hasCustomPrompt="1"/>
          </p:nvPr>
        </p:nvSpPr>
        <p:spPr>
          <a:xfrm>
            <a:off x="1034128" y="1509607"/>
            <a:ext cx="4731026" cy="423215"/>
          </a:xfrm>
        </p:spPr>
        <p:txBody>
          <a:bodyPr anchor="ctr">
            <a:normAutofit/>
          </a:bodyPr>
          <a:lstStyle>
            <a:lvl1pPr marL="0" indent="0">
              <a:buNone/>
              <a:defRPr sz="2000" b="1">
                <a:solidFill>
                  <a:schemeClr val="bg2"/>
                </a:solidFill>
              </a:defRPr>
            </a:lvl1pPr>
          </a:lstStyle>
          <a:p>
            <a:pPr lvl="0"/>
            <a:r>
              <a:rPr lang="en-US"/>
              <a:t>Sub-Heading Here</a:t>
            </a:r>
          </a:p>
        </p:txBody>
      </p:sp>
      <p:sp>
        <p:nvSpPr>
          <p:cNvPr id="15" name="Text Placeholder 2">
            <a:extLst>
              <a:ext uri="{FF2B5EF4-FFF2-40B4-BE49-F238E27FC236}">
                <a16:creationId xmlns:a16="http://schemas.microsoft.com/office/drawing/2014/main" id="{8C96B441-B518-C944-AEAD-6FFD8ED98E3C}"/>
              </a:ext>
            </a:extLst>
          </p:cNvPr>
          <p:cNvSpPr>
            <a:spLocks noGrp="1"/>
          </p:cNvSpPr>
          <p:nvPr>
            <p:ph type="body" sz="quarter" idx="26"/>
          </p:nvPr>
        </p:nvSpPr>
        <p:spPr>
          <a:xfrm>
            <a:off x="1034128" y="1962468"/>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7" name="Text Placeholder 2">
            <a:extLst>
              <a:ext uri="{FF2B5EF4-FFF2-40B4-BE49-F238E27FC236}">
                <a16:creationId xmlns:a16="http://schemas.microsoft.com/office/drawing/2014/main" id="{0C9197E8-EEE0-644D-8341-BC9FACF0ABDC}"/>
              </a:ext>
            </a:extLst>
          </p:cNvPr>
          <p:cNvSpPr>
            <a:spLocks noGrp="1"/>
          </p:cNvSpPr>
          <p:nvPr>
            <p:ph type="body" sz="quarter" idx="28"/>
          </p:nvPr>
        </p:nvSpPr>
        <p:spPr>
          <a:xfrm>
            <a:off x="6411936" y="1962468"/>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9" name="Title 1">
            <a:extLst>
              <a:ext uri="{FF2B5EF4-FFF2-40B4-BE49-F238E27FC236}">
                <a16:creationId xmlns:a16="http://schemas.microsoft.com/office/drawing/2014/main" id="{BC3CD257-08F3-41B0-A2B0-900EDCB9336C}"/>
              </a:ext>
            </a:extLst>
          </p:cNvPr>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a:t>Main heading</a:t>
            </a:r>
            <a:endParaRPr lang="en-US"/>
          </a:p>
        </p:txBody>
      </p:sp>
      <p:sp>
        <p:nvSpPr>
          <p:cNvPr id="21" name="Rectangle 20">
            <a:extLst>
              <a:ext uri="{FF2B5EF4-FFF2-40B4-BE49-F238E27FC236}">
                <a16:creationId xmlns:a16="http://schemas.microsoft.com/office/drawing/2014/main" id="{9A4DD68E-5C43-438C-99B5-C84D4AB40B4E}"/>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46">
            <a:extLst>
              <a:ext uri="{FF2B5EF4-FFF2-40B4-BE49-F238E27FC236}">
                <a16:creationId xmlns:a16="http://schemas.microsoft.com/office/drawing/2014/main" id="{36DDA426-4DC8-404D-BEA4-07348F321C68}"/>
              </a:ext>
            </a:extLst>
          </p:cNvPr>
          <p:cNvSpPr>
            <a:spLocks noGrp="1"/>
          </p:cNvSpPr>
          <p:nvPr>
            <p:ph type="body" sz="quarter" idx="29" hasCustomPrompt="1"/>
          </p:nvPr>
        </p:nvSpPr>
        <p:spPr>
          <a:xfrm>
            <a:off x="6397029" y="4068814"/>
            <a:ext cx="4760844" cy="423215"/>
          </a:xfrm>
        </p:spPr>
        <p:txBody>
          <a:bodyPr anchor="ctr">
            <a:normAutofit/>
          </a:bodyPr>
          <a:lstStyle>
            <a:lvl1pPr marL="0" indent="0">
              <a:buNone/>
              <a:defRPr sz="2000" b="1">
                <a:solidFill>
                  <a:schemeClr val="bg2"/>
                </a:solidFill>
              </a:defRPr>
            </a:lvl1pPr>
          </a:lstStyle>
          <a:p>
            <a:pPr lvl="0"/>
            <a:r>
              <a:rPr lang="vi-VN"/>
              <a:t>Sub-Heading Here</a:t>
            </a:r>
            <a:endParaRPr lang="en-US"/>
          </a:p>
        </p:txBody>
      </p:sp>
      <p:sp>
        <p:nvSpPr>
          <p:cNvPr id="23" name="Text Placeholder 46">
            <a:extLst>
              <a:ext uri="{FF2B5EF4-FFF2-40B4-BE49-F238E27FC236}">
                <a16:creationId xmlns:a16="http://schemas.microsoft.com/office/drawing/2014/main" id="{FF423B08-2B12-49E0-8760-C373E47FAE44}"/>
              </a:ext>
            </a:extLst>
          </p:cNvPr>
          <p:cNvSpPr>
            <a:spLocks noGrp="1"/>
          </p:cNvSpPr>
          <p:nvPr>
            <p:ph type="body" sz="quarter" idx="30" hasCustomPrompt="1"/>
          </p:nvPr>
        </p:nvSpPr>
        <p:spPr>
          <a:xfrm>
            <a:off x="1034128" y="4068814"/>
            <a:ext cx="4731026" cy="423215"/>
          </a:xfrm>
        </p:spPr>
        <p:txBody>
          <a:bodyPr anchor="ctr">
            <a:normAutofit/>
          </a:bodyPr>
          <a:lstStyle>
            <a:lvl1pPr marL="0" indent="0">
              <a:buNone/>
              <a:defRPr sz="2000" b="1">
                <a:solidFill>
                  <a:schemeClr val="bg2"/>
                </a:solidFill>
              </a:defRPr>
            </a:lvl1pPr>
          </a:lstStyle>
          <a:p>
            <a:pPr lvl="0"/>
            <a:r>
              <a:rPr lang="en-US"/>
              <a:t>Sub-Heading Here</a:t>
            </a:r>
          </a:p>
        </p:txBody>
      </p:sp>
      <p:sp>
        <p:nvSpPr>
          <p:cNvPr id="24" name="Text Placeholder 2">
            <a:extLst>
              <a:ext uri="{FF2B5EF4-FFF2-40B4-BE49-F238E27FC236}">
                <a16:creationId xmlns:a16="http://schemas.microsoft.com/office/drawing/2014/main" id="{A9C7BD12-0F3D-4D50-AC91-B35CCB166F1F}"/>
              </a:ext>
            </a:extLst>
          </p:cNvPr>
          <p:cNvSpPr>
            <a:spLocks noGrp="1"/>
          </p:cNvSpPr>
          <p:nvPr>
            <p:ph type="body" sz="quarter" idx="31"/>
          </p:nvPr>
        </p:nvSpPr>
        <p:spPr>
          <a:xfrm>
            <a:off x="1034128" y="4521675"/>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25" name="Text Placeholder 2">
            <a:extLst>
              <a:ext uri="{FF2B5EF4-FFF2-40B4-BE49-F238E27FC236}">
                <a16:creationId xmlns:a16="http://schemas.microsoft.com/office/drawing/2014/main" id="{7E0ADA7C-AE86-4BAB-A9D7-4F6CBC7F836C}"/>
              </a:ext>
            </a:extLst>
          </p:cNvPr>
          <p:cNvSpPr>
            <a:spLocks noGrp="1"/>
          </p:cNvSpPr>
          <p:nvPr>
            <p:ph type="body" sz="quarter" idx="32"/>
          </p:nvPr>
        </p:nvSpPr>
        <p:spPr>
          <a:xfrm>
            <a:off x="6411936" y="4521675"/>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247829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x blocks">
    <p:bg>
      <p:bgPr>
        <a:solidFill>
          <a:schemeClr val="tx1"/>
        </a:solidFill>
        <a:effectLst/>
      </p:bgPr>
    </p:bg>
    <p:spTree>
      <p:nvGrpSpPr>
        <p:cNvPr id="1" name=""/>
        <p:cNvGrpSpPr/>
        <p:nvPr/>
      </p:nvGrpSpPr>
      <p:grpSpPr>
        <a:xfrm>
          <a:off x="0" y="0"/>
          <a:ext cx="0" cy="0"/>
          <a:chOff x="0" y="0"/>
          <a:chExt cx="0" cy="0"/>
        </a:xfrm>
      </p:grpSpPr>
      <p:sp>
        <p:nvSpPr>
          <p:cNvPr id="32" name="Text Placeholder 36">
            <a:extLst>
              <a:ext uri="{FF2B5EF4-FFF2-40B4-BE49-F238E27FC236}">
                <a16:creationId xmlns:a16="http://schemas.microsoft.com/office/drawing/2014/main" id="{24C39F53-3DDC-FC4C-A9B4-7B697E8113FE}"/>
              </a:ext>
            </a:extLst>
          </p:cNvPr>
          <p:cNvSpPr>
            <a:spLocks noGrp="1"/>
          </p:cNvSpPr>
          <p:nvPr>
            <p:ph type="body" sz="quarter" idx="25" hasCustomPrompt="1"/>
          </p:nvPr>
        </p:nvSpPr>
        <p:spPr>
          <a:xfrm>
            <a:off x="8247998" y="1272345"/>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a:t> </a:t>
            </a:r>
            <a:endParaRPr lang="en-US"/>
          </a:p>
        </p:txBody>
      </p:sp>
      <p:sp>
        <p:nvSpPr>
          <p:cNvPr id="38" name="Text Placeholder 36"/>
          <p:cNvSpPr>
            <a:spLocks noGrp="1"/>
          </p:cNvSpPr>
          <p:nvPr>
            <p:ph type="body" sz="quarter" idx="11" hasCustomPrompt="1"/>
          </p:nvPr>
        </p:nvSpPr>
        <p:spPr>
          <a:xfrm>
            <a:off x="833437" y="1272345"/>
            <a:ext cx="3345513" cy="2369001"/>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en-US"/>
              <a:t> </a:t>
            </a:r>
          </a:p>
        </p:txBody>
      </p:sp>
      <p:sp>
        <p:nvSpPr>
          <p:cNvPr id="39" name="Text Placeholder 36"/>
          <p:cNvSpPr>
            <a:spLocks noGrp="1"/>
          </p:cNvSpPr>
          <p:nvPr>
            <p:ph type="body" sz="quarter" idx="12" hasCustomPrompt="1"/>
          </p:nvPr>
        </p:nvSpPr>
        <p:spPr>
          <a:xfrm>
            <a:off x="4540717" y="1272346"/>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a:t> </a:t>
            </a:r>
            <a:endParaRPr lang="en-US"/>
          </a:p>
        </p:txBody>
      </p:sp>
      <p:sp>
        <p:nvSpPr>
          <p:cNvPr id="49" name="Text Placeholder 46"/>
          <p:cNvSpPr>
            <a:spLocks noGrp="1"/>
          </p:cNvSpPr>
          <p:nvPr>
            <p:ph type="body" sz="quarter" idx="17" hasCustomPrompt="1"/>
          </p:nvPr>
        </p:nvSpPr>
        <p:spPr>
          <a:xfrm>
            <a:off x="1034128" y="1376001"/>
            <a:ext cx="2961403" cy="601357"/>
          </a:xfrm>
        </p:spPr>
        <p:txBody>
          <a:bodyPr anchor="ctr">
            <a:normAutofit/>
          </a:bodyPr>
          <a:lstStyle>
            <a:lvl1pPr marL="0" indent="0">
              <a:buNone/>
              <a:defRPr sz="1800" b="1">
                <a:solidFill>
                  <a:schemeClr val="bg1"/>
                </a:solidFill>
              </a:defRPr>
            </a:lvl1pPr>
          </a:lstStyle>
          <a:p>
            <a:pPr lvl="0"/>
            <a:r>
              <a:rPr lang="en-US"/>
              <a:t>Sub-Heading Here</a:t>
            </a:r>
          </a:p>
        </p:txBody>
      </p:sp>
      <p:sp>
        <p:nvSpPr>
          <p:cNvPr id="21" name="Text Placeholder 2">
            <a:extLst>
              <a:ext uri="{FF2B5EF4-FFF2-40B4-BE49-F238E27FC236}">
                <a16:creationId xmlns:a16="http://schemas.microsoft.com/office/drawing/2014/main" id="{2D657AA7-9D1D-DF42-8A30-F2C7E74A1AD5}"/>
              </a:ext>
            </a:extLst>
          </p:cNvPr>
          <p:cNvSpPr>
            <a:spLocks noGrp="1"/>
          </p:cNvSpPr>
          <p:nvPr>
            <p:ph type="body" sz="quarter" idx="35"/>
          </p:nvPr>
        </p:nvSpPr>
        <p:spPr>
          <a:xfrm>
            <a:off x="1034128" y="2071074"/>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25" name="Text Placeholder 36">
            <a:extLst>
              <a:ext uri="{FF2B5EF4-FFF2-40B4-BE49-F238E27FC236}">
                <a16:creationId xmlns:a16="http://schemas.microsoft.com/office/drawing/2014/main" id="{B978492D-3924-3044-AB2D-480EE03AC5D4}"/>
              </a:ext>
            </a:extLst>
          </p:cNvPr>
          <p:cNvSpPr>
            <a:spLocks noGrp="1"/>
          </p:cNvSpPr>
          <p:nvPr>
            <p:ph type="body" sz="quarter" idx="39" hasCustomPrompt="1"/>
          </p:nvPr>
        </p:nvSpPr>
        <p:spPr>
          <a:xfrm>
            <a:off x="8247998" y="3959610"/>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a:t> </a:t>
            </a:r>
            <a:endParaRPr lang="en-US"/>
          </a:p>
        </p:txBody>
      </p:sp>
      <p:sp>
        <p:nvSpPr>
          <p:cNvPr id="26" name="Text Placeholder 36">
            <a:extLst>
              <a:ext uri="{FF2B5EF4-FFF2-40B4-BE49-F238E27FC236}">
                <a16:creationId xmlns:a16="http://schemas.microsoft.com/office/drawing/2014/main" id="{9E133F7F-4A15-F047-BFAB-D68E211FF107}"/>
              </a:ext>
            </a:extLst>
          </p:cNvPr>
          <p:cNvSpPr>
            <a:spLocks noGrp="1"/>
          </p:cNvSpPr>
          <p:nvPr>
            <p:ph type="body" sz="quarter" idx="40" hasCustomPrompt="1"/>
          </p:nvPr>
        </p:nvSpPr>
        <p:spPr>
          <a:xfrm>
            <a:off x="4540717" y="3959611"/>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a:t> </a:t>
            </a:r>
            <a:endParaRPr lang="en-US"/>
          </a:p>
        </p:txBody>
      </p:sp>
      <p:sp>
        <p:nvSpPr>
          <p:cNvPr id="31" name="Text Placeholder 36">
            <a:extLst>
              <a:ext uri="{FF2B5EF4-FFF2-40B4-BE49-F238E27FC236}">
                <a16:creationId xmlns:a16="http://schemas.microsoft.com/office/drawing/2014/main" id="{DA74CB81-4C04-EB40-BE0D-7E4F2FB3D320}"/>
              </a:ext>
            </a:extLst>
          </p:cNvPr>
          <p:cNvSpPr>
            <a:spLocks noGrp="1"/>
          </p:cNvSpPr>
          <p:nvPr>
            <p:ph type="body" sz="quarter" idx="45" hasCustomPrompt="1"/>
          </p:nvPr>
        </p:nvSpPr>
        <p:spPr>
          <a:xfrm>
            <a:off x="833437" y="3969549"/>
            <a:ext cx="3345513" cy="2369001"/>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en-US"/>
              <a:t> </a:t>
            </a:r>
          </a:p>
        </p:txBody>
      </p:sp>
      <p:sp>
        <p:nvSpPr>
          <p:cNvPr id="35" name="Title 1">
            <a:extLst>
              <a:ext uri="{FF2B5EF4-FFF2-40B4-BE49-F238E27FC236}">
                <a16:creationId xmlns:a16="http://schemas.microsoft.com/office/drawing/2014/main" id="{6BD285D1-7686-41BC-9222-77E4B43A3AAD}"/>
              </a:ext>
            </a:extLst>
          </p:cNvPr>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a:t>Main heading</a:t>
            </a:r>
            <a:endParaRPr lang="en-US"/>
          </a:p>
        </p:txBody>
      </p:sp>
      <p:sp>
        <p:nvSpPr>
          <p:cNvPr id="37" name="Text Placeholder 46">
            <a:extLst>
              <a:ext uri="{FF2B5EF4-FFF2-40B4-BE49-F238E27FC236}">
                <a16:creationId xmlns:a16="http://schemas.microsoft.com/office/drawing/2014/main" id="{B17385F3-4D65-4CDA-A364-6287583F36E6}"/>
              </a:ext>
            </a:extLst>
          </p:cNvPr>
          <p:cNvSpPr>
            <a:spLocks noGrp="1"/>
          </p:cNvSpPr>
          <p:nvPr>
            <p:ph type="body" sz="quarter" idx="46" hasCustomPrompt="1"/>
          </p:nvPr>
        </p:nvSpPr>
        <p:spPr>
          <a:xfrm>
            <a:off x="4728135" y="1376001"/>
            <a:ext cx="2961403" cy="601357"/>
          </a:xfrm>
        </p:spPr>
        <p:txBody>
          <a:bodyPr anchor="ctr">
            <a:normAutofit/>
          </a:bodyPr>
          <a:lstStyle>
            <a:lvl1pPr marL="0" indent="0">
              <a:buNone/>
              <a:defRPr sz="1800" b="1">
                <a:solidFill>
                  <a:schemeClr val="bg1"/>
                </a:solidFill>
              </a:defRPr>
            </a:lvl1pPr>
          </a:lstStyle>
          <a:p>
            <a:pPr lvl="0"/>
            <a:r>
              <a:rPr lang="en-US"/>
              <a:t>Sub-Heading Here</a:t>
            </a:r>
          </a:p>
        </p:txBody>
      </p:sp>
      <p:sp>
        <p:nvSpPr>
          <p:cNvPr id="40" name="Text Placeholder 2">
            <a:extLst>
              <a:ext uri="{FF2B5EF4-FFF2-40B4-BE49-F238E27FC236}">
                <a16:creationId xmlns:a16="http://schemas.microsoft.com/office/drawing/2014/main" id="{F9989727-EE6B-46A9-A53F-D644D5488911}"/>
              </a:ext>
            </a:extLst>
          </p:cNvPr>
          <p:cNvSpPr>
            <a:spLocks noGrp="1"/>
          </p:cNvSpPr>
          <p:nvPr>
            <p:ph type="body" sz="quarter" idx="47"/>
          </p:nvPr>
        </p:nvSpPr>
        <p:spPr>
          <a:xfrm>
            <a:off x="4728135" y="2071074"/>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41" name="Text Placeholder 46">
            <a:extLst>
              <a:ext uri="{FF2B5EF4-FFF2-40B4-BE49-F238E27FC236}">
                <a16:creationId xmlns:a16="http://schemas.microsoft.com/office/drawing/2014/main" id="{AFB47463-9066-47BD-BDBE-772BCB8BB5B2}"/>
              </a:ext>
            </a:extLst>
          </p:cNvPr>
          <p:cNvSpPr>
            <a:spLocks noGrp="1"/>
          </p:cNvSpPr>
          <p:nvPr>
            <p:ph type="body" sz="quarter" idx="48" hasCustomPrompt="1"/>
          </p:nvPr>
        </p:nvSpPr>
        <p:spPr>
          <a:xfrm>
            <a:off x="8469954" y="1376001"/>
            <a:ext cx="2961403" cy="601357"/>
          </a:xfrm>
        </p:spPr>
        <p:txBody>
          <a:bodyPr anchor="ctr">
            <a:normAutofit/>
          </a:bodyPr>
          <a:lstStyle>
            <a:lvl1pPr marL="0" indent="0">
              <a:buNone/>
              <a:defRPr sz="1800" b="1">
                <a:solidFill>
                  <a:schemeClr val="bg1"/>
                </a:solidFill>
              </a:defRPr>
            </a:lvl1pPr>
          </a:lstStyle>
          <a:p>
            <a:pPr lvl="0"/>
            <a:r>
              <a:rPr lang="en-US"/>
              <a:t>Sub-Heading Here</a:t>
            </a:r>
          </a:p>
        </p:txBody>
      </p:sp>
      <p:sp>
        <p:nvSpPr>
          <p:cNvPr id="42" name="Text Placeholder 2">
            <a:extLst>
              <a:ext uri="{FF2B5EF4-FFF2-40B4-BE49-F238E27FC236}">
                <a16:creationId xmlns:a16="http://schemas.microsoft.com/office/drawing/2014/main" id="{030A84D6-527E-41B8-96C4-2DB753FB164B}"/>
              </a:ext>
            </a:extLst>
          </p:cNvPr>
          <p:cNvSpPr>
            <a:spLocks noGrp="1"/>
          </p:cNvSpPr>
          <p:nvPr>
            <p:ph type="body" sz="quarter" idx="49"/>
          </p:nvPr>
        </p:nvSpPr>
        <p:spPr>
          <a:xfrm>
            <a:off x="8469954" y="2071074"/>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43" name="Rectangle 42">
            <a:extLst>
              <a:ext uri="{FF2B5EF4-FFF2-40B4-BE49-F238E27FC236}">
                <a16:creationId xmlns:a16="http://schemas.microsoft.com/office/drawing/2014/main" id="{C8F67565-0EFD-454B-BE49-B0842BC414EE}"/>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46">
            <a:extLst>
              <a:ext uri="{FF2B5EF4-FFF2-40B4-BE49-F238E27FC236}">
                <a16:creationId xmlns:a16="http://schemas.microsoft.com/office/drawing/2014/main" id="{CFED18CC-72B9-4A99-8790-79D20AF8842F}"/>
              </a:ext>
            </a:extLst>
          </p:cNvPr>
          <p:cNvSpPr>
            <a:spLocks noGrp="1"/>
          </p:cNvSpPr>
          <p:nvPr>
            <p:ph type="body" sz="quarter" idx="50" hasCustomPrompt="1"/>
          </p:nvPr>
        </p:nvSpPr>
        <p:spPr>
          <a:xfrm>
            <a:off x="1034128" y="4091985"/>
            <a:ext cx="2961403" cy="601357"/>
          </a:xfrm>
        </p:spPr>
        <p:txBody>
          <a:bodyPr anchor="ctr">
            <a:normAutofit/>
          </a:bodyPr>
          <a:lstStyle>
            <a:lvl1pPr marL="0" indent="0">
              <a:buNone/>
              <a:defRPr sz="1800" b="1">
                <a:solidFill>
                  <a:schemeClr val="bg1"/>
                </a:solidFill>
              </a:defRPr>
            </a:lvl1pPr>
          </a:lstStyle>
          <a:p>
            <a:pPr lvl="0"/>
            <a:r>
              <a:rPr lang="en-US"/>
              <a:t>Sub-Heading Here</a:t>
            </a:r>
          </a:p>
        </p:txBody>
      </p:sp>
      <p:sp>
        <p:nvSpPr>
          <p:cNvPr id="45" name="Text Placeholder 2">
            <a:extLst>
              <a:ext uri="{FF2B5EF4-FFF2-40B4-BE49-F238E27FC236}">
                <a16:creationId xmlns:a16="http://schemas.microsoft.com/office/drawing/2014/main" id="{D09078A4-451C-4B5C-BB9A-CAB10ED9409C}"/>
              </a:ext>
            </a:extLst>
          </p:cNvPr>
          <p:cNvSpPr>
            <a:spLocks noGrp="1"/>
          </p:cNvSpPr>
          <p:nvPr>
            <p:ph type="body" sz="quarter" idx="51"/>
          </p:nvPr>
        </p:nvSpPr>
        <p:spPr>
          <a:xfrm>
            <a:off x="1034128" y="4787058"/>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46" name="Text Placeholder 46">
            <a:extLst>
              <a:ext uri="{FF2B5EF4-FFF2-40B4-BE49-F238E27FC236}">
                <a16:creationId xmlns:a16="http://schemas.microsoft.com/office/drawing/2014/main" id="{A004FD1B-2DBE-437D-BC16-4E08C4D0978C}"/>
              </a:ext>
            </a:extLst>
          </p:cNvPr>
          <p:cNvSpPr>
            <a:spLocks noGrp="1"/>
          </p:cNvSpPr>
          <p:nvPr>
            <p:ph type="body" sz="quarter" idx="52" hasCustomPrompt="1"/>
          </p:nvPr>
        </p:nvSpPr>
        <p:spPr>
          <a:xfrm>
            <a:off x="4728135" y="4091985"/>
            <a:ext cx="2961403" cy="601357"/>
          </a:xfrm>
        </p:spPr>
        <p:txBody>
          <a:bodyPr anchor="ctr">
            <a:normAutofit/>
          </a:bodyPr>
          <a:lstStyle>
            <a:lvl1pPr marL="0" indent="0">
              <a:buNone/>
              <a:defRPr sz="1800" b="1">
                <a:solidFill>
                  <a:schemeClr val="bg1"/>
                </a:solidFill>
              </a:defRPr>
            </a:lvl1pPr>
          </a:lstStyle>
          <a:p>
            <a:pPr lvl="0"/>
            <a:r>
              <a:rPr lang="en-US"/>
              <a:t>Sub-Heading Here</a:t>
            </a:r>
          </a:p>
        </p:txBody>
      </p:sp>
      <p:sp>
        <p:nvSpPr>
          <p:cNvPr id="48" name="Text Placeholder 2">
            <a:extLst>
              <a:ext uri="{FF2B5EF4-FFF2-40B4-BE49-F238E27FC236}">
                <a16:creationId xmlns:a16="http://schemas.microsoft.com/office/drawing/2014/main" id="{2D2E8949-0519-4BA9-BF17-03E5DBC8B197}"/>
              </a:ext>
            </a:extLst>
          </p:cNvPr>
          <p:cNvSpPr>
            <a:spLocks noGrp="1"/>
          </p:cNvSpPr>
          <p:nvPr>
            <p:ph type="body" sz="quarter" idx="53"/>
          </p:nvPr>
        </p:nvSpPr>
        <p:spPr>
          <a:xfrm>
            <a:off x="4728135" y="4787058"/>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50" name="Text Placeholder 46">
            <a:extLst>
              <a:ext uri="{FF2B5EF4-FFF2-40B4-BE49-F238E27FC236}">
                <a16:creationId xmlns:a16="http://schemas.microsoft.com/office/drawing/2014/main" id="{49B4BCB8-3B7E-4660-A5E8-D3EE9BE5E26C}"/>
              </a:ext>
            </a:extLst>
          </p:cNvPr>
          <p:cNvSpPr>
            <a:spLocks noGrp="1"/>
          </p:cNvSpPr>
          <p:nvPr>
            <p:ph type="body" sz="quarter" idx="54" hasCustomPrompt="1"/>
          </p:nvPr>
        </p:nvSpPr>
        <p:spPr>
          <a:xfrm>
            <a:off x="8469954" y="4091985"/>
            <a:ext cx="2961403" cy="601357"/>
          </a:xfrm>
        </p:spPr>
        <p:txBody>
          <a:bodyPr anchor="ctr">
            <a:normAutofit/>
          </a:bodyPr>
          <a:lstStyle>
            <a:lvl1pPr marL="0" indent="0">
              <a:buNone/>
              <a:defRPr sz="1800" b="1">
                <a:solidFill>
                  <a:schemeClr val="bg1"/>
                </a:solidFill>
              </a:defRPr>
            </a:lvl1pPr>
          </a:lstStyle>
          <a:p>
            <a:pPr lvl="0"/>
            <a:r>
              <a:rPr lang="en-US"/>
              <a:t>Sub-Heading Here</a:t>
            </a:r>
          </a:p>
        </p:txBody>
      </p:sp>
      <p:sp>
        <p:nvSpPr>
          <p:cNvPr id="51" name="Text Placeholder 2">
            <a:extLst>
              <a:ext uri="{FF2B5EF4-FFF2-40B4-BE49-F238E27FC236}">
                <a16:creationId xmlns:a16="http://schemas.microsoft.com/office/drawing/2014/main" id="{77711C39-E38B-4972-81E0-54173059086C}"/>
              </a:ext>
            </a:extLst>
          </p:cNvPr>
          <p:cNvSpPr>
            <a:spLocks noGrp="1"/>
          </p:cNvSpPr>
          <p:nvPr>
            <p:ph type="body" sz="quarter" idx="55"/>
          </p:nvPr>
        </p:nvSpPr>
        <p:spPr>
          <a:xfrm>
            <a:off x="8469954" y="4787058"/>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154383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ktop screen">
    <p:bg>
      <p:bgPr>
        <a:solidFill>
          <a:schemeClr val="tx1"/>
        </a:solidFill>
        <a:effectLst/>
      </p:bgPr>
    </p:bg>
    <p:spTree>
      <p:nvGrpSpPr>
        <p:cNvPr id="1" name=""/>
        <p:cNvGrpSpPr/>
        <p:nvPr/>
      </p:nvGrpSpPr>
      <p:grpSpPr>
        <a:xfrm>
          <a:off x="0" y="0"/>
          <a:ext cx="0" cy="0"/>
          <a:chOff x="0" y="0"/>
          <a:chExt cx="0" cy="0"/>
        </a:xfrm>
      </p:grpSpPr>
      <p:cxnSp>
        <p:nvCxnSpPr>
          <p:cNvPr id="15" name="Connector: Elbow 6">
            <a:extLst>
              <a:ext uri="{FF2B5EF4-FFF2-40B4-BE49-F238E27FC236}">
                <a16:creationId xmlns:a16="http://schemas.microsoft.com/office/drawing/2014/main" id="{75B7619A-FCCE-FE42-0622-3A7A896DF643}"/>
              </a:ext>
            </a:extLst>
          </p:cNvPr>
          <p:cNvCxnSpPr>
            <a:cxnSpLocks/>
          </p:cNvCxnSpPr>
          <p:nvPr userDrawn="1"/>
        </p:nvCxnSpPr>
        <p:spPr>
          <a:xfrm rot="5400000" flipH="1" flipV="1">
            <a:off x="-419895" y="1360444"/>
            <a:ext cx="9167461" cy="4732906"/>
          </a:xfrm>
          <a:prstGeom prst="bentConnector3">
            <a:avLst>
              <a:gd name="adj1" fmla="val 83585"/>
            </a:avLst>
          </a:prstGeom>
          <a:ln w="57150">
            <a:gradFill>
              <a:gsLst>
                <a:gs pos="0">
                  <a:schemeClr val="accent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7" name="Picture 6" descr="Shape&#10;&#10;Description automatically generated">
            <a:extLst>
              <a:ext uri="{FF2B5EF4-FFF2-40B4-BE49-F238E27FC236}">
                <a16:creationId xmlns:a16="http://schemas.microsoft.com/office/drawing/2014/main" id="{98FD59E2-FDA0-059F-FD98-A16A99C1E41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5782" y="1331089"/>
            <a:ext cx="6433661" cy="4994086"/>
          </a:xfrm>
          <a:prstGeom prst="rect">
            <a:avLst/>
          </a:prstGeom>
        </p:spPr>
      </p:pic>
      <p:sp>
        <p:nvSpPr>
          <p:cNvPr id="2" name="Title 1"/>
          <p:cNvSpPr>
            <a:spLocks noGrp="1"/>
          </p:cNvSpPr>
          <p:nvPr>
            <p:ph type="title" hasCustomPrompt="1"/>
          </p:nvPr>
        </p:nvSpPr>
        <p:spPr>
          <a:xfrm>
            <a:off x="7028598" y="1143786"/>
            <a:ext cx="4553802" cy="1122369"/>
          </a:xfrm>
        </p:spPr>
        <p:txBody>
          <a:bodyPr anchor="b">
            <a:noAutofit/>
          </a:bodyPr>
          <a:lstStyle>
            <a:lvl1pPr algn="l">
              <a:defRPr sz="3200">
                <a:solidFill>
                  <a:schemeClr val="accent1"/>
                </a:solidFill>
              </a:defRPr>
            </a:lvl1pPr>
          </a:lstStyle>
          <a:p>
            <a:r>
              <a:rPr lang="vi-VN"/>
              <a:t>Main heading</a:t>
            </a:r>
            <a:endParaRPr lang="en-US"/>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7028598" y="2454935"/>
            <a:ext cx="4553802" cy="3373173"/>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10" name="Picture Placeholder 9">
            <a:extLst>
              <a:ext uri="{FF2B5EF4-FFF2-40B4-BE49-F238E27FC236}">
                <a16:creationId xmlns:a16="http://schemas.microsoft.com/office/drawing/2014/main" id="{4ACF2910-92AA-465D-B92C-5BBD6401B0DC}"/>
              </a:ext>
            </a:extLst>
          </p:cNvPr>
          <p:cNvSpPr>
            <a:spLocks noGrp="1"/>
          </p:cNvSpPr>
          <p:nvPr>
            <p:ph type="pic" sz="quarter" idx="12"/>
          </p:nvPr>
        </p:nvSpPr>
        <p:spPr>
          <a:xfrm>
            <a:off x="847222" y="1632287"/>
            <a:ext cx="5314572" cy="3002082"/>
          </a:xfrm>
          <a:solidFill>
            <a:schemeClr val="bg1">
              <a:lumMod val="10000"/>
              <a:lumOff val="90000"/>
            </a:schemeClr>
          </a:solidFill>
        </p:spPr>
        <p:txBody>
          <a:bodyPr/>
          <a:lstStyle/>
          <a:p>
            <a:r>
              <a:rPr lang="en-US"/>
              <a:t>Click icon to add picture</a:t>
            </a:r>
          </a:p>
        </p:txBody>
      </p:sp>
      <p:sp>
        <p:nvSpPr>
          <p:cNvPr id="18" name="Rectangle 17">
            <a:extLst>
              <a:ext uri="{FF2B5EF4-FFF2-40B4-BE49-F238E27FC236}">
                <a16:creationId xmlns:a16="http://schemas.microsoft.com/office/drawing/2014/main" id="{9DF782A0-C239-4308-B681-8EC1238F3C72}"/>
              </a:ext>
            </a:extLst>
          </p:cNvPr>
          <p:cNvSpPr/>
          <p:nvPr userDrawn="1"/>
        </p:nvSpPr>
        <p:spPr>
          <a:xfrm>
            <a:off x="618443" y="324318"/>
            <a:ext cx="239066" cy="229474"/>
          </a:xfrm>
          <a:prstGeom prst="rect">
            <a:avLst/>
          </a:prstGeom>
          <a:solidFill>
            <a:srgbClr val="9E71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1D03491-3357-41E9-8EB3-599F77DA0C28}"/>
              </a:ext>
            </a:extLst>
          </p:cNvPr>
          <p:cNvSpPr/>
          <p:nvPr userDrawn="1"/>
        </p:nvSpPr>
        <p:spPr>
          <a:xfrm>
            <a:off x="5717935" y="5845673"/>
            <a:ext cx="352591" cy="352591"/>
          </a:xfrm>
          <a:prstGeom prst="rect">
            <a:avLst/>
          </a:prstGeom>
          <a:solidFill>
            <a:srgbClr val="E47E8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4ACBA49-31D5-4E9F-B935-871099BD9C26}"/>
              </a:ext>
            </a:extLst>
          </p:cNvPr>
          <p:cNvSpPr/>
          <p:nvPr userDrawn="1"/>
        </p:nvSpPr>
        <p:spPr>
          <a:xfrm>
            <a:off x="5498862" y="6021425"/>
            <a:ext cx="425311" cy="425311"/>
          </a:xfrm>
          <a:prstGeom prst="rect">
            <a:avLst/>
          </a:prstGeom>
          <a:solidFill>
            <a:srgbClr val="9E71AC">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CB7635-5DB8-46B9-8978-A02FE9042FD2}"/>
              </a:ext>
            </a:extLst>
          </p:cNvPr>
          <p:cNvSpPr/>
          <p:nvPr userDrawn="1"/>
        </p:nvSpPr>
        <p:spPr>
          <a:xfrm>
            <a:off x="735940" y="192755"/>
            <a:ext cx="239066" cy="22947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79847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obile screen">
    <p:bg>
      <p:bgPr>
        <a:solidFill>
          <a:schemeClr val="tx1"/>
        </a:solidFill>
        <a:effectLst/>
      </p:bgPr>
    </p:bg>
    <p:spTree>
      <p:nvGrpSpPr>
        <p:cNvPr id="1" name=""/>
        <p:cNvGrpSpPr/>
        <p:nvPr/>
      </p:nvGrpSpPr>
      <p:grpSpPr>
        <a:xfrm>
          <a:off x="0" y="0"/>
          <a:ext cx="0" cy="0"/>
          <a:chOff x="0" y="0"/>
          <a:chExt cx="0" cy="0"/>
        </a:xfrm>
      </p:grpSpPr>
      <p:cxnSp>
        <p:nvCxnSpPr>
          <p:cNvPr id="7" name="Connector: Elbow 6">
            <a:extLst>
              <a:ext uri="{FF2B5EF4-FFF2-40B4-BE49-F238E27FC236}">
                <a16:creationId xmlns:a16="http://schemas.microsoft.com/office/drawing/2014/main" id="{24F7FB3C-D020-4682-A2D7-0F9380E4E652}"/>
              </a:ext>
            </a:extLst>
          </p:cNvPr>
          <p:cNvCxnSpPr>
            <a:cxnSpLocks/>
          </p:cNvCxnSpPr>
          <p:nvPr userDrawn="1"/>
        </p:nvCxnSpPr>
        <p:spPr>
          <a:xfrm rot="5400000" flipH="1" flipV="1">
            <a:off x="-54711" y="510643"/>
            <a:ext cx="6858000" cy="5836712"/>
          </a:xfrm>
          <a:prstGeom prst="bentConnector3">
            <a:avLst>
              <a:gd name="adj1" fmla="val 19892"/>
            </a:avLst>
          </a:prstGeom>
          <a:ln w="57150">
            <a:gradFill>
              <a:gsLst>
                <a:gs pos="0">
                  <a:schemeClr val="accent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C27C480-F11C-42A4-9146-6AFC54F390B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420574" y="-1"/>
            <a:ext cx="4526860" cy="6858001"/>
          </a:xfrm>
          <a:prstGeom prst="rect">
            <a:avLst/>
          </a:prstGeom>
          <a:effectLst/>
        </p:spPr>
      </p:pic>
      <p:sp>
        <p:nvSpPr>
          <p:cNvPr id="10" name="Picture Placeholder 9">
            <a:extLst>
              <a:ext uri="{FF2B5EF4-FFF2-40B4-BE49-F238E27FC236}">
                <a16:creationId xmlns:a16="http://schemas.microsoft.com/office/drawing/2014/main" id="{4ACF2910-92AA-465D-B92C-5BBD6401B0DC}"/>
              </a:ext>
            </a:extLst>
          </p:cNvPr>
          <p:cNvSpPr>
            <a:spLocks noGrp="1"/>
          </p:cNvSpPr>
          <p:nvPr>
            <p:ph type="pic" sz="quarter" idx="12"/>
          </p:nvPr>
        </p:nvSpPr>
        <p:spPr>
          <a:xfrm>
            <a:off x="1852947" y="1576691"/>
            <a:ext cx="3677581" cy="5281309"/>
          </a:xfrm>
          <a:solidFill>
            <a:schemeClr val="bg1">
              <a:lumMod val="10000"/>
              <a:lumOff val="90000"/>
            </a:schemeClr>
          </a:solidFill>
        </p:spPr>
        <p:txBody>
          <a:bodyPr/>
          <a:lstStyle/>
          <a:p>
            <a:r>
              <a:rPr lang="en-US"/>
              <a:t>Click icon to add picture</a:t>
            </a:r>
          </a:p>
        </p:txBody>
      </p:sp>
      <p:sp>
        <p:nvSpPr>
          <p:cNvPr id="16" name="Rectangle 15">
            <a:extLst>
              <a:ext uri="{FF2B5EF4-FFF2-40B4-BE49-F238E27FC236}">
                <a16:creationId xmlns:a16="http://schemas.microsoft.com/office/drawing/2014/main" id="{2CF949F2-2005-4B10-8FF6-7E8ABEFD4146}"/>
              </a:ext>
            </a:extLst>
          </p:cNvPr>
          <p:cNvSpPr/>
          <p:nvPr userDrawn="1"/>
        </p:nvSpPr>
        <p:spPr>
          <a:xfrm>
            <a:off x="6865745" y="491849"/>
            <a:ext cx="315231" cy="31523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4472DDB-8542-4BA1-A526-2AC05F657683}"/>
              </a:ext>
            </a:extLst>
          </p:cNvPr>
          <p:cNvSpPr/>
          <p:nvPr userDrawn="1"/>
        </p:nvSpPr>
        <p:spPr>
          <a:xfrm>
            <a:off x="6705355" y="650550"/>
            <a:ext cx="315231" cy="315231"/>
          </a:xfrm>
          <a:prstGeom prst="rect">
            <a:avLst/>
          </a:prstGeom>
          <a:solidFill>
            <a:srgbClr val="E47E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A62DB11-5252-44DB-8649-630134CEDC84}"/>
              </a:ext>
            </a:extLst>
          </p:cNvPr>
          <p:cNvSpPr/>
          <p:nvPr userDrawn="1"/>
        </p:nvSpPr>
        <p:spPr>
          <a:xfrm>
            <a:off x="692997" y="3091835"/>
            <a:ext cx="382366" cy="382366"/>
          </a:xfrm>
          <a:prstGeom prst="rect">
            <a:avLst/>
          </a:prstGeom>
          <a:solidFill>
            <a:srgbClr val="E47E8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5C1A35F-31CB-43E9-BE62-D8C540AF1EFF}"/>
              </a:ext>
            </a:extLst>
          </p:cNvPr>
          <p:cNvSpPr/>
          <p:nvPr userDrawn="1"/>
        </p:nvSpPr>
        <p:spPr>
          <a:xfrm>
            <a:off x="410699" y="3271068"/>
            <a:ext cx="467330" cy="467330"/>
          </a:xfrm>
          <a:prstGeom prst="rect">
            <a:avLst/>
          </a:prstGeom>
          <a:solidFill>
            <a:srgbClr val="9E71AC">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1DC532B5-84C4-F7BF-6297-D1AADBE18DFB}"/>
              </a:ext>
            </a:extLst>
          </p:cNvPr>
          <p:cNvSpPr>
            <a:spLocks noGrp="1"/>
          </p:cNvSpPr>
          <p:nvPr>
            <p:ph type="title" hasCustomPrompt="1"/>
          </p:nvPr>
        </p:nvSpPr>
        <p:spPr>
          <a:xfrm>
            <a:off x="7028598" y="1143786"/>
            <a:ext cx="4553802" cy="1122369"/>
          </a:xfrm>
        </p:spPr>
        <p:txBody>
          <a:bodyPr anchor="b">
            <a:noAutofit/>
          </a:bodyPr>
          <a:lstStyle>
            <a:lvl1pPr algn="l">
              <a:defRPr sz="3200">
                <a:solidFill>
                  <a:schemeClr val="accent1"/>
                </a:solidFill>
              </a:defRPr>
            </a:lvl1pPr>
          </a:lstStyle>
          <a:p>
            <a:r>
              <a:rPr lang="vi-VN"/>
              <a:t>Main heading</a:t>
            </a:r>
            <a:endParaRPr lang="en-US"/>
          </a:p>
        </p:txBody>
      </p:sp>
      <p:sp>
        <p:nvSpPr>
          <p:cNvPr id="13" name="Text Placeholder 5">
            <a:extLst>
              <a:ext uri="{FF2B5EF4-FFF2-40B4-BE49-F238E27FC236}">
                <a16:creationId xmlns:a16="http://schemas.microsoft.com/office/drawing/2014/main" id="{EAB9CF36-96B5-995F-5AD1-03218953E56B}"/>
              </a:ext>
            </a:extLst>
          </p:cNvPr>
          <p:cNvSpPr>
            <a:spLocks noGrp="1"/>
          </p:cNvSpPr>
          <p:nvPr>
            <p:ph type="body" sz="quarter" idx="11"/>
          </p:nvPr>
        </p:nvSpPr>
        <p:spPr>
          <a:xfrm>
            <a:off x="7028598" y="2454935"/>
            <a:ext cx="4553802" cy="3373173"/>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Tree>
    <p:extLst>
      <p:ext uri="{BB962C8B-B14F-4D97-AF65-F5344CB8AC3E}">
        <p14:creationId xmlns:p14="http://schemas.microsoft.com/office/powerpoint/2010/main" val="25921568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side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927702" cy="538696"/>
          </a:xfrm>
        </p:spPr>
        <p:txBody>
          <a:bodyPr anchor="t">
            <a:noAutofit/>
          </a:bodyPr>
          <a:lstStyle>
            <a:lvl1pPr algn="l">
              <a:defRPr sz="3200">
                <a:solidFill>
                  <a:schemeClr val="accent1"/>
                </a:solidFill>
              </a:defRPr>
            </a:lvl1pPr>
          </a:lstStyle>
          <a:p>
            <a:r>
              <a:rPr lang="vi-VN"/>
              <a:t>Main heading</a:t>
            </a:r>
            <a:endParaRPr lang="en-US"/>
          </a:p>
        </p:txBody>
      </p:sp>
      <p:sp>
        <p:nvSpPr>
          <p:cNvPr id="7" name="Rectangle 6">
            <a:extLst>
              <a:ext uri="{FF2B5EF4-FFF2-40B4-BE49-F238E27FC236}">
                <a16:creationId xmlns:a16="http://schemas.microsoft.com/office/drawing/2014/main" id="{795E5A48-ECCB-43DC-93A4-391CA82BEBFF}"/>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9D847C6C-02A3-4641-84FF-BA5B254153AE}"/>
              </a:ext>
            </a:extLst>
          </p:cNvPr>
          <p:cNvSpPr>
            <a:spLocks noGrp="1"/>
          </p:cNvSpPr>
          <p:nvPr>
            <p:ph sz="quarter" idx="13"/>
          </p:nvPr>
        </p:nvSpPr>
        <p:spPr>
          <a:xfrm>
            <a:off x="4572000" y="1290733"/>
            <a:ext cx="7194550" cy="4878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5">
            <a:extLst>
              <a:ext uri="{FF2B5EF4-FFF2-40B4-BE49-F238E27FC236}">
                <a16:creationId xmlns:a16="http://schemas.microsoft.com/office/drawing/2014/main" id="{441A9E76-83E3-AC05-D3EC-5C738B09E212}"/>
              </a:ext>
            </a:extLst>
          </p:cNvPr>
          <p:cNvSpPr>
            <a:spLocks noGrp="1"/>
          </p:cNvSpPr>
          <p:nvPr>
            <p:ph type="body" sz="quarter" idx="11"/>
          </p:nvPr>
        </p:nvSpPr>
        <p:spPr>
          <a:xfrm>
            <a:off x="838404" y="1884792"/>
            <a:ext cx="3425483"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10" name="Text Placeholder 3">
            <a:extLst>
              <a:ext uri="{FF2B5EF4-FFF2-40B4-BE49-F238E27FC236}">
                <a16:creationId xmlns:a16="http://schemas.microsoft.com/office/drawing/2014/main" id="{13B8260B-AFE2-23AF-A6F2-3BF0C6A34E4F}"/>
              </a:ext>
            </a:extLst>
          </p:cNvPr>
          <p:cNvSpPr>
            <a:spLocks noGrp="1"/>
          </p:cNvSpPr>
          <p:nvPr>
            <p:ph type="body" sz="quarter" idx="12" hasCustomPrompt="1"/>
          </p:nvPr>
        </p:nvSpPr>
        <p:spPr>
          <a:xfrm>
            <a:off x="838200" y="1290733"/>
            <a:ext cx="3425241" cy="485775"/>
          </a:xfrm>
        </p:spPr>
        <p:txBody>
          <a:bodyPr anchor="ctr">
            <a:normAutofit/>
          </a:bodyPr>
          <a:lstStyle>
            <a:lvl1pPr marL="0" indent="0">
              <a:buNone/>
              <a:defRPr sz="2000" b="1">
                <a:solidFill>
                  <a:schemeClr val="bg2"/>
                </a:solidFill>
              </a:defRPr>
            </a:lvl1pPr>
          </a:lstStyle>
          <a:p>
            <a:pPr lvl="0"/>
            <a:r>
              <a:rPr lang="en-US"/>
              <a:t>Sub-Heading Here</a:t>
            </a:r>
          </a:p>
        </p:txBody>
      </p:sp>
    </p:spTree>
    <p:extLst>
      <p:ext uri="{BB962C8B-B14F-4D97-AF65-F5344CB8AC3E}">
        <p14:creationId xmlns:p14="http://schemas.microsoft.com/office/powerpoint/2010/main" val="2276144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ur imag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a:t>Main heading</a:t>
            </a:r>
            <a:endParaRPr lang="en-US"/>
          </a:p>
        </p:txBody>
      </p:sp>
      <p:sp>
        <p:nvSpPr>
          <p:cNvPr id="4" name="Content Placeholder 3">
            <a:extLst>
              <a:ext uri="{FF2B5EF4-FFF2-40B4-BE49-F238E27FC236}">
                <a16:creationId xmlns:a16="http://schemas.microsoft.com/office/drawing/2014/main" id="{AACEF76F-9069-3B4A-907F-A19C99F01F2C}"/>
              </a:ext>
            </a:extLst>
          </p:cNvPr>
          <p:cNvSpPr>
            <a:spLocks noGrp="1"/>
          </p:cNvSpPr>
          <p:nvPr>
            <p:ph sz="quarter" idx="30" hasCustomPrompt="1"/>
          </p:nvPr>
        </p:nvSpPr>
        <p:spPr>
          <a:xfrm>
            <a:off x="4614229" y="1367064"/>
            <a:ext cx="3497580" cy="2293285"/>
          </a:xfrm>
          <a:solidFill>
            <a:schemeClr val="bg1">
              <a:lumMod val="10000"/>
              <a:lumOff val="90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a:t>Image</a:t>
            </a:r>
          </a:p>
        </p:txBody>
      </p:sp>
      <p:sp>
        <p:nvSpPr>
          <p:cNvPr id="11" name="Content Placeholder 10">
            <a:extLst>
              <a:ext uri="{FF2B5EF4-FFF2-40B4-BE49-F238E27FC236}">
                <a16:creationId xmlns:a16="http://schemas.microsoft.com/office/drawing/2014/main" id="{59E27A7B-6135-BE48-A986-3289A9283E10}"/>
              </a:ext>
            </a:extLst>
          </p:cNvPr>
          <p:cNvSpPr>
            <a:spLocks noGrp="1"/>
          </p:cNvSpPr>
          <p:nvPr>
            <p:ph sz="quarter" idx="34" hasCustomPrompt="1"/>
          </p:nvPr>
        </p:nvSpPr>
        <p:spPr>
          <a:xfrm>
            <a:off x="4614229" y="3875082"/>
            <a:ext cx="3497263" cy="2294372"/>
          </a:xfrm>
          <a:solidFill>
            <a:schemeClr val="bg1">
              <a:lumMod val="10000"/>
              <a:lumOff val="90000"/>
            </a:schemeClr>
          </a:solidFill>
        </p:spPr>
        <p:txBody>
          <a:bodyPr anchor="ctr">
            <a:normAutofit/>
          </a:bodyPr>
          <a:lstStyle>
            <a:lvl1pPr marL="0" indent="0" algn="ctr">
              <a:buNone/>
              <a:defRPr sz="2000" b="1" i="0">
                <a:latin typeface="Arial" panose="020B0604020202020204" pitchFamily="34" charset="0"/>
                <a:cs typeface="Arial" panose="020B0604020202020204" pitchFamily="34" charset="0"/>
              </a:defRPr>
            </a:lvl1pPr>
          </a:lstStyle>
          <a:p>
            <a:pPr lvl="0"/>
            <a:r>
              <a:rPr lang="en-US"/>
              <a:t>Image</a:t>
            </a:r>
          </a:p>
        </p:txBody>
      </p:sp>
      <p:sp>
        <p:nvSpPr>
          <p:cNvPr id="13" name="Content Placeholder 12">
            <a:extLst>
              <a:ext uri="{FF2B5EF4-FFF2-40B4-BE49-F238E27FC236}">
                <a16:creationId xmlns:a16="http://schemas.microsoft.com/office/drawing/2014/main" id="{13E15140-4003-B84F-868E-00E8CB3DE5A9}"/>
              </a:ext>
            </a:extLst>
          </p:cNvPr>
          <p:cNvSpPr>
            <a:spLocks noGrp="1"/>
          </p:cNvSpPr>
          <p:nvPr>
            <p:ph sz="quarter" idx="35" hasCustomPrompt="1"/>
          </p:nvPr>
        </p:nvSpPr>
        <p:spPr>
          <a:xfrm>
            <a:off x="8298705" y="1367499"/>
            <a:ext cx="3497262" cy="2287307"/>
          </a:xfrm>
          <a:solidFill>
            <a:schemeClr val="bg1">
              <a:lumMod val="10000"/>
              <a:lumOff val="90000"/>
            </a:schemeClr>
          </a:solidFill>
        </p:spPr>
        <p:txBody>
          <a:bodyPr anchor="ctr">
            <a:normAutofit/>
          </a:bodyPr>
          <a:lstStyle>
            <a:lvl1pPr marL="0" indent="0" algn="ctr">
              <a:buNone/>
              <a:defRPr sz="2000" b="1" i="0">
                <a:latin typeface="Arial" panose="020B0604020202020204" pitchFamily="34" charset="0"/>
                <a:cs typeface="Arial" panose="020B0604020202020204" pitchFamily="34" charset="0"/>
              </a:defRPr>
            </a:lvl1pPr>
          </a:lstStyle>
          <a:p>
            <a:pPr lvl="0"/>
            <a:r>
              <a:rPr lang="en-US"/>
              <a:t>Image</a:t>
            </a:r>
          </a:p>
        </p:txBody>
      </p:sp>
      <p:sp>
        <p:nvSpPr>
          <p:cNvPr id="15" name="Content Placeholder 14">
            <a:extLst>
              <a:ext uri="{FF2B5EF4-FFF2-40B4-BE49-F238E27FC236}">
                <a16:creationId xmlns:a16="http://schemas.microsoft.com/office/drawing/2014/main" id="{FEAF4222-49F8-EF42-B83C-0F28F19B2FAE}"/>
              </a:ext>
            </a:extLst>
          </p:cNvPr>
          <p:cNvSpPr>
            <a:spLocks noGrp="1"/>
          </p:cNvSpPr>
          <p:nvPr>
            <p:ph sz="quarter" idx="36" hasCustomPrompt="1"/>
          </p:nvPr>
        </p:nvSpPr>
        <p:spPr>
          <a:xfrm>
            <a:off x="8298705" y="3875082"/>
            <a:ext cx="3497262" cy="2294372"/>
          </a:xfrm>
          <a:solidFill>
            <a:schemeClr val="bg1">
              <a:lumMod val="10000"/>
              <a:lumOff val="90000"/>
            </a:schemeClr>
          </a:solidFill>
        </p:spPr>
        <p:txBody>
          <a:bodyPr anchor="ctr">
            <a:normAutofit/>
          </a:bodyPr>
          <a:lstStyle>
            <a:lvl1pPr marL="0" indent="0" algn="ctr">
              <a:buNone/>
              <a:defRPr sz="2000" b="1" i="0">
                <a:latin typeface="Arial" panose="020B0604020202020204" pitchFamily="34" charset="0"/>
                <a:cs typeface="Arial" panose="020B0604020202020204" pitchFamily="34" charset="0"/>
              </a:defRPr>
            </a:lvl1pPr>
          </a:lstStyle>
          <a:p>
            <a:pPr lvl="0"/>
            <a:r>
              <a:rPr lang="en-US"/>
              <a:t>Image</a:t>
            </a:r>
          </a:p>
        </p:txBody>
      </p:sp>
      <p:sp>
        <p:nvSpPr>
          <p:cNvPr id="12" name="Rectangle 11">
            <a:extLst>
              <a:ext uri="{FF2B5EF4-FFF2-40B4-BE49-F238E27FC236}">
                <a16:creationId xmlns:a16="http://schemas.microsoft.com/office/drawing/2014/main" id="{E92EEAED-2824-D8BC-F55C-2D9D8F27DF46}"/>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5">
            <a:extLst>
              <a:ext uri="{FF2B5EF4-FFF2-40B4-BE49-F238E27FC236}">
                <a16:creationId xmlns:a16="http://schemas.microsoft.com/office/drawing/2014/main" id="{1313128D-08B9-9FF5-1E48-ABC088BE91C1}"/>
              </a:ext>
            </a:extLst>
          </p:cNvPr>
          <p:cNvSpPr>
            <a:spLocks noGrp="1"/>
          </p:cNvSpPr>
          <p:nvPr>
            <p:ph type="body" sz="quarter" idx="11"/>
          </p:nvPr>
        </p:nvSpPr>
        <p:spPr>
          <a:xfrm>
            <a:off x="838404" y="1884792"/>
            <a:ext cx="3497262"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17" name="Text Placeholder 3">
            <a:extLst>
              <a:ext uri="{FF2B5EF4-FFF2-40B4-BE49-F238E27FC236}">
                <a16:creationId xmlns:a16="http://schemas.microsoft.com/office/drawing/2014/main" id="{AFDBF4FE-D0B0-495A-401A-B4A83D5D3A56}"/>
              </a:ext>
            </a:extLst>
          </p:cNvPr>
          <p:cNvSpPr>
            <a:spLocks noGrp="1"/>
          </p:cNvSpPr>
          <p:nvPr>
            <p:ph type="body" sz="quarter" idx="12" hasCustomPrompt="1"/>
          </p:nvPr>
        </p:nvSpPr>
        <p:spPr>
          <a:xfrm>
            <a:off x="838200" y="1290733"/>
            <a:ext cx="3497015" cy="485775"/>
          </a:xfrm>
        </p:spPr>
        <p:txBody>
          <a:bodyPr anchor="ctr">
            <a:normAutofit/>
          </a:bodyPr>
          <a:lstStyle>
            <a:lvl1pPr marL="0" indent="0">
              <a:buNone/>
              <a:defRPr sz="2000" b="1">
                <a:solidFill>
                  <a:schemeClr val="bg2"/>
                </a:solidFill>
              </a:defRPr>
            </a:lvl1pPr>
          </a:lstStyle>
          <a:p>
            <a:pPr lvl="0"/>
            <a:r>
              <a:rPr lang="en-US"/>
              <a:t>Sub-Heading Here</a:t>
            </a:r>
          </a:p>
        </p:txBody>
      </p:sp>
    </p:spTree>
    <p:extLst>
      <p:ext uri="{BB962C8B-B14F-4D97-AF65-F5344CB8AC3E}">
        <p14:creationId xmlns:p14="http://schemas.microsoft.com/office/powerpoint/2010/main" val="52613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ront cover 3">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F4DBC8-7F64-4060-9A3C-507DA4327538}"/>
              </a:ext>
            </a:extLst>
          </p:cNvPr>
          <p:cNvSpPr/>
          <p:nvPr userDrawn="1"/>
        </p:nvSpPr>
        <p:spPr>
          <a:xfrm>
            <a:off x="0" y="-1"/>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AC1CBB31-9C1B-470D-9176-886CF036B99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293141" y="1590079"/>
            <a:ext cx="4332708" cy="4332708"/>
          </a:xfrm>
          <a:prstGeom prst="rect">
            <a:avLst/>
          </a:prstGeom>
        </p:spPr>
      </p:pic>
    </p:spTree>
    <p:extLst>
      <p:ext uri="{BB962C8B-B14F-4D97-AF65-F5344CB8AC3E}">
        <p14:creationId xmlns:p14="http://schemas.microsoft.com/office/powerpoint/2010/main" val="4080100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Chart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a:t>Main heading</a:t>
            </a:r>
            <a:endParaRPr lang="en-US"/>
          </a:p>
        </p:txBody>
      </p:sp>
      <p:sp>
        <p:nvSpPr>
          <p:cNvPr id="4" name="Content Placeholder 3">
            <a:extLst>
              <a:ext uri="{FF2B5EF4-FFF2-40B4-BE49-F238E27FC236}">
                <a16:creationId xmlns:a16="http://schemas.microsoft.com/office/drawing/2014/main" id="{AACEF76F-9069-3B4A-907F-A19C99F01F2C}"/>
              </a:ext>
            </a:extLst>
          </p:cNvPr>
          <p:cNvSpPr>
            <a:spLocks noGrp="1"/>
          </p:cNvSpPr>
          <p:nvPr>
            <p:ph sz="quarter" idx="30" hasCustomPrompt="1"/>
          </p:nvPr>
        </p:nvSpPr>
        <p:spPr>
          <a:xfrm>
            <a:off x="838200" y="3023484"/>
            <a:ext cx="3286539" cy="2860481"/>
          </a:xfrm>
          <a:solidFill>
            <a:schemeClr val="tx1">
              <a:lumMod val="95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a:t>Chart</a:t>
            </a:r>
          </a:p>
        </p:txBody>
      </p:sp>
      <p:sp>
        <p:nvSpPr>
          <p:cNvPr id="6" name="Content Placeholder 3">
            <a:extLst>
              <a:ext uri="{FF2B5EF4-FFF2-40B4-BE49-F238E27FC236}">
                <a16:creationId xmlns:a16="http://schemas.microsoft.com/office/drawing/2014/main" id="{DB0104C9-FE11-6E4F-8E72-CBD2EF15E969}"/>
              </a:ext>
            </a:extLst>
          </p:cNvPr>
          <p:cNvSpPr>
            <a:spLocks noGrp="1"/>
          </p:cNvSpPr>
          <p:nvPr>
            <p:ph sz="quarter" idx="32" hasCustomPrompt="1"/>
          </p:nvPr>
        </p:nvSpPr>
        <p:spPr>
          <a:xfrm>
            <a:off x="8044071" y="3023484"/>
            <a:ext cx="3286538" cy="2860481"/>
          </a:xfrm>
          <a:solidFill>
            <a:schemeClr val="tx1">
              <a:lumMod val="95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a:t>Chart</a:t>
            </a:r>
          </a:p>
        </p:txBody>
      </p:sp>
      <p:sp>
        <p:nvSpPr>
          <p:cNvPr id="7" name="Content Placeholder 3">
            <a:extLst>
              <a:ext uri="{FF2B5EF4-FFF2-40B4-BE49-F238E27FC236}">
                <a16:creationId xmlns:a16="http://schemas.microsoft.com/office/drawing/2014/main" id="{EA4ECAA9-7C4B-7B41-B55A-617B41891A61}"/>
              </a:ext>
            </a:extLst>
          </p:cNvPr>
          <p:cNvSpPr>
            <a:spLocks noGrp="1"/>
          </p:cNvSpPr>
          <p:nvPr>
            <p:ph sz="quarter" idx="33" hasCustomPrompt="1"/>
          </p:nvPr>
        </p:nvSpPr>
        <p:spPr>
          <a:xfrm>
            <a:off x="4441136" y="3023484"/>
            <a:ext cx="3286538" cy="2860481"/>
          </a:xfrm>
          <a:solidFill>
            <a:schemeClr val="tx1">
              <a:lumMod val="95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a:t>Chart</a:t>
            </a:r>
          </a:p>
        </p:txBody>
      </p:sp>
      <p:sp>
        <p:nvSpPr>
          <p:cNvPr id="11" name="Text Placeholder 5">
            <a:extLst>
              <a:ext uri="{FF2B5EF4-FFF2-40B4-BE49-F238E27FC236}">
                <a16:creationId xmlns:a16="http://schemas.microsoft.com/office/drawing/2014/main" id="{416F6F4A-002C-4495-ABB7-7D97702069C3}"/>
              </a:ext>
            </a:extLst>
          </p:cNvPr>
          <p:cNvSpPr>
            <a:spLocks noGrp="1"/>
          </p:cNvSpPr>
          <p:nvPr>
            <p:ph type="body" sz="quarter" idx="11"/>
          </p:nvPr>
        </p:nvSpPr>
        <p:spPr>
          <a:xfrm>
            <a:off x="838404" y="1278650"/>
            <a:ext cx="6889270" cy="1476582"/>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8" name="Rectangle 7">
            <a:extLst>
              <a:ext uri="{FF2B5EF4-FFF2-40B4-BE49-F238E27FC236}">
                <a16:creationId xmlns:a16="http://schemas.microsoft.com/office/drawing/2014/main" id="{7B0EAB7D-90A2-CA5B-FF16-766BB7517E4D}"/>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2047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ustom Layout">
    <p:bg>
      <p:bgRef idx="1001">
        <a:schemeClr val="bg1"/>
      </p:bgRef>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D5E48DA-D25B-28C1-BECA-C4213A51866E}"/>
              </a:ext>
            </a:extLst>
          </p:cNvPr>
          <p:cNvSpPr>
            <a:spLocks noGrp="1"/>
          </p:cNvSpPr>
          <p:nvPr>
            <p:ph type="pic" sz="quarter" idx="10"/>
          </p:nvPr>
        </p:nvSpPr>
        <p:spPr>
          <a:xfrm>
            <a:off x="3756992" y="526773"/>
            <a:ext cx="7893427" cy="5734879"/>
          </a:xfrm>
        </p:spPr>
        <p:txBody>
          <a:bodyPr/>
          <a:lstStyle/>
          <a:p>
            <a:r>
              <a:rPr lang="en-US"/>
              <a:t>Click icon to add picture</a:t>
            </a:r>
            <a:endParaRPr lang="en-VN"/>
          </a:p>
        </p:txBody>
      </p:sp>
      <p:sp>
        <p:nvSpPr>
          <p:cNvPr id="12" name="Text Placeholder 11">
            <a:extLst>
              <a:ext uri="{FF2B5EF4-FFF2-40B4-BE49-F238E27FC236}">
                <a16:creationId xmlns:a16="http://schemas.microsoft.com/office/drawing/2014/main" id="{6E588B83-1AFC-3F9C-8E04-0C828446A0C5}"/>
              </a:ext>
            </a:extLst>
          </p:cNvPr>
          <p:cNvSpPr>
            <a:spLocks noGrp="1"/>
          </p:cNvSpPr>
          <p:nvPr>
            <p:ph type="body" sz="quarter" idx="11" hasCustomPrompt="1"/>
          </p:nvPr>
        </p:nvSpPr>
        <p:spPr>
          <a:xfrm>
            <a:off x="541581" y="3508169"/>
            <a:ext cx="2584379" cy="1161885"/>
          </a:xfrm>
        </p:spPr>
        <p:txBody>
          <a:bodyPr/>
          <a:lstStyle>
            <a:lvl1pPr marL="0" indent="0">
              <a:lnSpc>
                <a:spcPct val="150000"/>
              </a:lnSpc>
              <a:buNone/>
              <a:defRPr>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Name of the product</a:t>
            </a:r>
            <a:endParaRPr lang="en-VN"/>
          </a:p>
        </p:txBody>
      </p:sp>
      <p:sp>
        <p:nvSpPr>
          <p:cNvPr id="13" name="Picture Placeholder 33">
            <a:extLst>
              <a:ext uri="{FF2B5EF4-FFF2-40B4-BE49-F238E27FC236}">
                <a16:creationId xmlns:a16="http://schemas.microsoft.com/office/drawing/2014/main" id="{D1AAFC38-0ECF-D46B-F3E0-97582FA20689}"/>
              </a:ext>
            </a:extLst>
          </p:cNvPr>
          <p:cNvSpPr>
            <a:spLocks noGrp="1"/>
          </p:cNvSpPr>
          <p:nvPr>
            <p:ph type="pic" sz="quarter" idx="12" hasCustomPrompt="1"/>
          </p:nvPr>
        </p:nvSpPr>
        <p:spPr>
          <a:xfrm>
            <a:off x="541582" y="1828803"/>
            <a:ext cx="2584380" cy="1063829"/>
          </a:xfrm>
        </p:spPr>
        <p:txBody>
          <a:bodyPr anchor="ctr">
            <a:normAutofit/>
          </a:bodyPr>
          <a:lstStyle>
            <a:lvl1pPr marL="0" indent="0" algn="l">
              <a:buNone/>
              <a:defRPr sz="1800">
                <a:solidFill>
                  <a:schemeClr val="tx2"/>
                </a:solidFill>
              </a:defRPr>
            </a:lvl1pPr>
          </a:lstStyle>
          <a:p>
            <a:r>
              <a:rPr lang="en-VN"/>
              <a:t>Case study – Client’s logo</a:t>
            </a:r>
          </a:p>
        </p:txBody>
      </p:sp>
      <p:sp>
        <p:nvSpPr>
          <p:cNvPr id="14" name="Rectangle 13">
            <a:extLst>
              <a:ext uri="{FF2B5EF4-FFF2-40B4-BE49-F238E27FC236}">
                <a16:creationId xmlns:a16="http://schemas.microsoft.com/office/drawing/2014/main" id="{61083D9D-B899-FF5B-0C4D-208CFFF583F3}"/>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7EA170C-0589-E087-402C-F135105A023A}"/>
              </a:ext>
            </a:extLst>
          </p:cNvPr>
          <p:cNvCxnSpPr/>
          <p:nvPr userDrawn="1"/>
        </p:nvCxnSpPr>
        <p:spPr>
          <a:xfrm>
            <a:off x="541581" y="3200400"/>
            <a:ext cx="2584379" cy="0"/>
          </a:xfrm>
          <a:prstGeom prst="line">
            <a:avLst/>
          </a:prstGeom>
        </p:spPr>
        <p:style>
          <a:lnRef idx="1">
            <a:schemeClr val="accent6"/>
          </a:lnRef>
          <a:fillRef idx="0">
            <a:schemeClr val="accent6"/>
          </a:fillRef>
          <a:effectRef idx="0">
            <a:schemeClr val="accent6"/>
          </a:effectRef>
          <a:fontRef idx="minor">
            <a:schemeClr val="tx1"/>
          </a:fontRef>
        </p:style>
      </p:cxnSp>
      <p:pic>
        <p:nvPicPr>
          <p:cNvPr id="18" name="Picture 17" descr="Shape&#10;&#10;Description automatically generated with medium confidence">
            <a:extLst>
              <a:ext uri="{FF2B5EF4-FFF2-40B4-BE49-F238E27FC236}">
                <a16:creationId xmlns:a16="http://schemas.microsoft.com/office/drawing/2014/main" id="{C3D74976-A612-6F95-29C1-18AE8C4FE6D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0800000">
            <a:off x="2967870" y="5464109"/>
            <a:ext cx="947213" cy="947213"/>
          </a:xfrm>
          <a:prstGeom prst="rect">
            <a:avLst/>
          </a:prstGeom>
        </p:spPr>
      </p:pic>
    </p:spTree>
    <p:extLst>
      <p:ext uri="{BB962C8B-B14F-4D97-AF65-F5344CB8AC3E}">
        <p14:creationId xmlns:p14="http://schemas.microsoft.com/office/powerpoint/2010/main" val="1367818280"/>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332878B-8AD7-40F0-9EB1-91D8AC156127}"/>
              </a:ext>
            </a:extLst>
          </p:cNvPr>
          <p:cNvSpPr/>
          <p:nvPr userDrawn="1"/>
        </p:nvSpPr>
        <p:spPr>
          <a:xfrm>
            <a:off x="208870" y="1402473"/>
            <a:ext cx="3396342" cy="53166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4" name="Picture Placeholder 33">
            <a:extLst>
              <a:ext uri="{FF2B5EF4-FFF2-40B4-BE49-F238E27FC236}">
                <a16:creationId xmlns:a16="http://schemas.microsoft.com/office/drawing/2014/main" id="{B69E029C-C517-194A-A746-3CCDB6FE493C}"/>
              </a:ext>
            </a:extLst>
          </p:cNvPr>
          <p:cNvSpPr>
            <a:spLocks noGrp="1"/>
          </p:cNvSpPr>
          <p:nvPr>
            <p:ph type="pic" sz="quarter" idx="10" hasCustomPrompt="1"/>
          </p:nvPr>
        </p:nvSpPr>
        <p:spPr>
          <a:xfrm>
            <a:off x="208870" y="307769"/>
            <a:ext cx="3396342" cy="825343"/>
          </a:xfrm>
        </p:spPr>
        <p:txBody>
          <a:bodyPr anchor="ctr">
            <a:normAutofit/>
          </a:bodyPr>
          <a:lstStyle>
            <a:lvl1pPr marL="0" indent="0" algn="ctr">
              <a:buNone/>
              <a:defRPr sz="1800">
                <a:solidFill>
                  <a:schemeClr val="tx2"/>
                </a:solidFill>
              </a:defRPr>
            </a:lvl1pPr>
          </a:lstStyle>
          <a:p>
            <a:r>
              <a:rPr lang="en-VN"/>
              <a:t>Case study – Client’s logo</a:t>
            </a:r>
          </a:p>
        </p:txBody>
      </p:sp>
      <p:sp>
        <p:nvSpPr>
          <p:cNvPr id="62" name="Text Placeholder 61">
            <a:extLst>
              <a:ext uri="{FF2B5EF4-FFF2-40B4-BE49-F238E27FC236}">
                <a16:creationId xmlns:a16="http://schemas.microsoft.com/office/drawing/2014/main" id="{0B09B9EC-7F16-E44F-9475-BF30B033B950}"/>
              </a:ext>
            </a:extLst>
          </p:cNvPr>
          <p:cNvSpPr>
            <a:spLocks noGrp="1"/>
          </p:cNvSpPr>
          <p:nvPr>
            <p:ph type="body" sz="quarter" idx="17" hasCustomPrompt="1"/>
          </p:nvPr>
        </p:nvSpPr>
        <p:spPr>
          <a:xfrm>
            <a:off x="4033837" y="2586891"/>
            <a:ext cx="5110163" cy="420688"/>
          </a:xfrm>
        </p:spPr>
        <p:txBody>
          <a:bodyPr>
            <a:normAutofit/>
          </a:bodyPr>
          <a:lstStyle>
            <a:lvl1pPr marL="0" indent="0">
              <a:buNone/>
              <a:defRPr sz="1800" b="1">
                <a:solidFill>
                  <a:schemeClr val="tx2"/>
                </a:solidFill>
              </a:defRPr>
            </a:lvl1pPr>
          </a:lstStyle>
          <a:p>
            <a:pPr lvl="0"/>
            <a:r>
              <a:rPr lang="vi-VN"/>
              <a:t>Enter </a:t>
            </a:r>
            <a:r>
              <a:rPr lang="en-US"/>
              <a:t>The Solution</a:t>
            </a:r>
            <a:endParaRPr lang="en-VN"/>
          </a:p>
        </p:txBody>
      </p:sp>
      <p:sp>
        <p:nvSpPr>
          <p:cNvPr id="64" name="Text Placeholder 61">
            <a:extLst>
              <a:ext uri="{FF2B5EF4-FFF2-40B4-BE49-F238E27FC236}">
                <a16:creationId xmlns:a16="http://schemas.microsoft.com/office/drawing/2014/main" id="{05C582CB-A4E6-4247-802E-C4F9F7F33CEE}"/>
              </a:ext>
            </a:extLst>
          </p:cNvPr>
          <p:cNvSpPr>
            <a:spLocks noGrp="1"/>
          </p:cNvSpPr>
          <p:nvPr>
            <p:ph type="body" sz="quarter" idx="19" hasCustomPrompt="1"/>
          </p:nvPr>
        </p:nvSpPr>
        <p:spPr>
          <a:xfrm>
            <a:off x="4033837" y="471170"/>
            <a:ext cx="5110163" cy="420688"/>
          </a:xfrm>
        </p:spPr>
        <p:txBody>
          <a:bodyPr>
            <a:normAutofit/>
          </a:bodyPr>
          <a:lstStyle>
            <a:lvl1pPr marL="0" indent="0">
              <a:buNone/>
              <a:defRPr sz="1800" b="1">
                <a:solidFill>
                  <a:schemeClr val="tx2"/>
                </a:solidFill>
              </a:defRPr>
            </a:lvl1pPr>
          </a:lstStyle>
          <a:p>
            <a:r>
              <a:rPr lang="vi-VN"/>
              <a:t>Enter The Challenge</a:t>
            </a:r>
            <a:endParaRPr lang="en-GB"/>
          </a:p>
        </p:txBody>
      </p:sp>
      <p:sp>
        <p:nvSpPr>
          <p:cNvPr id="23" name="Text Placeholder 61">
            <a:extLst>
              <a:ext uri="{FF2B5EF4-FFF2-40B4-BE49-F238E27FC236}">
                <a16:creationId xmlns:a16="http://schemas.microsoft.com/office/drawing/2014/main" id="{FF459DCD-35BD-DE4E-AD9F-44DE54A6DB7B}"/>
              </a:ext>
            </a:extLst>
          </p:cNvPr>
          <p:cNvSpPr>
            <a:spLocks noGrp="1"/>
          </p:cNvSpPr>
          <p:nvPr>
            <p:ph type="body" sz="quarter" idx="21" hasCustomPrompt="1"/>
          </p:nvPr>
        </p:nvSpPr>
        <p:spPr>
          <a:xfrm>
            <a:off x="4033837" y="4693179"/>
            <a:ext cx="5110163" cy="420688"/>
          </a:xfrm>
        </p:spPr>
        <p:txBody>
          <a:bodyPr>
            <a:normAutofit/>
          </a:bodyPr>
          <a:lstStyle>
            <a:lvl1pPr marL="0" indent="0">
              <a:buNone/>
              <a:defRPr sz="1800" b="1">
                <a:solidFill>
                  <a:schemeClr val="tx2"/>
                </a:solidFill>
              </a:defRPr>
            </a:lvl1pPr>
          </a:lstStyle>
          <a:p>
            <a:pPr lvl="0"/>
            <a:r>
              <a:rPr lang="vi-VN"/>
              <a:t>Enter </a:t>
            </a:r>
            <a:r>
              <a:rPr lang="en-US"/>
              <a:t>Results and Benefits</a:t>
            </a:r>
            <a:endParaRPr lang="en-VN"/>
          </a:p>
        </p:txBody>
      </p:sp>
      <p:sp>
        <p:nvSpPr>
          <p:cNvPr id="29" name="Text Placeholder 59">
            <a:extLst>
              <a:ext uri="{FF2B5EF4-FFF2-40B4-BE49-F238E27FC236}">
                <a16:creationId xmlns:a16="http://schemas.microsoft.com/office/drawing/2014/main" id="{A19040EA-1AA9-1242-B00A-18854D1C8045}"/>
              </a:ext>
            </a:extLst>
          </p:cNvPr>
          <p:cNvSpPr>
            <a:spLocks noGrp="1"/>
          </p:cNvSpPr>
          <p:nvPr>
            <p:ph type="body" sz="quarter" idx="23" hasCustomPrompt="1"/>
          </p:nvPr>
        </p:nvSpPr>
        <p:spPr>
          <a:xfrm>
            <a:off x="681308" y="5001626"/>
            <a:ext cx="2529841" cy="1511648"/>
          </a:xfrm>
        </p:spPr>
        <p:txBody>
          <a:bodyPr>
            <a:normAutofit/>
          </a:bodyPr>
          <a:lstStyle>
            <a:lvl1pPr marL="0" indent="0">
              <a:lnSpc>
                <a:spcPct val="100000"/>
              </a:lnSpc>
              <a:buNone/>
              <a:defRPr lang="en-US" sz="1100" b="0" i="0" smtClean="0">
                <a:solidFill>
                  <a:schemeClr val="tx2"/>
                </a:solidFill>
                <a:effectLst/>
                <a:latin typeface="Arial" panose="020B0604020202020204" pitchFamily="34" charset="0"/>
                <a:cs typeface="Arial" panose="020B0604020202020204" pitchFamily="34" charset="0"/>
              </a:defRPr>
            </a:lvl1pPr>
          </a:lstStyle>
          <a:p>
            <a:r>
              <a:rPr lang="en-US"/>
              <a:t>About the client: Lorem ipsum dolor sit </a:t>
            </a:r>
            <a:r>
              <a:rPr lang="en-US" err="1"/>
              <a:t>amet</a:t>
            </a:r>
            <a:r>
              <a:rPr lang="en-US"/>
              <a:t>, </a:t>
            </a:r>
            <a:r>
              <a:rPr lang="en-US" err="1"/>
              <a:t>consectetur</a:t>
            </a:r>
            <a:r>
              <a:rPr lang="en-US"/>
              <a:t> </a:t>
            </a:r>
            <a:r>
              <a:rPr lang="en-US" err="1"/>
              <a:t>adipiscing</a:t>
            </a:r>
            <a:r>
              <a:rPr lang="en-US"/>
              <a:t> </a:t>
            </a:r>
            <a:r>
              <a:rPr lang="en-US" err="1"/>
              <a:t>elit</a:t>
            </a:r>
            <a:r>
              <a:rPr lang="en-US"/>
              <a:t>. Duis </a:t>
            </a:r>
            <a:r>
              <a:rPr lang="en-US" err="1"/>
              <a:t>egestas</a:t>
            </a:r>
            <a:r>
              <a:rPr lang="en-US"/>
              <a:t> </a:t>
            </a:r>
            <a:r>
              <a:rPr lang="en-US" err="1"/>
              <a:t>lobortis</a:t>
            </a:r>
            <a:r>
              <a:rPr lang="en-US"/>
              <a:t> </a:t>
            </a:r>
            <a:r>
              <a:rPr lang="en-US" err="1"/>
              <a:t>urna</a:t>
            </a:r>
            <a:r>
              <a:rPr lang="en-US"/>
              <a:t> at convallis. </a:t>
            </a:r>
            <a:r>
              <a:rPr lang="en-US" err="1"/>
              <a:t>Nulla</a:t>
            </a:r>
            <a:r>
              <a:rPr lang="en-US"/>
              <a:t> </a:t>
            </a:r>
            <a:r>
              <a:rPr lang="en-US" err="1"/>
              <a:t>facilisi</a:t>
            </a:r>
            <a:r>
              <a:rPr lang="en-US"/>
              <a:t>. Donec </a:t>
            </a:r>
            <a:r>
              <a:rPr lang="en-US" err="1"/>
              <a:t>eu</a:t>
            </a:r>
            <a:r>
              <a:rPr lang="en-US"/>
              <a:t> </a:t>
            </a:r>
            <a:r>
              <a:rPr lang="en-US" err="1"/>
              <a:t>felis</a:t>
            </a:r>
            <a:r>
              <a:rPr lang="en-US"/>
              <a:t> id </a:t>
            </a:r>
            <a:r>
              <a:rPr lang="en-US" err="1"/>
              <a:t>velit</a:t>
            </a:r>
            <a:r>
              <a:rPr lang="en-US"/>
              <a:t> </a:t>
            </a:r>
            <a:r>
              <a:rPr lang="en-US" err="1"/>
              <a:t>congue</a:t>
            </a:r>
            <a:r>
              <a:rPr lang="en-US"/>
              <a:t> </a:t>
            </a:r>
            <a:r>
              <a:rPr lang="en-US" err="1"/>
              <a:t>placerat</a:t>
            </a:r>
            <a:r>
              <a:rPr lang="en-US"/>
              <a:t>. Morbi sed </a:t>
            </a:r>
            <a:r>
              <a:rPr lang="en-US" err="1"/>
              <a:t>urna</a:t>
            </a:r>
            <a:r>
              <a:rPr lang="en-US"/>
              <a:t> ac </a:t>
            </a:r>
            <a:r>
              <a:rPr lang="en-US" err="1"/>
              <a:t>felis</a:t>
            </a:r>
            <a:r>
              <a:rPr lang="en-US"/>
              <a:t> </a:t>
            </a:r>
            <a:r>
              <a:rPr lang="en-US" err="1"/>
              <a:t>finibus</a:t>
            </a:r>
            <a:r>
              <a:rPr lang="en-US"/>
              <a:t> </a:t>
            </a:r>
            <a:r>
              <a:rPr lang="en-US" err="1"/>
              <a:t>dapibus</a:t>
            </a:r>
            <a:r>
              <a:rPr lang="en-US"/>
              <a:t> non qui </a:t>
            </a:r>
            <a:r>
              <a:rPr lang="en-US" err="1"/>
              <a:t>Pellentesque</a:t>
            </a:r>
            <a:r>
              <a:rPr lang="en-US"/>
              <a:t> </a:t>
            </a:r>
            <a:r>
              <a:rPr lang="en-US" err="1"/>
              <a:t>ornare</a:t>
            </a:r>
            <a:r>
              <a:rPr lang="en-US"/>
              <a:t>, </a:t>
            </a:r>
            <a:r>
              <a:rPr lang="en-US" err="1"/>
              <a:t>orci</a:t>
            </a:r>
            <a:r>
              <a:rPr lang="en-US"/>
              <a:t> </a:t>
            </a:r>
            <a:r>
              <a:rPr lang="en-US" err="1"/>
              <a:t>nec</a:t>
            </a:r>
            <a:r>
              <a:rPr lang="en-US"/>
              <a:t> fermentum gravida, </a:t>
            </a:r>
          </a:p>
        </p:txBody>
      </p:sp>
      <p:sp>
        <p:nvSpPr>
          <p:cNvPr id="7" name="Text Placeholder 6">
            <a:extLst>
              <a:ext uri="{FF2B5EF4-FFF2-40B4-BE49-F238E27FC236}">
                <a16:creationId xmlns:a16="http://schemas.microsoft.com/office/drawing/2014/main" id="{EA90D8E9-DBF4-7A4D-A1A2-897F76C9A811}"/>
              </a:ext>
            </a:extLst>
          </p:cNvPr>
          <p:cNvSpPr>
            <a:spLocks noGrp="1"/>
          </p:cNvSpPr>
          <p:nvPr>
            <p:ph type="body" sz="quarter" idx="24"/>
          </p:nvPr>
        </p:nvSpPr>
        <p:spPr>
          <a:xfrm>
            <a:off x="4033837" y="935456"/>
            <a:ext cx="5110162" cy="1472077"/>
          </a:xfrm>
        </p:spPr>
        <p:txBody>
          <a:bodyPr>
            <a:noAutofit/>
          </a:bodyPr>
          <a:lstStyle>
            <a:lvl1pPr>
              <a:defRPr sz="12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32" name="Text Placeholder 6">
            <a:extLst>
              <a:ext uri="{FF2B5EF4-FFF2-40B4-BE49-F238E27FC236}">
                <a16:creationId xmlns:a16="http://schemas.microsoft.com/office/drawing/2014/main" id="{618D9AFD-3C76-0748-96E8-42AF7D29C831}"/>
              </a:ext>
            </a:extLst>
          </p:cNvPr>
          <p:cNvSpPr>
            <a:spLocks noGrp="1"/>
          </p:cNvSpPr>
          <p:nvPr>
            <p:ph type="body" sz="quarter" idx="25"/>
          </p:nvPr>
        </p:nvSpPr>
        <p:spPr>
          <a:xfrm>
            <a:off x="4033837" y="3041744"/>
            <a:ext cx="5110162" cy="1469296"/>
          </a:xfrm>
        </p:spPr>
        <p:txBody>
          <a:bodyPr>
            <a:noAutofit/>
          </a:bodyPr>
          <a:lstStyle>
            <a:lvl1pPr>
              <a:defRPr sz="12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33" name="Text Placeholder 6">
            <a:extLst>
              <a:ext uri="{FF2B5EF4-FFF2-40B4-BE49-F238E27FC236}">
                <a16:creationId xmlns:a16="http://schemas.microsoft.com/office/drawing/2014/main" id="{668A9571-AED8-B043-8828-541F225CA53D}"/>
              </a:ext>
            </a:extLst>
          </p:cNvPr>
          <p:cNvSpPr>
            <a:spLocks noGrp="1"/>
          </p:cNvSpPr>
          <p:nvPr>
            <p:ph type="body" sz="quarter" idx="26"/>
          </p:nvPr>
        </p:nvSpPr>
        <p:spPr>
          <a:xfrm>
            <a:off x="4033837" y="5141885"/>
            <a:ext cx="5110162" cy="1371389"/>
          </a:xfrm>
        </p:spPr>
        <p:txBody>
          <a:bodyPr>
            <a:noAutofit/>
          </a:bodyPr>
          <a:lstStyle>
            <a:lvl1pPr>
              <a:defRPr sz="12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cxnSp>
        <p:nvCxnSpPr>
          <p:cNvPr id="9" name="Straight Connector 8">
            <a:extLst>
              <a:ext uri="{FF2B5EF4-FFF2-40B4-BE49-F238E27FC236}">
                <a16:creationId xmlns:a16="http://schemas.microsoft.com/office/drawing/2014/main" id="{DAEF6D30-54BC-CD47-8C4A-2284C0A51E76}"/>
              </a:ext>
            </a:extLst>
          </p:cNvPr>
          <p:cNvCxnSpPr/>
          <p:nvPr userDrawn="1"/>
        </p:nvCxnSpPr>
        <p:spPr>
          <a:xfrm>
            <a:off x="681308" y="4792225"/>
            <a:ext cx="2529841"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Rectangular Callout 12">
            <a:extLst>
              <a:ext uri="{FF2B5EF4-FFF2-40B4-BE49-F238E27FC236}">
                <a16:creationId xmlns:a16="http://schemas.microsoft.com/office/drawing/2014/main" id="{5811B9CA-30C4-6547-8720-D0465917692C}"/>
              </a:ext>
            </a:extLst>
          </p:cNvPr>
          <p:cNvSpPr/>
          <p:nvPr userDrawn="1"/>
        </p:nvSpPr>
        <p:spPr>
          <a:xfrm>
            <a:off x="9572624" y="462644"/>
            <a:ext cx="2371725" cy="3652156"/>
          </a:xfrm>
          <a:custGeom>
            <a:avLst/>
            <a:gdLst>
              <a:gd name="connsiteX0" fmla="*/ 0 w 2371725"/>
              <a:gd name="connsiteY0" fmla="*/ 0 h 3588721"/>
              <a:gd name="connsiteX1" fmla="*/ 1383506 w 2371725"/>
              <a:gd name="connsiteY1" fmla="*/ 0 h 3588721"/>
              <a:gd name="connsiteX2" fmla="*/ 1383506 w 2371725"/>
              <a:gd name="connsiteY2" fmla="*/ 0 h 3588721"/>
              <a:gd name="connsiteX3" fmla="*/ 1976438 w 2371725"/>
              <a:gd name="connsiteY3" fmla="*/ 0 h 3588721"/>
              <a:gd name="connsiteX4" fmla="*/ 2371725 w 2371725"/>
              <a:gd name="connsiteY4" fmla="*/ 0 h 3588721"/>
              <a:gd name="connsiteX5" fmla="*/ 2371725 w 2371725"/>
              <a:gd name="connsiteY5" fmla="*/ 2093421 h 3588721"/>
              <a:gd name="connsiteX6" fmla="*/ 2371725 w 2371725"/>
              <a:gd name="connsiteY6" fmla="*/ 2093421 h 3588721"/>
              <a:gd name="connsiteX7" fmla="*/ 2371725 w 2371725"/>
              <a:gd name="connsiteY7" fmla="*/ 2990601 h 3588721"/>
              <a:gd name="connsiteX8" fmla="*/ 2371725 w 2371725"/>
              <a:gd name="connsiteY8" fmla="*/ 3588721 h 3588721"/>
              <a:gd name="connsiteX9" fmla="*/ 1976438 w 2371725"/>
              <a:gd name="connsiteY9" fmla="*/ 3588721 h 3588721"/>
              <a:gd name="connsiteX10" fmla="*/ 2154807 w 2371725"/>
              <a:gd name="connsiteY10" fmla="*/ 3994282 h 3588721"/>
              <a:gd name="connsiteX11" fmla="*/ 1383506 w 2371725"/>
              <a:gd name="connsiteY11" fmla="*/ 3588721 h 3588721"/>
              <a:gd name="connsiteX12" fmla="*/ 0 w 2371725"/>
              <a:gd name="connsiteY12" fmla="*/ 3588721 h 3588721"/>
              <a:gd name="connsiteX13" fmla="*/ 0 w 2371725"/>
              <a:gd name="connsiteY13" fmla="*/ 2990601 h 3588721"/>
              <a:gd name="connsiteX14" fmla="*/ 0 w 2371725"/>
              <a:gd name="connsiteY14" fmla="*/ 2093421 h 3588721"/>
              <a:gd name="connsiteX15" fmla="*/ 0 w 2371725"/>
              <a:gd name="connsiteY15" fmla="*/ 2093421 h 3588721"/>
              <a:gd name="connsiteX16" fmla="*/ 0 w 2371725"/>
              <a:gd name="connsiteY16" fmla="*/ 0 h 3588721"/>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37305 w 2371725"/>
              <a:gd name="connsiteY9" fmla="*/ 3605655 h 3994282"/>
              <a:gd name="connsiteX10" fmla="*/ 2154807 w 2371725"/>
              <a:gd name="connsiteY10" fmla="*/ 3994282 h 3994282"/>
              <a:gd name="connsiteX11" fmla="*/ 1383506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20372 w 2371725"/>
              <a:gd name="connsiteY9" fmla="*/ 3588721 h 3994282"/>
              <a:gd name="connsiteX10" fmla="*/ 2154807 w 2371725"/>
              <a:gd name="connsiteY10" fmla="*/ 3994282 h 3994282"/>
              <a:gd name="connsiteX11" fmla="*/ 1383506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54239 w 2371725"/>
              <a:gd name="connsiteY9" fmla="*/ 3588721 h 3994282"/>
              <a:gd name="connsiteX10" fmla="*/ 2154807 w 2371725"/>
              <a:gd name="connsiteY10" fmla="*/ 3994282 h 3994282"/>
              <a:gd name="connsiteX11" fmla="*/ 1383506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54239 w 2371725"/>
              <a:gd name="connsiteY9" fmla="*/ 3588721 h 3994282"/>
              <a:gd name="connsiteX10" fmla="*/ 2154807 w 2371725"/>
              <a:gd name="connsiteY10" fmla="*/ 3994282 h 3994282"/>
              <a:gd name="connsiteX11" fmla="*/ 1899973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71725" h="3994282">
                <a:moveTo>
                  <a:pt x="0" y="0"/>
                </a:moveTo>
                <a:lnTo>
                  <a:pt x="1383506" y="0"/>
                </a:lnTo>
                <a:lnTo>
                  <a:pt x="1383506" y="0"/>
                </a:lnTo>
                <a:lnTo>
                  <a:pt x="1976438" y="0"/>
                </a:lnTo>
                <a:lnTo>
                  <a:pt x="2371725" y="0"/>
                </a:lnTo>
                <a:lnTo>
                  <a:pt x="2371725" y="2093421"/>
                </a:lnTo>
                <a:lnTo>
                  <a:pt x="2371725" y="2093421"/>
                </a:lnTo>
                <a:lnTo>
                  <a:pt x="2371725" y="2990601"/>
                </a:lnTo>
                <a:lnTo>
                  <a:pt x="2371725" y="3588721"/>
                </a:lnTo>
                <a:lnTo>
                  <a:pt x="2154239" y="3588721"/>
                </a:lnTo>
                <a:cubicBezTo>
                  <a:pt x="2154428" y="3723908"/>
                  <a:pt x="2154618" y="3859095"/>
                  <a:pt x="2154807" y="3994282"/>
                </a:cubicBezTo>
                <a:lnTo>
                  <a:pt x="1899973" y="3588721"/>
                </a:lnTo>
                <a:lnTo>
                  <a:pt x="0" y="3588721"/>
                </a:lnTo>
                <a:lnTo>
                  <a:pt x="0" y="2990601"/>
                </a:lnTo>
                <a:lnTo>
                  <a:pt x="0" y="2093421"/>
                </a:lnTo>
                <a:lnTo>
                  <a:pt x="0" y="2093421"/>
                </a:lnTo>
                <a:lnTo>
                  <a:pt x="0" y="0"/>
                </a:lnTo>
                <a:close/>
              </a:path>
            </a:pathLst>
          </a:custGeom>
          <a:noFill/>
          <a:ln w="38100">
            <a:gradFill>
              <a:gsLst>
                <a:gs pos="0">
                  <a:schemeClr val="accent2"/>
                </a:gs>
                <a:gs pos="70000">
                  <a:schemeClr val="accent1"/>
                </a:gs>
              </a:gsLst>
              <a:lin ang="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1" name="Text Placeholder 59">
            <a:extLst>
              <a:ext uri="{FF2B5EF4-FFF2-40B4-BE49-F238E27FC236}">
                <a16:creationId xmlns:a16="http://schemas.microsoft.com/office/drawing/2014/main" id="{EE22B3E7-6F28-D544-88EE-8804BCE97CA2}"/>
              </a:ext>
            </a:extLst>
          </p:cNvPr>
          <p:cNvSpPr>
            <a:spLocks noGrp="1"/>
          </p:cNvSpPr>
          <p:nvPr>
            <p:ph type="body" sz="quarter" idx="27" hasCustomPrompt="1"/>
          </p:nvPr>
        </p:nvSpPr>
        <p:spPr>
          <a:xfrm>
            <a:off x="9850722" y="749791"/>
            <a:ext cx="1833278" cy="2647746"/>
          </a:xfrm>
        </p:spPr>
        <p:txBody>
          <a:bodyPr anchor="ctr">
            <a:normAutofit/>
          </a:bodyPr>
          <a:lstStyle>
            <a:lvl1pPr marL="0" indent="0" algn="l">
              <a:lnSpc>
                <a:spcPct val="150000"/>
              </a:lnSpc>
              <a:buNone/>
              <a:defRPr lang="en-US" sz="1100" b="0" i="0" smtClean="0">
                <a:solidFill>
                  <a:schemeClr val="tx2"/>
                </a:solidFill>
                <a:effectLst/>
                <a:latin typeface="Arial" panose="020B0604020202020204" pitchFamily="34" charset="0"/>
                <a:cs typeface="Arial" panose="020B0604020202020204" pitchFamily="34" charset="0"/>
              </a:defRPr>
            </a:lvl1pPr>
          </a:lstStyle>
          <a:p>
            <a:r>
              <a:rPr lang="en-US"/>
              <a:t>Enter client’s testimonial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Donec </a:t>
            </a:r>
            <a:r>
              <a:rPr lang="en-US" err="1"/>
              <a:t>sagittis</a:t>
            </a:r>
            <a:r>
              <a:rPr lang="en-US"/>
              <a:t> </a:t>
            </a:r>
            <a:r>
              <a:rPr lang="en-US" err="1"/>
              <a:t>metus</a:t>
            </a:r>
            <a:r>
              <a:rPr lang="en-US"/>
              <a:t> </a:t>
            </a:r>
            <a:r>
              <a:rPr lang="en-US" err="1"/>
              <a:t>tortor</a:t>
            </a:r>
            <a:r>
              <a:rPr lang="en-US"/>
              <a:t>. </a:t>
            </a:r>
            <a:r>
              <a:rPr lang="en-US" err="1"/>
              <a:t>Pellentesque</a:t>
            </a:r>
            <a:r>
              <a:rPr lang="en-US"/>
              <a:t> </a:t>
            </a:r>
            <a:r>
              <a:rPr lang="en-US" err="1"/>
              <a:t>ornare</a:t>
            </a:r>
            <a:r>
              <a:rPr lang="en-US"/>
              <a:t>, </a:t>
            </a:r>
            <a:r>
              <a:rPr lang="en-US" err="1"/>
              <a:t>orci</a:t>
            </a:r>
            <a:r>
              <a:rPr lang="en-US"/>
              <a:t> </a:t>
            </a:r>
            <a:r>
              <a:rPr lang="en-US" err="1"/>
              <a:t>nec</a:t>
            </a:r>
            <a:r>
              <a:rPr lang="en-US"/>
              <a:t> fermentum gravida, diam </a:t>
            </a:r>
            <a:r>
              <a:rPr lang="en-US" err="1"/>
              <a:t>tortor</a:t>
            </a:r>
            <a:r>
              <a:rPr lang="en-US"/>
              <a:t> </a:t>
            </a:r>
            <a:r>
              <a:rPr lang="en-US" err="1"/>
              <a:t>ultrices</a:t>
            </a:r>
            <a:r>
              <a:rPr lang="en-US"/>
              <a:t> nisi, vitae </a:t>
            </a:r>
            <a:r>
              <a:rPr lang="en-US" err="1"/>
              <a:t>consequat</a:t>
            </a:r>
            <a:r>
              <a:rPr lang="en-US"/>
              <a:t> mi est. </a:t>
            </a:r>
          </a:p>
        </p:txBody>
      </p:sp>
      <p:sp>
        <p:nvSpPr>
          <p:cNvPr id="42" name="Text Placeholder 59">
            <a:extLst>
              <a:ext uri="{FF2B5EF4-FFF2-40B4-BE49-F238E27FC236}">
                <a16:creationId xmlns:a16="http://schemas.microsoft.com/office/drawing/2014/main" id="{2D5FFE6F-F14D-7840-A5B5-8FA896F76010}"/>
              </a:ext>
            </a:extLst>
          </p:cNvPr>
          <p:cNvSpPr>
            <a:spLocks noGrp="1"/>
          </p:cNvSpPr>
          <p:nvPr>
            <p:ph type="body" sz="quarter" idx="28" hasCustomPrompt="1"/>
          </p:nvPr>
        </p:nvSpPr>
        <p:spPr>
          <a:xfrm>
            <a:off x="9572624" y="4833613"/>
            <a:ext cx="2371725" cy="336023"/>
          </a:xfrm>
        </p:spPr>
        <p:txBody>
          <a:bodyPr anchor="b">
            <a:normAutofit/>
          </a:bodyPr>
          <a:lstStyle>
            <a:lvl1pPr marL="0" indent="0" algn="r">
              <a:lnSpc>
                <a:spcPct val="150000"/>
              </a:lnSpc>
              <a:buNone/>
              <a:defRPr lang="en-US" sz="1100" b="1" i="0" smtClean="0">
                <a:solidFill>
                  <a:schemeClr val="tx2"/>
                </a:solidFill>
                <a:effectLst/>
                <a:latin typeface="Arial" panose="020B0604020202020204" pitchFamily="34" charset="0"/>
                <a:cs typeface="Arial" panose="020B0604020202020204" pitchFamily="34" charset="0"/>
              </a:defRPr>
            </a:lvl1pPr>
          </a:lstStyle>
          <a:p>
            <a:r>
              <a:rPr lang="en-US"/>
              <a:t>Client’s full name</a:t>
            </a:r>
          </a:p>
        </p:txBody>
      </p:sp>
      <p:sp>
        <p:nvSpPr>
          <p:cNvPr id="43" name="Text Placeholder 59">
            <a:extLst>
              <a:ext uri="{FF2B5EF4-FFF2-40B4-BE49-F238E27FC236}">
                <a16:creationId xmlns:a16="http://schemas.microsoft.com/office/drawing/2014/main" id="{10FAECC0-E45B-3847-B081-EE29C0CDC530}"/>
              </a:ext>
            </a:extLst>
          </p:cNvPr>
          <p:cNvSpPr>
            <a:spLocks noGrp="1"/>
          </p:cNvSpPr>
          <p:nvPr>
            <p:ph type="body" sz="quarter" idx="29" hasCustomPrompt="1"/>
          </p:nvPr>
        </p:nvSpPr>
        <p:spPr>
          <a:xfrm>
            <a:off x="9572624" y="5169636"/>
            <a:ext cx="2371725" cy="336023"/>
          </a:xfrm>
        </p:spPr>
        <p:txBody>
          <a:bodyPr anchor="ctr">
            <a:normAutofit/>
          </a:bodyPr>
          <a:lstStyle>
            <a:lvl1pPr marL="0" indent="0" algn="r">
              <a:lnSpc>
                <a:spcPct val="150000"/>
              </a:lnSpc>
              <a:buNone/>
              <a:defRPr lang="en-US" sz="1100" b="0" i="1" smtClean="0">
                <a:solidFill>
                  <a:schemeClr val="tx2"/>
                </a:solidFill>
                <a:effectLst/>
                <a:latin typeface="Arial" panose="020B0604020202020204" pitchFamily="34" charset="0"/>
                <a:cs typeface="Arial" panose="020B0604020202020204" pitchFamily="34" charset="0"/>
              </a:defRPr>
            </a:lvl1pPr>
          </a:lstStyle>
          <a:p>
            <a:r>
              <a:rPr lang="en-US"/>
              <a:t>Title, Company</a:t>
            </a:r>
          </a:p>
        </p:txBody>
      </p:sp>
      <p:sp>
        <p:nvSpPr>
          <p:cNvPr id="35" name="Text Placeholder 34">
            <a:extLst>
              <a:ext uri="{FF2B5EF4-FFF2-40B4-BE49-F238E27FC236}">
                <a16:creationId xmlns:a16="http://schemas.microsoft.com/office/drawing/2014/main" id="{F9034734-F15F-1149-BB16-E26741D6F27F}"/>
              </a:ext>
            </a:extLst>
          </p:cNvPr>
          <p:cNvSpPr>
            <a:spLocks noGrp="1"/>
          </p:cNvSpPr>
          <p:nvPr>
            <p:ph type="body" sz="quarter" idx="30" hasCustomPrompt="1"/>
          </p:nvPr>
        </p:nvSpPr>
        <p:spPr>
          <a:xfrm>
            <a:off x="653943" y="1754080"/>
            <a:ext cx="2645368" cy="319584"/>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a:t>Enter  company</a:t>
            </a:r>
          </a:p>
        </p:txBody>
      </p:sp>
      <p:sp>
        <p:nvSpPr>
          <p:cNvPr id="46" name="Text Placeholder 34">
            <a:extLst>
              <a:ext uri="{FF2B5EF4-FFF2-40B4-BE49-F238E27FC236}">
                <a16:creationId xmlns:a16="http://schemas.microsoft.com/office/drawing/2014/main" id="{163E6A40-8864-394A-A6E7-A1780BEA9C8C}"/>
              </a:ext>
            </a:extLst>
          </p:cNvPr>
          <p:cNvSpPr>
            <a:spLocks noGrp="1"/>
          </p:cNvSpPr>
          <p:nvPr>
            <p:ph type="body" sz="quarter" idx="31" hasCustomPrompt="1"/>
          </p:nvPr>
        </p:nvSpPr>
        <p:spPr>
          <a:xfrm>
            <a:off x="653943" y="2471927"/>
            <a:ext cx="2645368" cy="307565"/>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a:t>Enter sector</a:t>
            </a:r>
          </a:p>
        </p:txBody>
      </p:sp>
      <p:sp>
        <p:nvSpPr>
          <p:cNvPr id="47" name="Text Placeholder 34">
            <a:extLst>
              <a:ext uri="{FF2B5EF4-FFF2-40B4-BE49-F238E27FC236}">
                <a16:creationId xmlns:a16="http://schemas.microsoft.com/office/drawing/2014/main" id="{E4428335-40CE-FB45-87B6-D447658CCBD1}"/>
              </a:ext>
            </a:extLst>
          </p:cNvPr>
          <p:cNvSpPr>
            <a:spLocks noGrp="1"/>
          </p:cNvSpPr>
          <p:nvPr>
            <p:ph type="body" sz="quarter" idx="32" hasCustomPrompt="1"/>
          </p:nvPr>
        </p:nvSpPr>
        <p:spPr>
          <a:xfrm>
            <a:off x="669496" y="3222983"/>
            <a:ext cx="2629815" cy="301934"/>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a:t>Enter sector</a:t>
            </a:r>
          </a:p>
        </p:txBody>
      </p:sp>
      <p:sp>
        <p:nvSpPr>
          <p:cNvPr id="37" name="TextBox 36">
            <a:extLst>
              <a:ext uri="{FF2B5EF4-FFF2-40B4-BE49-F238E27FC236}">
                <a16:creationId xmlns:a16="http://schemas.microsoft.com/office/drawing/2014/main" id="{D2B4A9F3-FB24-D143-8C18-C94C789CB4A8}"/>
              </a:ext>
            </a:extLst>
          </p:cNvPr>
          <p:cNvSpPr txBox="1"/>
          <p:nvPr userDrawn="1"/>
        </p:nvSpPr>
        <p:spPr>
          <a:xfrm>
            <a:off x="653943" y="1500906"/>
            <a:ext cx="546945" cy="261610"/>
          </a:xfrm>
          <a:prstGeom prst="rect">
            <a:avLst/>
          </a:prstGeom>
          <a:noFill/>
        </p:spPr>
        <p:txBody>
          <a:bodyPr wrap="none" rtlCol="0">
            <a:spAutoFit/>
          </a:bodyPr>
          <a:lstStyle/>
          <a:p>
            <a:r>
              <a:rPr lang="en-VN" sz="1100" b="0">
                <a:solidFill>
                  <a:schemeClr val="accent2"/>
                </a:solidFill>
              </a:rPr>
              <a:t>Client</a:t>
            </a:r>
          </a:p>
        </p:txBody>
      </p:sp>
      <p:sp>
        <p:nvSpPr>
          <p:cNvPr id="49" name="TextBox 48">
            <a:extLst>
              <a:ext uri="{FF2B5EF4-FFF2-40B4-BE49-F238E27FC236}">
                <a16:creationId xmlns:a16="http://schemas.microsoft.com/office/drawing/2014/main" id="{A603A48E-0C36-0C4A-8955-576B8486C987}"/>
              </a:ext>
            </a:extLst>
          </p:cNvPr>
          <p:cNvSpPr txBox="1"/>
          <p:nvPr userDrawn="1"/>
        </p:nvSpPr>
        <p:spPr>
          <a:xfrm>
            <a:off x="653943" y="2224968"/>
            <a:ext cx="591829" cy="261610"/>
          </a:xfrm>
          <a:prstGeom prst="rect">
            <a:avLst/>
          </a:prstGeom>
          <a:noFill/>
        </p:spPr>
        <p:txBody>
          <a:bodyPr wrap="none" rtlCol="0">
            <a:spAutoFit/>
          </a:bodyPr>
          <a:lstStyle/>
          <a:p>
            <a:r>
              <a:rPr lang="en-VN" sz="1100" b="0">
                <a:solidFill>
                  <a:schemeClr val="accent2"/>
                </a:solidFill>
              </a:rPr>
              <a:t>Sector</a:t>
            </a:r>
          </a:p>
        </p:txBody>
      </p:sp>
      <p:sp>
        <p:nvSpPr>
          <p:cNvPr id="50" name="TextBox 49">
            <a:extLst>
              <a:ext uri="{FF2B5EF4-FFF2-40B4-BE49-F238E27FC236}">
                <a16:creationId xmlns:a16="http://schemas.microsoft.com/office/drawing/2014/main" id="{D879EF10-242C-6944-8DDD-C02F7A37C818}"/>
              </a:ext>
            </a:extLst>
          </p:cNvPr>
          <p:cNvSpPr txBox="1"/>
          <p:nvPr userDrawn="1"/>
        </p:nvSpPr>
        <p:spPr>
          <a:xfrm>
            <a:off x="640248" y="2964023"/>
            <a:ext cx="1140056" cy="261610"/>
          </a:xfrm>
          <a:prstGeom prst="rect">
            <a:avLst/>
          </a:prstGeom>
          <a:noFill/>
        </p:spPr>
        <p:txBody>
          <a:bodyPr wrap="none" rtlCol="0">
            <a:spAutoFit/>
          </a:bodyPr>
          <a:lstStyle/>
          <a:p>
            <a:r>
              <a:rPr lang="en-VN" sz="1100" b="0">
                <a:solidFill>
                  <a:schemeClr val="accent2"/>
                </a:solidFill>
              </a:rPr>
              <a:t>Type of service</a:t>
            </a:r>
          </a:p>
        </p:txBody>
      </p:sp>
      <p:sp>
        <p:nvSpPr>
          <p:cNvPr id="51" name="TextBox 50">
            <a:extLst>
              <a:ext uri="{FF2B5EF4-FFF2-40B4-BE49-F238E27FC236}">
                <a16:creationId xmlns:a16="http://schemas.microsoft.com/office/drawing/2014/main" id="{EA40E8C8-0372-0C42-8B48-475BAA0E4BEC}"/>
              </a:ext>
            </a:extLst>
          </p:cNvPr>
          <p:cNvSpPr txBox="1"/>
          <p:nvPr userDrawn="1"/>
        </p:nvSpPr>
        <p:spPr>
          <a:xfrm>
            <a:off x="653943" y="3681551"/>
            <a:ext cx="915635" cy="261610"/>
          </a:xfrm>
          <a:prstGeom prst="rect">
            <a:avLst/>
          </a:prstGeom>
          <a:noFill/>
        </p:spPr>
        <p:txBody>
          <a:bodyPr wrap="none" rtlCol="0">
            <a:spAutoFit/>
          </a:bodyPr>
          <a:lstStyle/>
          <a:p>
            <a:r>
              <a:rPr lang="en-VN" sz="1100" b="0">
                <a:solidFill>
                  <a:schemeClr val="accent2"/>
                </a:solidFill>
              </a:rPr>
              <a:t>Technology</a:t>
            </a:r>
          </a:p>
        </p:txBody>
      </p:sp>
      <p:sp>
        <p:nvSpPr>
          <p:cNvPr id="52" name="Text Placeholder 34">
            <a:extLst>
              <a:ext uri="{FF2B5EF4-FFF2-40B4-BE49-F238E27FC236}">
                <a16:creationId xmlns:a16="http://schemas.microsoft.com/office/drawing/2014/main" id="{05EC25B9-0F5A-C540-8C78-34444458DAA1}"/>
              </a:ext>
            </a:extLst>
          </p:cNvPr>
          <p:cNvSpPr>
            <a:spLocks noGrp="1"/>
          </p:cNvSpPr>
          <p:nvPr>
            <p:ph type="body" sz="quarter" idx="33" hasCustomPrompt="1"/>
          </p:nvPr>
        </p:nvSpPr>
        <p:spPr>
          <a:xfrm>
            <a:off x="669496" y="3904760"/>
            <a:ext cx="2629815" cy="618451"/>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a:t>Enter sector</a:t>
            </a:r>
          </a:p>
        </p:txBody>
      </p:sp>
      <p:sp>
        <p:nvSpPr>
          <p:cNvPr id="24" name="Rectangle 23">
            <a:extLst>
              <a:ext uri="{FF2B5EF4-FFF2-40B4-BE49-F238E27FC236}">
                <a16:creationId xmlns:a16="http://schemas.microsoft.com/office/drawing/2014/main" id="{DFF17DEC-DADA-FEB5-5581-1C8150FA4AD5}"/>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953366"/>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ient wi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E4E2945-AD11-034A-9C7A-51C2300F8B98}"/>
              </a:ext>
            </a:extLst>
          </p:cNvPr>
          <p:cNvSpPr/>
          <p:nvPr userDrawn="1"/>
        </p:nvSpPr>
        <p:spPr>
          <a:xfrm>
            <a:off x="8255000" y="0"/>
            <a:ext cx="3937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itle 1">
            <a:extLst>
              <a:ext uri="{FF2B5EF4-FFF2-40B4-BE49-F238E27FC236}">
                <a16:creationId xmlns:a16="http://schemas.microsoft.com/office/drawing/2014/main" id="{2D22BEA4-8BB1-1642-B564-66033C8687CE}"/>
              </a:ext>
            </a:extLst>
          </p:cNvPr>
          <p:cNvSpPr>
            <a:spLocks noGrp="1"/>
          </p:cNvSpPr>
          <p:nvPr>
            <p:ph type="title" hasCustomPrompt="1"/>
          </p:nvPr>
        </p:nvSpPr>
        <p:spPr>
          <a:xfrm>
            <a:off x="2187615" y="405446"/>
            <a:ext cx="5783568" cy="538696"/>
          </a:xfrm>
        </p:spPr>
        <p:txBody>
          <a:bodyPr anchor="t">
            <a:noAutofit/>
          </a:bodyPr>
          <a:lstStyle>
            <a:lvl1pPr algn="l">
              <a:defRPr sz="3200">
                <a:solidFill>
                  <a:schemeClr val="accent1"/>
                </a:solidFill>
              </a:defRPr>
            </a:lvl1pPr>
          </a:lstStyle>
          <a:p>
            <a:r>
              <a:rPr lang="vi-VN"/>
              <a:t>Main heading</a:t>
            </a:r>
            <a:endParaRPr lang="en-US"/>
          </a:p>
        </p:txBody>
      </p:sp>
      <p:sp>
        <p:nvSpPr>
          <p:cNvPr id="7" name="Picture Placeholder 33">
            <a:extLst>
              <a:ext uri="{FF2B5EF4-FFF2-40B4-BE49-F238E27FC236}">
                <a16:creationId xmlns:a16="http://schemas.microsoft.com/office/drawing/2014/main" id="{37F75AF6-AA50-C34F-9CE7-AE9F881E56C4}"/>
              </a:ext>
            </a:extLst>
          </p:cNvPr>
          <p:cNvSpPr>
            <a:spLocks noGrp="1"/>
          </p:cNvSpPr>
          <p:nvPr>
            <p:ph type="pic" sz="quarter" idx="10" hasCustomPrompt="1"/>
          </p:nvPr>
        </p:nvSpPr>
        <p:spPr>
          <a:xfrm>
            <a:off x="782744" y="393167"/>
            <a:ext cx="1120107" cy="935040"/>
          </a:xfrm>
        </p:spPr>
        <p:txBody>
          <a:bodyPr anchor="ctr">
            <a:normAutofit/>
          </a:bodyPr>
          <a:lstStyle>
            <a:lvl1pPr marL="0" indent="0" algn="ctr">
              <a:buNone/>
              <a:defRPr sz="1800"/>
            </a:lvl1pPr>
          </a:lstStyle>
          <a:p>
            <a:r>
              <a:rPr lang="en-VN"/>
              <a:t>Logo</a:t>
            </a:r>
          </a:p>
          <a:p>
            <a:r>
              <a:rPr lang="en-VN"/>
              <a:t>here</a:t>
            </a:r>
          </a:p>
        </p:txBody>
      </p:sp>
      <p:sp>
        <p:nvSpPr>
          <p:cNvPr id="9" name="Text Placeholder 59">
            <a:extLst>
              <a:ext uri="{FF2B5EF4-FFF2-40B4-BE49-F238E27FC236}">
                <a16:creationId xmlns:a16="http://schemas.microsoft.com/office/drawing/2014/main" id="{A0956A23-A1E1-E548-AF28-715116828F0B}"/>
              </a:ext>
            </a:extLst>
          </p:cNvPr>
          <p:cNvSpPr>
            <a:spLocks noGrp="1"/>
          </p:cNvSpPr>
          <p:nvPr>
            <p:ph type="body" sz="quarter" idx="16"/>
          </p:nvPr>
        </p:nvSpPr>
        <p:spPr>
          <a:xfrm>
            <a:off x="782638" y="3741738"/>
            <a:ext cx="7110411" cy="908722"/>
          </a:xfrm>
        </p:spPr>
        <p:txBody>
          <a:bodyPr>
            <a:normAutofit/>
          </a:bodyPr>
          <a:lstStyle>
            <a:lvl1pPr marL="0" indent="0">
              <a:buNone/>
              <a:defRPr sz="1200"/>
            </a:lvl1pPr>
          </a:lstStyle>
          <a:p>
            <a:pPr lvl="0"/>
            <a:r>
              <a:rPr lang="en-US"/>
              <a:t>Click to edit Master text styles</a:t>
            </a:r>
          </a:p>
        </p:txBody>
      </p:sp>
      <p:sp>
        <p:nvSpPr>
          <p:cNvPr id="10" name="Text Placeholder 61">
            <a:extLst>
              <a:ext uri="{FF2B5EF4-FFF2-40B4-BE49-F238E27FC236}">
                <a16:creationId xmlns:a16="http://schemas.microsoft.com/office/drawing/2014/main" id="{BCF37FE9-AE3D-6649-AB58-811A3A9C47AC}"/>
              </a:ext>
            </a:extLst>
          </p:cNvPr>
          <p:cNvSpPr>
            <a:spLocks noGrp="1"/>
          </p:cNvSpPr>
          <p:nvPr>
            <p:ph type="body" sz="quarter" idx="17" hasCustomPrompt="1"/>
          </p:nvPr>
        </p:nvSpPr>
        <p:spPr>
          <a:xfrm>
            <a:off x="782638" y="3321050"/>
            <a:ext cx="7110411" cy="420688"/>
          </a:xfrm>
        </p:spPr>
        <p:txBody>
          <a:bodyPr>
            <a:normAutofit/>
          </a:bodyPr>
          <a:lstStyle>
            <a:lvl1pPr marL="0" indent="0">
              <a:buNone/>
              <a:defRPr sz="1800" b="1"/>
            </a:lvl1pPr>
          </a:lstStyle>
          <a:p>
            <a:pPr lvl="0"/>
            <a:r>
              <a:rPr lang="en-GB"/>
              <a:t>Enter </a:t>
            </a:r>
            <a:r>
              <a:rPr lang="en-US"/>
              <a:t>Client’s Challenge</a:t>
            </a:r>
            <a:endParaRPr lang="en-VN"/>
          </a:p>
        </p:txBody>
      </p:sp>
      <p:sp>
        <p:nvSpPr>
          <p:cNvPr id="11" name="Text Placeholder 59">
            <a:extLst>
              <a:ext uri="{FF2B5EF4-FFF2-40B4-BE49-F238E27FC236}">
                <a16:creationId xmlns:a16="http://schemas.microsoft.com/office/drawing/2014/main" id="{3193DB20-9159-DC40-9A97-9D15C497D175}"/>
              </a:ext>
            </a:extLst>
          </p:cNvPr>
          <p:cNvSpPr>
            <a:spLocks noGrp="1"/>
          </p:cNvSpPr>
          <p:nvPr>
            <p:ph type="body" sz="quarter" idx="18"/>
          </p:nvPr>
        </p:nvSpPr>
        <p:spPr>
          <a:xfrm>
            <a:off x="782638" y="2221051"/>
            <a:ext cx="7110411" cy="856221"/>
          </a:xfrm>
        </p:spPr>
        <p:txBody>
          <a:bodyPr>
            <a:normAutofit/>
          </a:bodyPr>
          <a:lstStyle>
            <a:lvl1pPr marL="0" indent="0">
              <a:buNone/>
              <a:defRPr sz="1200"/>
            </a:lvl1pPr>
          </a:lstStyle>
          <a:p>
            <a:pPr lvl="0"/>
            <a:r>
              <a:rPr lang="en-US"/>
              <a:t>Click to edit Master text styles</a:t>
            </a:r>
          </a:p>
        </p:txBody>
      </p:sp>
      <p:sp>
        <p:nvSpPr>
          <p:cNvPr id="12" name="Text Placeholder 61">
            <a:extLst>
              <a:ext uri="{FF2B5EF4-FFF2-40B4-BE49-F238E27FC236}">
                <a16:creationId xmlns:a16="http://schemas.microsoft.com/office/drawing/2014/main" id="{9E586DCF-0E41-714A-96AB-5F61965B21FB}"/>
              </a:ext>
            </a:extLst>
          </p:cNvPr>
          <p:cNvSpPr>
            <a:spLocks noGrp="1"/>
          </p:cNvSpPr>
          <p:nvPr>
            <p:ph type="body" sz="quarter" idx="19" hasCustomPrompt="1"/>
          </p:nvPr>
        </p:nvSpPr>
        <p:spPr>
          <a:xfrm>
            <a:off x="782638" y="1800363"/>
            <a:ext cx="7110411" cy="420688"/>
          </a:xfrm>
        </p:spPr>
        <p:txBody>
          <a:bodyPr>
            <a:normAutofit/>
          </a:bodyPr>
          <a:lstStyle>
            <a:lvl1pPr marL="0" indent="0">
              <a:buNone/>
              <a:defRPr sz="1800" b="1"/>
            </a:lvl1pPr>
          </a:lstStyle>
          <a:p>
            <a:r>
              <a:rPr lang="en-GB"/>
              <a:t>Enter What the client does</a:t>
            </a:r>
            <a:r>
              <a:rPr lang="en-VN"/>
              <a:t>?</a:t>
            </a:r>
            <a:endParaRPr lang="en-GB"/>
          </a:p>
        </p:txBody>
      </p:sp>
      <p:sp>
        <p:nvSpPr>
          <p:cNvPr id="13" name="Text Placeholder 59">
            <a:extLst>
              <a:ext uri="{FF2B5EF4-FFF2-40B4-BE49-F238E27FC236}">
                <a16:creationId xmlns:a16="http://schemas.microsoft.com/office/drawing/2014/main" id="{7FA03790-0323-9748-B70E-50C524B5D28F}"/>
              </a:ext>
            </a:extLst>
          </p:cNvPr>
          <p:cNvSpPr>
            <a:spLocks noGrp="1"/>
          </p:cNvSpPr>
          <p:nvPr>
            <p:ph type="body" sz="quarter" idx="20"/>
          </p:nvPr>
        </p:nvSpPr>
        <p:spPr>
          <a:xfrm>
            <a:off x="782638" y="5272364"/>
            <a:ext cx="7110411" cy="1098550"/>
          </a:xfrm>
        </p:spPr>
        <p:txBody>
          <a:bodyPr>
            <a:normAutofit/>
          </a:bodyPr>
          <a:lstStyle>
            <a:lvl1pPr marL="0" indent="0">
              <a:buNone/>
              <a:defRPr sz="1200"/>
            </a:lvl1pPr>
          </a:lstStyle>
          <a:p>
            <a:pPr lvl="0"/>
            <a:r>
              <a:rPr lang="en-US"/>
              <a:t>Click to edit Master text styles</a:t>
            </a:r>
          </a:p>
        </p:txBody>
      </p:sp>
      <p:sp>
        <p:nvSpPr>
          <p:cNvPr id="16" name="Text Placeholder 5">
            <a:extLst>
              <a:ext uri="{FF2B5EF4-FFF2-40B4-BE49-F238E27FC236}">
                <a16:creationId xmlns:a16="http://schemas.microsoft.com/office/drawing/2014/main" id="{058D1DF2-D126-BF49-B38B-2B3B27C4AF69}"/>
              </a:ext>
            </a:extLst>
          </p:cNvPr>
          <p:cNvSpPr>
            <a:spLocks noGrp="1"/>
          </p:cNvSpPr>
          <p:nvPr>
            <p:ph type="body" sz="quarter" idx="24" hasCustomPrompt="1"/>
          </p:nvPr>
        </p:nvSpPr>
        <p:spPr>
          <a:xfrm>
            <a:off x="8716963" y="1517464"/>
            <a:ext cx="3113087" cy="361950"/>
          </a:xfrm>
        </p:spPr>
        <p:txBody>
          <a:bodyPr>
            <a:noAutofit/>
          </a:bodyPr>
          <a:lstStyle>
            <a:lvl1pPr marL="0" indent="0">
              <a:buNone/>
              <a:defRPr sz="1800">
                <a:solidFill>
                  <a:schemeClr val="bg2"/>
                </a:solidFill>
              </a:defRPr>
            </a:lvl1pPr>
          </a:lstStyle>
          <a:p>
            <a:pPr lvl="0"/>
            <a:r>
              <a:rPr lang="en-US"/>
              <a:t>Input client name here</a:t>
            </a:r>
            <a:endParaRPr lang="en-VN"/>
          </a:p>
        </p:txBody>
      </p:sp>
      <p:sp>
        <p:nvSpPr>
          <p:cNvPr id="18" name="Text Placeholder 5">
            <a:extLst>
              <a:ext uri="{FF2B5EF4-FFF2-40B4-BE49-F238E27FC236}">
                <a16:creationId xmlns:a16="http://schemas.microsoft.com/office/drawing/2014/main" id="{24588786-9DD0-AF42-A1BD-C768957AC9E2}"/>
              </a:ext>
            </a:extLst>
          </p:cNvPr>
          <p:cNvSpPr>
            <a:spLocks noGrp="1"/>
          </p:cNvSpPr>
          <p:nvPr>
            <p:ph type="body" sz="quarter" idx="26" hasCustomPrompt="1"/>
          </p:nvPr>
        </p:nvSpPr>
        <p:spPr>
          <a:xfrm>
            <a:off x="8716963" y="2571012"/>
            <a:ext cx="3113087" cy="361950"/>
          </a:xfrm>
        </p:spPr>
        <p:txBody>
          <a:bodyPr>
            <a:noAutofit/>
          </a:bodyPr>
          <a:lstStyle>
            <a:lvl1pPr marL="0" indent="0">
              <a:buNone/>
              <a:defRPr sz="1800">
                <a:solidFill>
                  <a:schemeClr val="bg2"/>
                </a:solidFill>
              </a:defRPr>
            </a:lvl1pPr>
          </a:lstStyle>
          <a:p>
            <a:pPr lvl="0"/>
            <a:r>
              <a:rPr lang="en-US"/>
              <a:t>Input project name here</a:t>
            </a:r>
            <a:endParaRPr lang="en-VN"/>
          </a:p>
        </p:txBody>
      </p:sp>
      <p:sp>
        <p:nvSpPr>
          <p:cNvPr id="20" name="Text Placeholder 5">
            <a:extLst>
              <a:ext uri="{FF2B5EF4-FFF2-40B4-BE49-F238E27FC236}">
                <a16:creationId xmlns:a16="http://schemas.microsoft.com/office/drawing/2014/main" id="{EC70C7AC-327A-9B4C-B8A3-D6FADD08274F}"/>
              </a:ext>
            </a:extLst>
          </p:cNvPr>
          <p:cNvSpPr>
            <a:spLocks noGrp="1"/>
          </p:cNvSpPr>
          <p:nvPr>
            <p:ph type="body" sz="quarter" idx="28" hasCustomPrompt="1"/>
          </p:nvPr>
        </p:nvSpPr>
        <p:spPr>
          <a:xfrm>
            <a:off x="8716963" y="3584803"/>
            <a:ext cx="3113087" cy="361950"/>
          </a:xfrm>
        </p:spPr>
        <p:txBody>
          <a:bodyPr>
            <a:noAutofit/>
          </a:bodyPr>
          <a:lstStyle>
            <a:lvl1pPr marL="0" indent="0">
              <a:buNone/>
              <a:defRPr sz="1800">
                <a:solidFill>
                  <a:schemeClr val="bg2"/>
                </a:solidFill>
              </a:defRPr>
            </a:lvl1pPr>
          </a:lstStyle>
          <a:p>
            <a:pPr lvl="0"/>
            <a:r>
              <a:rPr lang="en-US"/>
              <a:t>(</a:t>
            </a:r>
            <a:r>
              <a:rPr lang="en-US" err="1"/>
              <a:t>Numeber</a:t>
            </a:r>
            <a:r>
              <a:rPr lang="en-US"/>
              <a:t>) FTEs</a:t>
            </a:r>
            <a:endParaRPr lang="en-VN"/>
          </a:p>
        </p:txBody>
      </p:sp>
      <p:sp>
        <p:nvSpPr>
          <p:cNvPr id="22" name="Text Placeholder 5">
            <a:extLst>
              <a:ext uri="{FF2B5EF4-FFF2-40B4-BE49-F238E27FC236}">
                <a16:creationId xmlns:a16="http://schemas.microsoft.com/office/drawing/2014/main" id="{69E46635-30AD-734F-AFD6-3D7ADBB0832F}"/>
              </a:ext>
            </a:extLst>
          </p:cNvPr>
          <p:cNvSpPr>
            <a:spLocks noGrp="1"/>
          </p:cNvSpPr>
          <p:nvPr>
            <p:ph type="body" sz="quarter" idx="30" hasCustomPrompt="1"/>
          </p:nvPr>
        </p:nvSpPr>
        <p:spPr>
          <a:xfrm>
            <a:off x="8716963" y="4638351"/>
            <a:ext cx="3113087" cy="361950"/>
          </a:xfrm>
        </p:spPr>
        <p:txBody>
          <a:bodyPr>
            <a:noAutofit/>
          </a:bodyPr>
          <a:lstStyle>
            <a:lvl1pPr marL="0" indent="0">
              <a:buNone/>
              <a:defRPr sz="1800">
                <a:solidFill>
                  <a:schemeClr val="bg2"/>
                </a:solidFill>
              </a:defRPr>
            </a:lvl1pPr>
          </a:lstStyle>
          <a:p>
            <a:pPr lvl="0"/>
            <a:r>
              <a:rPr lang="en-US"/>
              <a:t>Input service line here</a:t>
            </a:r>
            <a:endParaRPr lang="en-VN"/>
          </a:p>
        </p:txBody>
      </p:sp>
      <p:sp>
        <p:nvSpPr>
          <p:cNvPr id="24" name="Text Placeholder 61">
            <a:extLst>
              <a:ext uri="{FF2B5EF4-FFF2-40B4-BE49-F238E27FC236}">
                <a16:creationId xmlns:a16="http://schemas.microsoft.com/office/drawing/2014/main" id="{5419A82F-1021-4149-8163-AA80E4F67372}"/>
              </a:ext>
            </a:extLst>
          </p:cNvPr>
          <p:cNvSpPr>
            <a:spLocks noGrp="1"/>
          </p:cNvSpPr>
          <p:nvPr>
            <p:ph type="body" sz="quarter" idx="31" hasCustomPrompt="1"/>
          </p:nvPr>
        </p:nvSpPr>
        <p:spPr>
          <a:xfrm>
            <a:off x="782638" y="4832350"/>
            <a:ext cx="7110411" cy="420688"/>
          </a:xfrm>
        </p:spPr>
        <p:txBody>
          <a:bodyPr>
            <a:normAutofit/>
          </a:bodyPr>
          <a:lstStyle>
            <a:lvl1pPr marL="0" indent="0">
              <a:buNone/>
              <a:defRPr sz="1800" b="1"/>
            </a:lvl1pPr>
          </a:lstStyle>
          <a:p>
            <a:pPr marL="0" indent="0">
              <a:buNone/>
            </a:pPr>
            <a:r>
              <a:rPr lang="en-GB"/>
              <a:t>Enter </a:t>
            </a:r>
            <a:r>
              <a:rPr lang="en-US" sz="1800" b="1">
                <a:latin typeface="Arial" panose="020B0604020202020204" pitchFamily="34" charset="0"/>
                <a:cs typeface="Arial" panose="020B0604020202020204" pitchFamily="34" charset="0"/>
              </a:rPr>
              <a:t>W</a:t>
            </a:r>
            <a:r>
              <a:rPr lang="en-VN" sz="1800" b="1">
                <a:latin typeface="Arial" panose="020B0604020202020204" pitchFamily="34" charset="0"/>
                <a:cs typeface="Arial" panose="020B0604020202020204" pitchFamily="34" charset="0"/>
              </a:rPr>
              <a:t>hat is NashTech hoping to do?</a:t>
            </a:r>
          </a:p>
        </p:txBody>
      </p:sp>
      <p:sp>
        <p:nvSpPr>
          <p:cNvPr id="25" name="TextBox 24">
            <a:extLst>
              <a:ext uri="{FF2B5EF4-FFF2-40B4-BE49-F238E27FC236}">
                <a16:creationId xmlns:a16="http://schemas.microsoft.com/office/drawing/2014/main" id="{EE73179C-B18B-6A44-BD8D-37604862C9C9}"/>
              </a:ext>
            </a:extLst>
          </p:cNvPr>
          <p:cNvSpPr txBox="1"/>
          <p:nvPr userDrawn="1"/>
        </p:nvSpPr>
        <p:spPr>
          <a:xfrm>
            <a:off x="8716963" y="1238669"/>
            <a:ext cx="505267" cy="230832"/>
          </a:xfrm>
          <a:prstGeom prst="rect">
            <a:avLst/>
          </a:prstGeom>
          <a:noFill/>
        </p:spPr>
        <p:txBody>
          <a:bodyPr wrap="none" rtlCol="0">
            <a:spAutoFit/>
          </a:bodyPr>
          <a:lstStyle/>
          <a:p>
            <a:r>
              <a:rPr lang="en-VN" sz="900" b="1">
                <a:solidFill>
                  <a:schemeClr val="accent2"/>
                </a:solidFill>
              </a:rPr>
              <a:t>Client</a:t>
            </a:r>
            <a:endParaRPr lang="en-VN" sz="1000" b="1">
              <a:solidFill>
                <a:schemeClr val="accent2"/>
              </a:solidFill>
            </a:endParaRPr>
          </a:p>
        </p:txBody>
      </p:sp>
      <p:sp>
        <p:nvSpPr>
          <p:cNvPr id="26" name="TextBox 25">
            <a:extLst>
              <a:ext uri="{FF2B5EF4-FFF2-40B4-BE49-F238E27FC236}">
                <a16:creationId xmlns:a16="http://schemas.microsoft.com/office/drawing/2014/main" id="{45CAE244-599F-C74D-A1C6-2CB0C002D4FE}"/>
              </a:ext>
            </a:extLst>
          </p:cNvPr>
          <p:cNvSpPr txBox="1"/>
          <p:nvPr userDrawn="1"/>
        </p:nvSpPr>
        <p:spPr>
          <a:xfrm>
            <a:off x="8716963" y="2315115"/>
            <a:ext cx="944489" cy="246221"/>
          </a:xfrm>
          <a:prstGeom prst="rect">
            <a:avLst/>
          </a:prstGeom>
          <a:noFill/>
        </p:spPr>
        <p:txBody>
          <a:bodyPr wrap="none" rtlCol="0">
            <a:spAutoFit/>
          </a:bodyPr>
          <a:lstStyle/>
          <a:p>
            <a:r>
              <a:rPr lang="en-VN" sz="900" b="1">
                <a:solidFill>
                  <a:schemeClr val="accent2"/>
                </a:solidFill>
              </a:rPr>
              <a:t>Project</a:t>
            </a:r>
            <a:r>
              <a:rPr lang="en-VN" sz="1000" b="1">
                <a:solidFill>
                  <a:schemeClr val="accent2"/>
                </a:solidFill>
              </a:rPr>
              <a:t> name</a:t>
            </a:r>
          </a:p>
        </p:txBody>
      </p:sp>
      <p:sp>
        <p:nvSpPr>
          <p:cNvPr id="27" name="TextBox 26">
            <a:extLst>
              <a:ext uri="{FF2B5EF4-FFF2-40B4-BE49-F238E27FC236}">
                <a16:creationId xmlns:a16="http://schemas.microsoft.com/office/drawing/2014/main" id="{4B7863F1-9EE3-AF49-96CE-6EB669EB0E0A}"/>
              </a:ext>
            </a:extLst>
          </p:cNvPr>
          <p:cNvSpPr txBox="1"/>
          <p:nvPr userDrawn="1"/>
        </p:nvSpPr>
        <p:spPr>
          <a:xfrm>
            <a:off x="8716963" y="3310538"/>
            <a:ext cx="736099" cy="230832"/>
          </a:xfrm>
          <a:prstGeom prst="rect">
            <a:avLst/>
          </a:prstGeom>
          <a:noFill/>
        </p:spPr>
        <p:txBody>
          <a:bodyPr wrap="none" rtlCol="0">
            <a:spAutoFit/>
          </a:bodyPr>
          <a:lstStyle/>
          <a:p>
            <a:r>
              <a:rPr lang="en-VN" sz="900" b="1">
                <a:solidFill>
                  <a:schemeClr val="accent2"/>
                </a:solidFill>
              </a:rPr>
              <a:t>Team size</a:t>
            </a:r>
            <a:endParaRPr lang="en-VN" sz="1000" b="1">
              <a:solidFill>
                <a:schemeClr val="accent2"/>
              </a:solidFill>
            </a:endParaRPr>
          </a:p>
        </p:txBody>
      </p:sp>
      <p:sp>
        <p:nvSpPr>
          <p:cNvPr id="28" name="TextBox 27">
            <a:extLst>
              <a:ext uri="{FF2B5EF4-FFF2-40B4-BE49-F238E27FC236}">
                <a16:creationId xmlns:a16="http://schemas.microsoft.com/office/drawing/2014/main" id="{B4DEEE2E-EED2-7C4F-A247-8D70B3557167}"/>
              </a:ext>
            </a:extLst>
          </p:cNvPr>
          <p:cNvSpPr txBox="1"/>
          <p:nvPr userDrawn="1"/>
        </p:nvSpPr>
        <p:spPr>
          <a:xfrm>
            <a:off x="8716963" y="4398559"/>
            <a:ext cx="1114408" cy="230832"/>
          </a:xfrm>
          <a:prstGeom prst="rect">
            <a:avLst/>
          </a:prstGeom>
          <a:noFill/>
        </p:spPr>
        <p:txBody>
          <a:bodyPr wrap="none" rtlCol="0">
            <a:spAutoFit/>
          </a:bodyPr>
          <a:lstStyle/>
          <a:p>
            <a:r>
              <a:rPr lang="en-VN" sz="900" b="1">
                <a:solidFill>
                  <a:schemeClr val="accent2"/>
                </a:solidFill>
              </a:rPr>
              <a:t>Our service lines</a:t>
            </a:r>
            <a:endParaRPr lang="en-VN" sz="1000" b="1">
              <a:solidFill>
                <a:schemeClr val="accent2"/>
              </a:solidFill>
            </a:endParaRPr>
          </a:p>
        </p:txBody>
      </p:sp>
      <p:sp>
        <p:nvSpPr>
          <p:cNvPr id="3" name="Text Placeholder 2">
            <a:extLst>
              <a:ext uri="{FF2B5EF4-FFF2-40B4-BE49-F238E27FC236}">
                <a16:creationId xmlns:a16="http://schemas.microsoft.com/office/drawing/2014/main" id="{23F6F13D-0091-4527-8DCC-374A2D6011BD}"/>
              </a:ext>
            </a:extLst>
          </p:cNvPr>
          <p:cNvSpPr>
            <a:spLocks noGrp="1"/>
          </p:cNvSpPr>
          <p:nvPr>
            <p:ph type="body" sz="quarter" idx="32" hasCustomPrompt="1"/>
          </p:nvPr>
        </p:nvSpPr>
        <p:spPr>
          <a:xfrm>
            <a:off x="2187014" y="967008"/>
            <a:ext cx="5783823" cy="397822"/>
          </a:xfrm>
        </p:spPr>
        <p:txBody>
          <a:bodyPr/>
          <a:lstStyle>
            <a:lvl1pPr marL="0" indent="0">
              <a:buNone/>
              <a:defRPr b="1">
                <a:solidFill>
                  <a:schemeClr val="bg2"/>
                </a:solidFill>
              </a:defRPr>
            </a:lvl1pPr>
          </a:lstStyle>
          <a:p>
            <a:pPr marL="0" marR="0" lvl="0" indent="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None/>
              <a:tabLst/>
              <a:defRPr/>
            </a:pPr>
            <a:r>
              <a:rPr lang="en-US"/>
              <a:t>Sub heading</a:t>
            </a:r>
            <a:endParaRPr lang="en-VN"/>
          </a:p>
          <a:p>
            <a:pPr lvl="0"/>
            <a:endParaRPr lang="en-US"/>
          </a:p>
        </p:txBody>
      </p:sp>
      <p:sp>
        <p:nvSpPr>
          <p:cNvPr id="21" name="Rectangle 20">
            <a:extLst>
              <a:ext uri="{FF2B5EF4-FFF2-40B4-BE49-F238E27FC236}">
                <a16:creationId xmlns:a16="http://schemas.microsoft.com/office/drawing/2014/main" id="{312D99CC-BD3D-187B-DA10-860AC23DC095}"/>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5646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rvice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44503" cy="538696"/>
          </a:xfrm>
        </p:spPr>
        <p:txBody>
          <a:bodyPr anchor="t">
            <a:noAutofit/>
          </a:bodyPr>
          <a:lstStyle>
            <a:lvl1pPr algn="l">
              <a:defRPr sz="3200">
                <a:solidFill>
                  <a:schemeClr val="accent1"/>
                </a:solidFill>
              </a:defRPr>
            </a:lvl1pPr>
          </a:lstStyle>
          <a:p>
            <a:r>
              <a:rPr lang="vi-VN"/>
              <a:t>Enter service name</a:t>
            </a:r>
            <a:endParaRPr lang="en-US"/>
          </a:p>
        </p:txBody>
      </p:sp>
      <p:sp>
        <p:nvSpPr>
          <p:cNvPr id="6" name="Picture Placeholder 2"/>
          <p:cNvSpPr>
            <a:spLocks noGrp="1"/>
          </p:cNvSpPr>
          <p:nvPr>
            <p:ph type="pic" idx="12" hasCustomPrompt="1"/>
          </p:nvPr>
        </p:nvSpPr>
        <p:spPr>
          <a:xfrm>
            <a:off x="5208814" y="4196442"/>
            <a:ext cx="6983185" cy="235344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Did you know banner</a:t>
            </a:r>
            <a:endParaRPr lang="en-US"/>
          </a:p>
        </p:txBody>
      </p:sp>
      <p:sp>
        <p:nvSpPr>
          <p:cNvPr id="7" name="Picture Placeholder 2"/>
          <p:cNvSpPr>
            <a:spLocks noGrp="1"/>
          </p:cNvSpPr>
          <p:nvPr>
            <p:ph type="pic" idx="13" hasCustomPrompt="1"/>
          </p:nvPr>
        </p:nvSpPr>
        <p:spPr>
          <a:xfrm>
            <a:off x="10058399" y="3543299"/>
            <a:ext cx="1761067" cy="50618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Logo</a:t>
            </a:r>
            <a:endParaRPr lang="en-US"/>
          </a:p>
        </p:txBody>
      </p:sp>
      <p:sp>
        <p:nvSpPr>
          <p:cNvPr id="21" name="SmartArt Placeholder 20"/>
          <p:cNvSpPr>
            <a:spLocks noGrp="1"/>
          </p:cNvSpPr>
          <p:nvPr>
            <p:ph type="dgm" sz="quarter" idx="14"/>
          </p:nvPr>
        </p:nvSpPr>
        <p:spPr>
          <a:xfrm>
            <a:off x="838200" y="1132945"/>
            <a:ext cx="3972424" cy="5416942"/>
          </a:xfrm>
        </p:spPr>
        <p:txBody>
          <a:bodyPr/>
          <a:lstStyle>
            <a:lvl1pPr marL="228600" indent="-228600">
              <a:buFont typeface="Wingdings" pitchFamily="2" charset="2"/>
              <a:buChar char="§"/>
              <a:defRPr/>
            </a:lvl1pPr>
          </a:lstStyle>
          <a:p>
            <a:r>
              <a:rPr lang="en-US"/>
              <a:t>Click icon to add SmartArt graphic</a:t>
            </a:r>
          </a:p>
        </p:txBody>
      </p:sp>
      <p:sp>
        <p:nvSpPr>
          <p:cNvPr id="5" name="Text Placeholder 4">
            <a:extLst>
              <a:ext uri="{FF2B5EF4-FFF2-40B4-BE49-F238E27FC236}">
                <a16:creationId xmlns:a16="http://schemas.microsoft.com/office/drawing/2014/main" id="{B85877FB-B6C2-D64F-A480-F7F8CF248912}"/>
              </a:ext>
            </a:extLst>
          </p:cNvPr>
          <p:cNvSpPr>
            <a:spLocks noGrp="1"/>
          </p:cNvSpPr>
          <p:nvPr>
            <p:ph type="body" sz="quarter" idx="15"/>
          </p:nvPr>
        </p:nvSpPr>
        <p:spPr>
          <a:xfrm>
            <a:off x="5208814" y="1133475"/>
            <a:ext cx="6610124" cy="2295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8" name="Rectangle 7">
            <a:extLst>
              <a:ext uri="{FF2B5EF4-FFF2-40B4-BE49-F238E27FC236}">
                <a16:creationId xmlns:a16="http://schemas.microsoft.com/office/drawing/2014/main" id="{2E2CA5CA-EB05-4770-BC73-E70080EED8E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ADE7061-DF75-41BD-9335-B155332A87F6}"/>
              </a:ext>
            </a:extLst>
          </p:cNvPr>
          <p:cNvSpPr/>
          <p:nvPr userDrawn="1"/>
        </p:nvSpPr>
        <p:spPr>
          <a:xfrm>
            <a:off x="0" y="-1"/>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857867-B87A-4C51-B56B-4C1FEFA9D2BF}"/>
              </a:ext>
            </a:extLst>
          </p:cNvPr>
          <p:cNvSpPr/>
          <p:nvPr userDrawn="1"/>
        </p:nvSpPr>
        <p:spPr>
          <a:xfrm>
            <a:off x="2915653" y="1431758"/>
            <a:ext cx="6360694" cy="2731378"/>
          </a:xfrm>
          <a:prstGeom prst="rect">
            <a:avLst/>
          </a:prstGeom>
          <a:noFill/>
          <a:ln w="63500">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pic>
        <p:nvPicPr>
          <p:cNvPr id="8" name="Picture 7" descr="A picture containing text, red, sign, orange&#10;&#10;Description automatically generated">
            <a:extLst>
              <a:ext uri="{FF2B5EF4-FFF2-40B4-BE49-F238E27FC236}">
                <a16:creationId xmlns:a16="http://schemas.microsoft.com/office/drawing/2014/main" id="{03234B2E-29A6-4F6C-A269-8F53FD13E0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91850" y="5744231"/>
            <a:ext cx="958337" cy="958337"/>
          </a:xfrm>
          <a:prstGeom prst="rect">
            <a:avLst/>
          </a:prstGeom>
        </p:spPr>
      </p:pic>
      <p:sp>
        <p:nvSpPr>
          <p:cNvPr id="2" name="TextBox 1">
            <a:extLst>
              <a:ext uri="{FF2B5EF4-FFF2-40B4-BE49-F238E27FC236}">
                <a16:creationId xmlns:a16="http://schemas.microsoft.com/office/drawing/2014/main" id="{77B513AD-3ACF-D7E3-88B0-2DF7A904462A}"/>
              </a:ext>
            </a:extLst>
          </p:cNvPr>
          <p:cNvSpPr txBox="1"/>
          <p:nvPr userDrawn="1"/>
        </p:nvSpPr>
        <p:spPr>
          <a:xfrm>
            <a:off x="3764983" y="2243449"/>
            <a:ext cx="4646127" cy="1107996"/>
          </a:xfrm>
          <a:prstGeom prst="rect">
            <a:avLst/>
          </a:prstGeom>
          <a:noFill/>
        </p:spPr>
        <p:txBody>
          <a:bodyPr wrap="square" rtlCol="0">
            <a:spAutoFit/>
          </a:bodyPr>
          <a:lstStyle/>
          <a:p>
            <a:r>
              <a:rPr lang="en-VN" sz="6600" b="1" kern="1200">
                <a:gradFill>
                  <a:gsLst>
                    <a:gs pos="70000">
                      <a:schemeClr val="accent1"/>
                    </a:gs>
                    <a:gs pos="0">
                      <a:schemeClr val="accent2"/>
                    </a:gs>
                  </a:gsLst>
                  <a:lin ang="0" scaled="0"/>
                </a:gradFill>
                <a:latin typeface="+mn-lt"/>
                <a:ea typeface="+mn-ea"/>
                <a:cs typeface="+mn-cs"/>
              </a:rPr>
              <a:t>Thank </a:t>
            </a:r>
            <a:r>
              <a:rPr lang="en-VN"/>
              <a:t> </a:t>
            </a:r>
            <a:r>
              <a:rPr lang="en-VN" sz="6600" b="1" kern="1200">
                <a:gradFill>
                  <a:gsLst>
                    <a:gs pos="70000">
                      <a:schemeClr val="accent1"/>
                    </a:gs>
                    <a:gs pos="0">
                      <a:schemeClr val="accent2"/>
                    </a:gs>
                  </a:gsLst>
                  <a:lin ang="0" scaled="0"/>
                </a:gradFill>
                <a:latin typeface="+mn-lt"/>
                <a:ea typeface="+mn-ea"/>
                <a:cs typeface="+mn-cs"/>
              </a:rPr>
              <a:t>you</a:t>
            </a:r>
          </a:p>
        </p:txBody>
      </p:sp>
    </p:spTree>
    <p:extLst>
      <p:ext uri="{BB962C8B-B14F-4D97-AF65-F5344CB8AC3E}">
        <p14:creationId xmlns:p14="http://schemas.microsoft.com/office/powerpoint/2010/main" val="408598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ront cover 4">
    <p:bg>
      <p:bgPr>
        <a:solidFill>
          <a:schemeClr val="tx1"/>
        </a:solidFill>
        <a:effectLst/>
      </p:bgPr>
    </p:bg>
    <p:spTree>
      <p:nvGrpSpPr>
        <p:cNvPr id="1" name=""/>
        <p:cNvGrpSpPr/>
        <p:nvPr/>
      </p:nvGrpSpPr>
      <p:grpSpPr>
        <a:xfrm>
          <a:off x="0" y="0"/>
          <a:ext cx="0" cy="0"/>
          <a:chOff x="0" y="0"/>
          <a:chExt cx="0" cy="0"/>
        </a:xfrm>
      </p:grpSpPr>
      <p:pic>
        <p:nvPicPr>
          <p:cNvPr id="15" name="Picture 14" descr="A white rectangle with a black border&#10;&#10;Description automatically generated with low confidence">
            <a:extLst>
              <a:ext uri="{FF2B5EF4-FFF2-40B4-BE49-F238E27FC236}">
                <a16:creationId xmlns:a16="http://schemas.microsoft.com/office/drawing/2014/main" id="{9A43DF26-AE60-4A2D-F0FE-E04E6690F2C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picture containing shape&#10;&#10;Description automatically generated">
            <a:extLst>
              <a:ext uri="{FF2B5EF4-FFF2-40B4-BE49-F238E27FC236}">
                <a16:creationId xmlns:a16="http://schemas.microsoft.com/office/drawing/2014/main" id="{C0AABC4C-67E8-7975-1BD0-4E09F494E713}"/>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067023" y="1236481"/>
            <a:ext cx="4563027" cy="4385037"/>
          </a:xfrm>
          <a:prstGeom prst="rect">
            <a:avLst/>
          </a:prstGeom>
        </p:spPr>
      </p:pic>
    </p:spTree>
    <p:extLst>
      <p:ext uri="{BB962C8B-B14F-4D97-AF65-F5344CB8AC3E}">
        <p14:creationId xmlns:p14="http://schemas.microsoft.com/office/powerpoint/2010/main" val="293691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ont cover 5">
    <p:bg>
      <p:bgPr>
        <a:solidFill>
          <a:schemeClr val="tx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E63AA3CD-D22F-1A23-6AF4-B8FCE6F5D4EA}"/>
              </a:ext>
            </a:extLst>
          </p:cNvPr>
          <p:cNvPicPr>
            <a:picLocks noChangeAspect="1"/>
          </p:cNvPicPr>
          <p:nvPr userDrawn="1"/>
        </p:nvPicPr>
        <p:blipFill rotWithShape="1">
          <a:blip r:embed="rId2" cstate="email">
            <a:extLst>
              <a:ext uri="{BEBA8EAE-BF5A-486C-A8C5-ECC9F3942E4B}">
                <a14:imgProps xmlns:a14="http://schemas.microsoft.com/office/drawing/2010/main">
                  <a14:imgLayer r:embed="rId3">
                    <a14:imgEffect>
                      <a14:brightnessContrast bright="2000"/>
                    </a14:imgEffect>
                  </a14:imgLayer>
                </a14:imgProps>
              </a:ext>
              <a:ext uri="{28A0092B-C50C-407E-A947-70E740481C1C}">
                <a14:useLocalDpi xmlns:a14="http://schemas.microsoft.com/office/drawing/2010/main"/>
              </a:ext>
            </a:extLst>
          </a:blip>
          <a:srcRect l="196" r="196"/>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vector graphics&#10;&#10;Description automatically generated">
            <a:extLst>
              <a:ext uri="{FF2B5EF4-FFF2-40B4-BE49-F238E27FC236}">
                <a16:creationId xmlns:a16="http://schemas.microsoft.com/office/drawing/2014/main" id="{D7447650-4BB5-2C41-D054-601CD43DC884}"/>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801960" y="919760"/>
            <a:ext cx="4923608" cy="4731552"/>
          </a:xfrm>
          <a:prstGeom prst="rect">
            <a:avLst/>
          </a:prstGeom>
        </p:spPr>
      </p:pic>
    </p:spTree>
    <p:extLst>
      <p:ext uri="{BB962C8B-B14F-4D97-AF65-F5344CB8AC3E}">
        <p14:creationId xmlns:p14="http://schemas.microsoft.com/office/powerpoint/2010/main" val="47118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ront cover 6">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42AFE13-D19C-D3A9-1996-53D6EAB4518F}"/>
              </a:ext>
            </a:extLst>
          </p:cNvPr>
          <p:cNvPicPr>
            <a:picLocks noChangeAspect="1"/>
          </p:cNvPicPr>
          <p:nvPr userDrawn="1"/>
        </p:nvPicPr>
        <p:blipFill>
          <a:blip r:embed="rId2">
            <a:alphaModFix/>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a:ext>
            </a:extLst>
          </a:blip>
          <a:srcRect/>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Logo&#10;&#10;Description automatically generated with medium confidence">
            <a:extLst>
              <a:ext uri="{FF2B5EF4-FFF2-40B4-BE49-F238E27FC236}">
                <a16:creationId xmlns:a16="http://schemas.microsoft.com/office/drawing/2014/main" id="{F0F528D8-FE9E-76B9-B03F-5529E2469C30}"/>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155088" y="836510"/>
            <a:ext cx="4881689" cy="4691268"/>
          </a:xfrm>
          <a:prstGeom prst="rect">
            <a:avLst/>
          </a:prstGeom>
        </p:spPr>
      </p:pic>
    </p:spTree>
    <p:extLst>
      <p:ext uri="{BB962C8B-B14F-4D97-AF65-F5344CB8AC3E}">
        <p14:creationId xmlns:p14="http://schemas.microsoft.com/office/powerpoint/2010/main" val="3672834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ront cover 7">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A41F29A-14D2-C8F9-EF25-189AFE3906F7}"/>
              </a:ext>
            </a:extLst>
          </p:cNvPr>
          <p:cNvPicPr>
            <a:picLocks noChangeAspect="1"/>
          </p:cNvPicPr>
          <p:nvPr userDrawn="1"/>
        </p:nvPicPr>
        <p:blipFill rotWithShape="1">
          <a:blip r:embed="rId2" cstate="email">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a:ext>
            </a:extLst>
          </a:blip>
          <a:srcRect l="196" r="196"/>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BB4A349-80FE-F9B6-D2B6-9FC608EDCCC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rot="21188491">
            <a:off x="7720768" y="598885"/>
            <a:ext cx="5052400" cy="4951353"/>
          </a:xfrm>
          <a:prstGeom prst="rect">
            <a:avLst/>
          </a:prstGeom>
        </p:spPr>
      </p:pic>
    </p:spTree>
    <p:extLst>
      <p:ext uri="{BB962C8B-B14F-4D97-AF65-F5344CB8AC3E}">
        <p14:creationId xmlns:p14="http://schemas.microsoft.com/office/powerpoint/2010/main" val="2102369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ront cover 8">
    <p:bg>
      <p:bgPr>
        <a:solidFill>
          <a:schemeClr val="tx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A0C13E9-B7EB-9D2C-C912-CE87399B005C}"/>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close up of a flower&#10;&#10;Description automatically generated with medium confidence">
            <a:extLst>
              <a:ext uri="{FF2B5EF4-FFF2-40B4-BE49-F238E27FC236}">
                <a16:creationId xmlns:a16="http://schemas.microsoft.com/office/drawing/2014/main" id="{73BDBB88-B84A-1626-9E55-4533CE14FFF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128081" y="913870"/>
            <a:ext cx="4812063" cy="4624358"/>
          </a:xfrm>
          <a:prstGeom prst="rect">
            <a:avLst/>
          </a:prstGeom>
        </p:spPr>
      </p:pic>
    </p:spTree>
    <p:extLst>
      <p:ext uri="{BB962C8B-B14F-4D97-AF65-F5344CB8AC3E}">
        <p14:creationId xmlns:p14="http://schemas.microsoft.com/office/powerpoint/2010/main" val="125039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F0AAC3-C3F3-3703-474D-DBB1C491092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solidFill>
                  <a:schemeClr val="tx1"/>
                </a:solidFill>
              </a:defRPr>
            </a:lvl1pPr>
          </a:lstStyle>
          <a:p>
            <a:r>
              <a:rPr lang="vi-VN"/>
              <a:t>Click to edit master title style</a:t>
            </a:r>
            <a:endParaRPr lang="en-US"/>
          </a:p>
        </p:txBody>
      </p:sp>
    </p:spTree>
    <p:extLst>
      <p:ext uri="{BB962C8B-B14F-4D97-AF65-F5344CB8AC3E}">
        <p14:creationId xmlns:p14="http://schemas.microsoft.com/office/powerpoint/2010/main" val="188379953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C6F293-4B96-42AA-B29B-7465FFECD1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F6CACD-5AC6-47AA-A748-892670713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2A5D5C-38B2-4994-8636-BFA0A3BC7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schemeClr val="bg1">
                    <a:lumMod val="50000"/>
                  </a:schemeClr>
                </a:solidFill>
              </a:rPr>
              <a:t>Xxth Month </a:t>
            </a:r>
            <a:r>
              <a:rPr lang="en-US"/>
              <a:t>Year</a:t>
            </a:r>
          </a:p>
        </p:txBody>
      </p:sp>
      <p:sp>
        <p:nvSpPr>
          <p:cNvPr id="5" name="Footer Placeholder 4">
            <a:extLst>
              <a:ext uri="{FF2B5EF4-FFF2-40B4-BE49-F238E27FC236}">
                <a16:creationId xmlns:a16="http://schemas.microsoft.com/office/drawing/2014/main" id="{258E9C6D-93ED-444B-B9E4-30DF32A36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22DD4F-1A5D-4BA9-BC3D-E9D6C2D1B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930DC-47CF-4021-AC85-F81423F4F187}" type="slidenum">
              <a:rPr lang="en-US" smtClean="0"/>
              <a:t>‹#›</a:t>
            </a:fld>
            <a:endParaRPr lang="en-US"/>
          </a:p>
        </p:txBody>
      </p:sp>
    </p:spTree>
    <p:extLst>
      <p:ext uri="{BB962C8B-B14F-4D97-AF65-F5344CB8AC3E}">
        <p14:creationId xmlns:p14="http://schemas.microsoft.com/office/powerpoint/2010/main" val="2905430414"/>
      </p:ext>
    </p:extLst>
  </p:cSld>
  <p:clrMap bg1="dk1" tx1="lt1" bg2="dk2" tx2="lt2" accent1="accent1" accent2="accent2" accent3="accent3" accent4="accent4" accent5="accent5" accent6="accent6" hlink="hlink" folHlink="folHlink"/>
  <p:sldLayoutIdLst>
    <p:sldLayoutId id="2147483735" r:id="rId1"/>
    <p:sldLayoutId id="2147483737" r:id="rId2"/>
    <p:sldLayoutId id="2147483738" r:id="rId3"/>
    <p:sldLayoutId id="2147483747" r:id="rId4"/>
    <p:sldLayoutId id="2147483748" r:id="rId5"/>
    <p:sldLayoutId id="2147483749" r:id="rId6"/>
    <p:sldLayoutId id="2147483750" r:id="rId7"/>
    <p:sldLayoutId id="2147483751" r:id="rId8"/>
    <p:sldLayoutId id="2147483753" r:id="rId9"/>
    <p:sldLayoutId id="2147483754" r:id="rId10"/>
    <p:sldLayoutId id="2147483755" r:id="rId11"/>
    <p:sldLayoutId id="2147483756" r:id="rId12"/>
    <p:sldLayoutId id="2147483757" r:id="rId13"/>
    <p:sldLayoutId id="2147483758" r:id="rId14"/>
    <p:sldLayoutId id="2147483723" r:id="rId15"/>
    <p:sldLayoutId id="2147483724" r:id="rId16"/>
    <p:sldLayoutId id="2147483717" r:id="rId17"/>
    <p:sldLayoutId id="2147483726" r:id="rId18"/>
    <p:sldLayoutId id="2147483746" r:id="rId19"/>
    <p:sldLayoutId id="2147483727" r:id="rId20"/>
    <p:sldLayoutId id="2147483743" r:id="rId21"/>
    <p:sldLayoutId id="2147483733" r:id="rId22"/>
    <p:sldLayoutId id="2147483731" r:id="rId23"/>
    <p:sldLayoutId id="2147483734" r:id="rId24"/>
    <p:sldLayoutId id="2147483741" r:id="rId25"/>
    <p:sldLayoutId id="2147483744" r:id="rId26"/>
    <p:sldLayoutId id="2147483745" r:id="rId27"/>
    <p:sldLayoutId id="2147483730" r:id="rId28"/>
    <p:sldLayoutId id="2147483703" r:id="rId29"/>
    <p:sldLayoutId id="2147483742" r:id="rId30"/>
    <p:sldLayoutId id="2147483752" r:id="rId31"/>
    <p:sldLayoutId id="2147483728" r:id="rId32"/>
    <p:sldLayoutId id="2147483729" r:id="rId33"/>
    <p:sldLayoutId id="2147483692" r:id="rId34"/>
    <p:sldLayoutId id="2147483740" r:id="rId35"/>
  </p:sldLayoutIdLst>
  <p:txStyles>
    <p:titleStyle>
      <a:lvl1pPr algn="l" defTabSz="914400" rtl="0" eaLnBrk="1" latinLnBrk="0" hangingPunct="1">
        <a:lnSpc>
          <a:spcPct val="90000"/>
        </a:lnSpc>
        <a:spcBef>
          <a:spcPct val="0"/>
        </a:spcBef>
        <a:buNone/>
        <a:defRPr sz="4000"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2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0.xml"/><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auth0/node-jsonwebtoken#usage" TargetMode="External"/><Relationship Id="rId2" Type="http://schemas.openxmlformats.org/officeDocument/2006/relationships/image" Target="../media/image51.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0.xml"/><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0.xml"/><Relationship Id="rId4" Type="http://schemas.openxmlformats.org/officeDocument/2006/relationships/image" Target="../media/image5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58425A3-D84D-40B8-B7FA-747D6CD87CD4}"/>
              </a:ext>
            </a:extLst>
          </p:cNvPr>
          <p:cNvSpPr>
            <a:spLocks noGrp="1"/>
          </p:cNvSpPr>
          <p:nvPr>
            <p:ph type="subTitle" idx="1"/>
          </p:nvPr>
        </p:nvSpPr>
        <p:spPr/>
        <p:txBody>
          <a:bodyPr>
            <a:normAutofit lnSpcReduction="10000"/>
          </a:bodyPr>
          <a:lstStyle/>
          <a:p>
            <a:r>
              <a:rPr lang="en-US"/>
              <a:t>May 2023</a:t>
            </a:r>
          </a:p>
        </p:txBody>
      </p:sp>
      <p:sp>
        <p:nvSpPr>
          <p:cNvPr id="3" name="Title 2">
            <a:extLst>
              <a:ext uri="{FF2B5EF4-FFF2-40B4-BE49-F238E27FC236}">
                <a16:creationId xmlns:a16="http://schemas.microsoft.com/office/drawing/2014/main" id="{F94FBA6D-70D4-4650-AD9B-B235B7C1AB65}"/>
              </a:ext>
            </a:extLst>
          </p:cNvPr>
          <p:cNvSpPr>
            <a:spLocks noGrp="1"/>
          </p:cNvSpPr>
          <p:nvPr>
            <p:ph type="ctrTitle"/>
          </p:nvPr>
        </p:nvSpPr>
        <p:spPr/>
        <p:txBody>
          <a:bodyPr/>
          <a:lstStyle/>
          <a:p>
            <a:r>
              <a:rPr lang="en-US" b="0" err="1"/>
              <a:t>NestJS</a:t>
            </a:r>
            <a:r>
              <a:rPr lang="en-US" b="0"/>
              <a:t> Fundamental</a:t>
            </a:r>
            <a:endParaRPr lang="en-US"/>
          </a:p>
        </p:txBody>
      </p:sp>
    </p:spTree>
    <p:extLst>
      <p:ext uri="{BB962C8B-B14F-4D97-AF65-F5344CB8AC3E}">
        <p14:creationId xmlns:p14="http://schemas.microsoft.com/office/powerpoint/2010/main" val="166524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09CB8-1F0E-AB79-4AA1-C40DF25C3073}"/>
              </a:ext>
            </a:extLst>
          </p:cNvPr>
          <p:cNvSpPr>
            <a:spLocks noGrp="1"/>
          </p:cNvSpPr>
          <p:nvPr>
            <p:ph type="title"/>
          </p:nvPr>
        </p:nvSpPr>
        <p:spPr/>
        <p:txBody>
          <a:bodyPr/>
          <a:lstStyle/>
          <a:p>
            <a:r>
              <a:rPr lang="en-US">
                <a:cs typeface="Arial"/>
              </a:rPr>
              <a:t>Dependency Injection - DI</a:t>
            </a:r>
            <a:endParaRPr lang="en-US"/>
          </a:p>
        </p:txBody>
      </p:sp>
      <p:sp>
        <p:nvSpPr>
          <p:cNvPr id="3" name="Text Placeholder 2">
            <a:extLst>
              <a:ext uri="{FF2B5EF4-FFF2-40B4-BE49-F238E27FC236}">
                <a16:creationId xmlns:a16="http://schemas.microsoft.com/office/drawing/2014/main" id="{FC7829C3-AF49-24B8-7691-CF602D86C2A6}"/>
              </a:ext>
            </a:extLst>
          </p:cNvPr>
          <p:cNvSpPr>
            <a:spLocks noGrp="1"/>
          </p:cNvSpPr>
          <p:nvPr>
            <p:ph type="body" sz="quarter" idx="11"/>
          </p:nvPr>
        </p:nvSpPr>
        <p:spPr>
          <a:xfrm>
            <a:off x="838405" y="1212987"/>
            <a:ext cx="6452728" cy="4627975"/>
          </a:xfrm>
        </p:spPr>
        <p:txBody>
          <a:bodyPr vert="horz" lIns="91440" tIns="45720" rIns="91440" bIns="45720" rtlCol="0" anchor="t">
            <a:normAutofit/>
          </a:bodyPr>
          <a:lstStyle/>
          <a:p>
            <a:pPr algn="just"/>
            <a:r>
              <a:rPr lang="en-US" sz="2000">
                <a:solidFill>
                  <a:srgbClr val="2F353E"/>
                </a:solidFill>
                <a:latin typeface="Arial"/>
                <a:cs typeface="Arial"/>
              </a:rPr>
              <a:t>Dependency injection is a </a:t>
            </a:r>
            <a:r>
              <a:rPr lang="en-US" sz="2000" i="1">
                <a:solidFill>
                  <a:srgbClr val="2F353E"/>
                </a:solidFill>
                <a:latin typeface="Arial"/>
                <a:cs typeface="Arial"/>
              </a:rPr>
              <a:t>programming technique</a:t>
            </a:r>
            <a:r>
              <a:rPr lang="en-US" sz="2000">
                <a:solidFill>
                  <a:srgbClr val="2F353E"/>
                </a:solidFill>
                <a:latin typeface="Arial"/>
                <a:cs typeface="Arial"/>
              </a:rPr>
              <a:t> that makes a class independent of its dependencies.</a:t>
            </a:r>
            <a:endParaRPr lang="en-US">
              <a:cs typeface="Arial"/>
            </a:endParaRPr>
          </a:p>
          <a:p>
            <a:pPr algn="just"/>
            <a:r>
              <a:rPr lang="en-US" sz="2000">
                <a:solidFill>
                  <a:srgbClr val="2F353E"/>
                </a:solidFill>
                <a:latin typeface="Arial"/>
                <a:cs typeface="Arial"/>
              </a:rPr>
              <a:t>To implement dependency injection:</a:t>
            </a:r>
          </a:p>
          <a:p>
            <a:pPr lvl="1" algn="just"/>
            <a:r>
              <a:rPr lang="en-US" sz="1800">
                <a:solidFill>
                  <a:srgbClr val="2F353E"/>
                </a:solidFill>
                <a:latin typeface="Arial"/>
                <a:cs typeface="Arial"/>
              </a:rPr>
              <a:t>The </a:t>
            </a:r>
            <a:r>
              <a:rPr lang="en-US" sz="1800" b="1">
                <a:solidFill>
                  <a:srgbClr val="2F353E"/>
                </a:solidFill>
                <a:latin typeface="Arial"/>
                <a:cs typeface="Arial"/>
              </a:rPr>
              <a:t>service </a:t>
            </a:r>
            <a:r>
              <a:rPr lang="en-US" sz="1800">
                <a:solidFill>
                  <a:srgbClr val="2F353E"/>
                </a:solidFill>
                <a:latin typeface="Arial"/>
                <a:cs typeface="Arial"/>
              </a:rPr>
              <a:t>you want to use.</a:t>
            </a:r>
          </a:p>
          <a:p>
            <a:pPr lvl="1" algn="just"/>
            <a:r>
              <a:rPr lang="en-US" sz="1800">
                <a:solidFill>
                  <a:srgbClr val="2F353E"/>
                </a:solidFill>
                <a:latin typeface="Arial"/>
                <a:cs typeface="Arial"/>
              </a:rPr>
              <a:t>The </a:t>
            </a:r>
            <a:r>
              <a:rPr lang="en-US" sz="1800" b="1">
                <a:solidFill>
                  <a:srgbClr val="2F353E"/>
                </a:solidFill>
                <a:latin typeface="Arial"/>
                <a:cs typeface="Arial"/>
              </a:rPr>
              <a:t>client </a:t>
            </a:r>
            <a:r>
              <a:rPr lang="en-US" sz="1800">
                <a:solidFill>
                  <a:srgbClr val="2F353E"/>
                </a:solidFill>
                <a:latin typeface="Arial"/>
                <a:cs typeface="Arial"/>
              </a:rPr>
              <a:t>that use the service.</a:t>
            </a:r>
          </a:p>
          <a:p>
            <a:pPr lvl="1" algn="just"/>
            <a:r>
              <a:rPr lang="en-US" sz="1800">
                <a:solidFill>
                  <a:srgbClr val="2F353E"/>
                </a:solidFill>
                <a:latin typeface="Arial"/>
                <a:cs typeface="Arial"/>
              </a:rPr>
              <a:t>The </a:t>
            </a:r>
            <a:r>
              <a:rPr lang="en-US" sz="1800" b="1">
                <a:solidFill>
                  <a:srgbClr val="2F353E"/>
                </a:solidFill>
                <a:latin typeface="Arial"/>
                <a:cs typeface="Arial"/>
              </a:rPr>
              <a:t>injector </a:t>
            </a:r>
            <a:r>
              <a:rPr lang="en-US" sz="1800">
                <a:solidFill>
                  <a:srgbClr val="2F353E"/>
                </a:solidFill>
                <a:latin typeface="Arial"/>
                <a:cs typeface="Arial"/>
              </a:rPr>
              <a:t>which creates a service instance and injects it into the client</a:t>
            </a:r>
          </a:p>
        </p:txBody>
      </p:sp>
      <p:pic>
        <p:nvPicPr>
          <p:cNvPr id="9" name="Picture 9" descr="Diagram&#10;&#10;Description automatically generated">
            <a:extLst>
              <a:ext uri="{FF2B5EF4-FFF2-40B4-BE49-F238E27FC236}">
                <a16:creationId xmlns:a16="http://schemas.microsoft.com/office/drawing/2014/main" id="{AF4361B3-B09A-476E-3543-64B92A797757}"/>
              </a:ext>
            </a:extLst>
          </p:cNvPr>
          <p:cNvPicPr>
            <a:picLocks noChangeAspect="1"/>
          </p:cNvPicPr>
          <p:nvPr/>
        </p:nvPicPr>
        <p:blipFill>
          <a:blip r:embed="rId2"/>
          <a:stretch>
            <a:fillRect/>
          </a:stretch>
        </p:blipFill>
        <p:spPr>
          <a:xfrm>
            <a:off x="7515446" y="1492853"/>
            <a:ext cx="4134293" cy="2259689"/>
          </a:xfrm>
          <a:prstGeom prst="rect">
            <a:avLst/>
          </a:prstGeom>
        </p:spPr>
      </p:pic>
    </p:spTree>
    <p:extLst>
      <p:ext uri="{BB962C8B-B14F-4D97-AF65-F5344CB8AC3E}">
        <p14:creationId xmlns:p14="http://schemas.microsoft.com/office/powerpoint/2010/main" val="851295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E619-C878-0D55-36FF-1AF626A30805}"/>
              </a:ext>
            </a:extLst>
          </p:cNvPr>
          <p:cNvSpPr>
            <a:spLocks noGrp="1"/>
          </p:cNvSpPr>
          <p:nvPr>
            <p:ph type="title"/>
          </p:nvPr>
        </p:nvSpPr>
        <p:spPr/>
        <p:txBody>
          <a:bodyPr/>
          <a:lstStyle/>
          <a:p>
            <a:r>
              <a:rPr lang="en-US">
                <a:cs typeface="Arial"/>
              </a:rPr>
              <a:t>Controller &amp; Router</a:t>
            </a:r>
          </a:p>
        </p:txBody>
      </p:sp>
      <p:sp>
        <p:nvSpPr>
          <p:cNvPr id="12" name="Text Placeholder 11">
            <a:extLst>
              <a:ext uri="{FF2B5EF4-FFF2-40B4-BE49-F238E27FC236}">
                <a16:creationId xmlns:a16="http://schemas.microsoft.com/office/drawing/2014/main" id="{DC3E6022-EC38-7E82-702B-A416E2029003}"/>
              </a:ext>
            </a:extLst>
          </p:cNvPr>
          <p:cNvSpPr>
            <a:spLocks noGrp="1"/>
          </p:cNvSpPr>
          <p:nvPr>
            <p:ph type="body" sz="quarter" idx="11"/>
          </p:nvPr>
        </p:nvSpPr>
        <p:spPr/>
        <p:txBody>
          <a:bodyPr vert="horz" lIns="91440" tIns="45720" rIns="91440" bIns="45720" rtlCol="0" anchor="t">
            <a:normAutofit/>
          </a:bodyPr>
          <a:lstStyle/>
          <a:p>
            <a:pPr algn="just">
              <a:spcBef>
                <a:spcPts val="0"/>
              </a:spcBef>
            </a:pPr>
            <a:r>
              <a:rPr lang="en-US" sz="2000">
                <a:cs typeface="Arial"/>
              </a:rPr>
              <a:t>Controllers are </a:t>
            </a:r>
            <a:r>
              <a:rPr lang="en-US" sz="2000">
                <a:solidFill>
                  <a:srgbClr val="404040"/>
                </a:solidFill>
                <a:cs typeface="Arial"/>
              </a:rPr>
              <a:t>responsible for handling incoming </a:t>
            </a:r>
            <a:r>
              <a:rPr lang="en-US" sz="2000">
                <a:solidFill>
                  <a:srgbClr val="2D2D2D"/>
                </a:solidFill>
                <a:cs typeface="Arial"/>
              </a:rPr>
              <a:t>requests</a:t>
            </a:r>
            <a:r>
              <a:rPr lang="en-US" sz="2000">
                <a:solidFill>
                  <a:srgbClr val="404040"/>
                </a:solidFill>
                <a:cs typeface="Arial"/>
              </a:rPr>
              <a:t> and returning </a:t>
            </a:r>
            <a:r>
              <a:rPr lang="en-US" sz="2000">
                <a:solidFill>
                  <a:srgbClr val="2D2D2D"/>
                </a:solidFill>
                <a:cs typeface="Arial"/>
              </a:rPr>
              <a:t>responses</a:t>
            </a:r>
            <a:r>
              <a:rPr lang="en-US" sz="2000">
                <a:solidFill>
                  <a:srgbClr val="404040"/>
                </a:solidFill>
                <a:cs typeface="Arial"/>
              </a:rPr>
              <a:t> to the client.</a:t>
            </a:r>
            <a:endParaRPr lang="en-US"/>
          </a:p>
          <a:p>
            <a:pPr algn="just">
              <a:spcBef>
                <a:spcPts val="0"/>
              </a:spcBef>
            </a:pPr>
            <a:r>
              <a:rPr lang="en-US" sz="2000">
                <a:solidFill>
                  <a:srgbClr val="404040"/>
                </a:solidFill>
                <a:cs typeface="Arial"/>
              </a:rPr>
              <a:t>Routing mechanism controls which controller receives which request.</a:t>
            </a:r>
          </a:p>
          <a:p>
            <a:pPr algn="just">
              <a:spcBef>
                <a:spcPts val="0"/>
              </a:spcBef>
            </a:pPr>
            <a:r>
              <a:rPr lang="en-US" sz="2000" err="1">
                <a:solidFill>
                  <a:srgbClr val="404040"/>
                </a:solidFill>
                <a:cs typeface="Arial"/>
              </a:rPr>
              <a:t>NestJS</a:t>
            </a:r>
            <a:r>
              <a:rPr lang="en-US" sz="2000">
                <a:solidFill>
                  <a:srgbClr val="404040"/>
                </a:solidFill>
                <a:cs typeface="Arial"/>
              </a:rPr>
              <a:t> use classes and </a:t>
            </a:r>
            <a:r>
              <a:rPr lang="en-US" sz="2000" b="1">
                <a:solidFill>
                  <a:srgbClr val="404040"/>
                </a:solidFill>
                <a:cs typeface="Arial"/>
              </a:rPr>
              <a:t>decorators.</a:t>
            </a:r>
          </a:p>
          <a:p>
            <a:pPr algn="just">
              <a:spcBef>
                <a:spcPts val="0"/>
              </a:spcBef>
            </a:pPr>
            <a:r>
              <a:rPr lang="en-US" sz="2000" err="1">
                <a:solidFill>
                  <a:srgbClr val="404040"/>
                </a:solidFill>
                <a:cs typeface="Arial"/>
              </a:rPr>
              <a:t>NestJS</a:t>
            </a:r>
            <a:r>
              <a:rPr lang="en-US" sz="2000">
                <a:solidFill>
                  <a:srgbClr val="404040"/>
                </a:solidFill>
                <a:cs typeface="Arial"/>
              </a:rPr>
              <a:t> provide decorators for all HTTP methods: </a:t>
            </a:r>
            <a:r>
              <a:rPr lang="en-US" sz="2000" b="1" i="1">
                <a:solidFill>
                  <a:schemeClr val="accent5">
                    <a:lumMod val="75000"/>
                  </a:schemeClr>
                </a:solidFill>
                <a:cs typeface="Arial"/>
              </a:rPr>
              <a:t>@Get()</a:t>
            </a:r>
            <a:r>
              <a:rPr lang="en-US" sz="2000" i="1">
                <a:solidFill>
                  <a:srgbClr val="404040"/>
                </a:solidFill>
                <a:cs typeface="Arial"/>
              </a:rPr>
              <a:t>, </a:t>
            </a:r>
            <a:r>
              <a:rPr lang="en-US" sz="2000" b="1" i="1">
                <a:solidFill>
                  <a:schemeClr val="accent5">
                    <a:lumMod val="75000"/>
                  </a:schemeClr>
                </a:solidFill>
                <a:cs typeface="Arial"/>
              </a:rPr>
              <a:t>@Post()</a:t>
            </a:r>
            <a:r>
              <a:rPr lang="en-US" sz="2000" i="1">
                <a:solidFill>
                  <a:srgbClr val="404040"/>
                </a:solidFill>
                <a:cs typeface="Arial"/>
              </a:rPr>
              <a:t>, </a:t>
            </a:r>
            <a:r>
              <a:rPr lang="en-US" sz="2000" b="1" i="1">
                <a:solidFill>
                  <a:schemeClr val="accent5">
                    <a:lumMod val="75000"/>
                  </a:schemeClr>
                </a:solidFill>
                <a:cs typeface="Arial"/>
              </a:rPr>
              <a:t>@Put()</a:t>
            </a:r>
            <a:r>
              <a:rPr lang="en-US" sz="2000" i="1">
                <a:solidFill>
                  <a:srgbClr val="404040"/>
                </a:solidFill>
                <a:cs typeface="Arial"/>
              </a:rPr>
              <a:t>, </a:t>
            </a:r>
            <a:r>
              <a:rPr lang="en-US" sz="2000" b="1" i="1">
                <a:solidFill>
                  <a:schemeClr val="accent5">
                    <a:lumMod val="75000"/>
                  </a:schemeClr>
                </a:solidFill>
                <a:cs typeface="Arial"/>
              </a:rPr>
              <a:t>Delete()</a:t>
            </a:r>
            <a:r>
              <a:rPr lang="en-US" sz="2000" i="1">
                <a:solidFill>
                  <a:srgbClr val="404040"/>
                </a:solidFill>
                <a:cs typeface="Arial"/>
              </a:rPr>
              <a:t>,...</a:t>
            </a:r>
            <a:endParaRPr lang="en-US" sz="2000" b="1" i="1">
              <a:solidFill>
                <a:srgbClr val="404040"/>
              </a:solidFill>
              <a:cs typeface="Arial"/>
            </a:endParaRPr>
          </a:p>
        </p:txBody>
      </p:sp>
      <p:pic>
        <p:nvPicPr>
          <p:cNvPr id="24" name="Picture 24" descr="Text&#10;&#10;Description automatically generated">
            <a:extLst>
              <a:ext uri="{FF2B5EF4-FFF2-40B4-BE49-F238E27FC236}">
                <a16:creationId xmlns:a16="http://schemas.microsoft.com/office/drawing/2014/main" id="{7192970F-07C9-CC03-424C-2F576E6A6A57}"/>
              </a:ext>
            </a:extLst>
          </p:cNvPr>
          <p:cNvPicPr>
            <a:picLocks noChangeAspect="1"/>
          </p:cNvPicPr>
          <p:nvPr/>
        </p:nvPicPr>
        <p:blipFill>
          <a:blip r:embed="rId2"/>
          <a:stretch>
            <a:fillRect/>
          </a:stretch>
        </p:blipFill>
        <p:spPr>
          <a:xfrm>
            <a:off x="6948376" y="2392658"/>
            <a:ext cx="5135526" cy="2063823"/>
          </a:xfrm>
          <a:prstGeom prst="rect">
            <a:avLst/>
          </a:prstGeom>
        </p:spPr>
      </p:pic>
    </p:spTree>
    <p:extLst>
      <p:ext uri="{BB962C8B-B14F-4D97-AF65-F5344CB8AC3E}">
        <p14:creationId xmlns:p14="http://schemas.microsoft.com/office/powerpoint/2010/main" val="839147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6DC3-2651-0DDA-7C86-C02B024A1F0B}"/>
              </a:ext>
            </a:extLst>
          </p:cNvPr>
          <p:cNvSpPr>
            <a:spLocks noGrp="1"/>
          </p:cNvSpPr>
          <p:nvPr>
            <p:ph type="title"/>
          </p:nvPr>
        </p:nvSpPr>
        <p:spPr/>
        <p:txBody>
          <a:bodyPr/>
          <a:lstStyle/>
          <a:p>
            <a:r>
              <a:rPr lang="en-US">
                <a:cs typeface="Arial"/>
              </a:rPr>
              <a:t>Controller &amp; Router</a:t>
            </a:r>
            <a:endParaRPr lang="en-US"/>
          </a:p>
        </p:txBody>
      </p:sp>
      <p:sp>
        <p:nvSpPr>
          <p:cNvPr id="3" name="Text Placeholder 2">
            <a:extLst>
              <a:ext uri="{FF2B5EF4-FFF2-40B4-BE49-F238E27FC236}">
                <a16:creationId xmlns:a16="http://schemas.microsoft.com/office/drawing/2014/main" id="{D482C25A-E15C-28DB-58EC-C33E954A3CCC}"/>
              </a:ext>
            </a:extLst>
          </p:cNvPr>
          <p:cNvSpPr>
            <a:spLocks noGrp="1"/>
          </p:cNvSpPr>
          <p:nvPr>
            <p:ph type="body" sz="quarter" idx="11"/>
          </p:nvPr>
        </p:nvSpPr>
        <p:spPr/>
        <p:txBody>
          <a:bodyPr vert="horz" lIns="91440" tIns="45720" rIns="91440" bIns="45720" rtlCol="0" anchor="t">
            <a:normAutofit/>
          </a:bodyPr>
          <a:lstStyle/>
          <a:p>
            <a:r>
              <a:rPr lang="en-US">
                <a:cs typeface="Arial"/>
              </a:rPr>
              <a:t>Nest provides access to </a:t>
            </a:r>
            <a:r>
              <a:rPr lang="en-US" b="1">
                <a:cs typeface="Arial"/>
              </a:rPr>
              <a:t>request object</a:t>
            </a:r>
            <a:r>
              <a:rPr lang="en-US">
                <a:cs typeface="Arial"/>
              </a:rPr>
              <a:t> of underlying platform</a:t>
            </a:r>
            <a:endParaRPr lang="en-US"/>
          </a:p>
        </p:txBody>
      </p:sp>
      <p:graphicFrame>
        <p:nvGraphicFramePr>
          <p:cNvPr id="13" name="Table 13">
            <a:extLst>
              <a:ext uri="{FF2B5EF4-FFF2-40B4-BE49-F238E27FC236}">
                <a16:creationId xmlns:a16="http://schemas.microsoft.com/office/drawing/2014/main" id="{630A816B-91B7-213C-B927-4FADD2500FB5}"/>
              </a:ext>
            </a:extLst>
          </p:cNvPr>
          <p:cNvGraphicFramePr>
            <a:graphicFrameLocks noGrp="1"/>
          </p:cNvGraphicFramePr>
          <p:nvPr>
            <p:extLst>
              <p:ext uri="{D42A27DB-BD31-4B8C-83A1-F6EECF244321}">
                <p14:modId xmlns:p14="http://schemas.microsoft.com/office/powerpoint/2010/main" val="176732004"/>
              </p:ext>
            </p:extLst>
          </p:nvPr>
        </p:nvGraphicFramePr>
        <p:xfrm>
          <a:off x="1134139" y="1913860"/>
          <a:ext cx="5484246" cy="4300411"/>
        </p:xfrm>
        <a:graphic>
          <a:graphicData uri="http://schemas.openxmlformats.org/drawingml/2006/table">
            <a:tbl>
              <a:tblPr firstRow="1" bandRow="1">
                <a:tableStyleId>{5C22544A-7EE6-4342-B048-85BDC9FD1C3A}</a:tableStyleId>
              </a:tblPr>
              <a:tblGrid>
                <a:gridCol w="2455019">
                  <a:extLst>
                    <a:ext uri="{9D8B030D-6E8A-4147-A177-3AD203B41FA5}">
                      <a16:colId xmlns:a16="http://schemas.microsoft.com/office/drawing/2014/main" val="1972532066"/>
                    </a:ext>
                  </a:extLst>
                </a:gridCol>
                <a:gridCol w="3029227">
                  <a:extLst>
                    <a:ext uri="{9D8B030D-6E8A-4147-A177-3AD203B41FA5}">
                      <a16:colId xmlns:a16="http://schemas.microsoft.com/office/drawing/2014/main" val="3749940255"/>
                    </a:ext>
                  </a:extLst>
                </a:gridCol>
              </a:tblGrid>
              <a:tr h="361461">
                <a:tc>
                  <a:txBody>
                    <a:bodyPr/>
                    <a:lstStyle/>
                    <a:p>
                      <a:pPr lvl="0" algn="ctr">
                        <a:buNone/>
                      </a:pPr>
                      <a:r>
                        <a:rPr lang="en-US"/>
                        <a:t>Decorator</a:t>
                      </a:r>
                    </a:p>
                  </a:txBody>
                  <a:tcPr/>
                </a:tc>
                <a:tc>
                  <a:txBody>
                    <a:bodyPr/>
                    <a:lstStyle/>
                    <a:p>
                      <a:pPr lvl="0" algn="ctr">
                        <a:buNone/>
                      </a:pPr>
                      <a:r>
                        <a:rPr lang="en-US"/>
                        <a:t>Represent</a:t>
                      </a:r>
                    </a:p>
                  </a:txBody>
                  <a:tcPr/>
                </a:tc>
                <a:extLst>
                  <a:ext uri="{0D108BD9-81ED-4DB2-BD59-A6C34878D82A}">
                    <a16:rowId xmlns:a16="http://schemas.microsoft.com/office/drawing/2014/main" val="1548548038"/>
                  </a:ext>
                </a:extLst>
              </a:tr>
              <a:tr h="377440">
                <a:tc>
                  <a:txBody>
                    <a:bodyPr/>
                    <a:lstStyle/>
                    <a:p>
                      <a:pPr lvl="0">
                        <a:buNone/>
                      </a:pPr>
                      <a:r>
                        <a:rPr lang="en-US" sz="1200" b="0">
                          <a:solidFill>
                            <a:schemeClr val="accent5">
                              <a:lumMod val="75000"/>
                            </a:schemeClr>
                          </a:solidFill>
                          <a:latin typeface="Verdana Pro"/>
                        </a:rPr>
                        <a:t>@Request(), @Req()</a:t>
                      </a:r>
                    </a:p>
                  </a:txBody>
                  <a:tcPr/>
                </a:tc>
                <a:tc>
                  <a:txBody>
                    <a:bodyPr/>
                    <a:lstStyle/>
                    <a:p>
                      <a:pPr lvl="0">
                        <a:buNone/>
                      </a:pPr>
                      <a:r>
                        <a:rPr lang="en-US" sz="1200" b="0">
                          <a:solidFill>
                            <a:schemeClr val="accent5">
                              <a:lumMod val="75000"/>
                            </a:schemeClr>
                          </a:solidFill>
                          <a:latin typeface="Verdana Pro"/>
                        </a:rPr>
                        <a:t>req</a:t>
                      </a:r>
                    </a:p>
                  </a:txBody>
                  <a:tcPr/>
                </a:tc>
                <a:extLst>
                  <a:ext uri="{0D108BD9-81ED-4DB2-BD59-A6C34878D82A}">
                    <a16:rowId xmlns:a16="http://schemas.microsoft.com/office/drawing/2014/main" val="1815690714"/>
                  </a:ext>
                </a:extLst>
              </a:tr>
              <a:tr h="377440">
                <a:tc>
                  <a:txBody>
                    <a:bodyPr/>
                    <a:lstStyle/>
                    <a:p>
                      <a:pPr lvl="0">
                        <a:buNone/>
                      </a:pPr>
                      <a:r>
                        <a:rPr lang="en-US" sz="1200" b="0" i="0" u="none" strike="noStrike" noProof="0">
                          <a:solidFill>
                            <a:schemeClr val="accent5">
                              <a:lumMod val="75000"/>
                            </a:schemeClr>
                          </a:solidFill>
                          <a:latin typeface="Verdana Pro"/>
                        </a:rPr>
                        <a:t>@Response(), @Res()</a:t>
                      </a:r>
                      <a:endParaRPr lang="en-US" sz="1200" b="0">
                        <a:solidFill>
                          <a:schemeClr val="accent5">
                            <a:lumMod val="75000"/>
                          </a:schemeClr>
                        </a:solidFill>
                        <a:latin typeface="Verdana Pro"/>
                      </a:endParaRPr>
                    </a:p>
                  </a:txBody>
                  <a:tcPr/>
                </a:tc>
                <a:tc>
                  <a:txBody>
                    <a:bodyPr/>
                    <a:lstStyle/>
                    <a:p>
                      <a:pPr lvl="0">
                        <a:buNone/>
                      </a:pPr>
                      <a:r>
                        <a:rPr lang="en-US" sz="1200" b="0" i="0" u="none" strike="noStrike" noProof="0">
                          <a:solidFill>
                            <a:schemeClr val="accent5">
                              <a:lumMod val="75000"/>
                            </a:schemeClr>
                          </a:solidFill>
                          <a:latin typeface="Verdana Pro"/>
                        </a:rPr>
                        <a:t>res</a:t>
                      </a:r>
                      <a:endParaRPr lang="en-US" sz="1200" b="0">
                        <a:solidFill>
                          <a:schemeClr val="accent5">
                            <a:lumMod val="75000"/>
                          </a:schemeClr>
                        </a:solidFill>
                        <a:latin typeface="Verdana Pro"/>
                      </a:endParaRPr>
                    </a:p>
                  </a:txBody>
                  <a:tcPr/>
                </a:tc>
                <a:extLst>
                  <a:ext uri="{0D108BD9-81ED-4DB2-BD59-A6C34878D82A}">
                    <a16:rowId xmlns:a16="http://schemas.microsoft.com/office/drawing/2014/main" val="1060447223"/>
                  </a:ext>
                </a:extLst>
              </a:tr>
              <a:tr h="377440">
                <a:tc>
                  <a:txBody>
                    <a:bodyPr/>
                    <a:lstStyle/>
                    <a:p>
                      <a:pPr lvl="0">
                        <a:buNone/>
                      </a:pPr>
                      <a:r>
                        <a:rPr lang="en-US" sz="1200" b="0" i="0" u="none" strike="noStrike" noProof="0">
                          <a:solidFill>
                            <a:schemeClr val="accent5">
                              <a:lumMod val="75000"/>
                            </a:schemeClr>
                          </a:solidFill>
                          <a:latin typeface="Verdana Pro"/>
                        </a:rPr>
                        <a:t>@Next()</a:t>
                      </a:r>
                      <a:endParaRPr lang="en-US" sz="1200" b="0">
                        <a:solidFill>
                          <a:schemeClr val="accent5">
                            <a:lumMod val="75000"/>
                          </a:schemeClr>
                        </a:solidFill>
                        <a:latin typeface="Verdana Pro"/>
                      </a:endParaRPr>
                    </a:p>
                  </a:txBody>
                  <a:tcPr/>
                </a:tc>
                <a:tc>
                  <a:txBody>
                    <a:bodyPr/>
                    <a:lstStyle/>
                    <a:p>
                      <a:pPr lvl="0">
                        <a:buNone/>
                      </a:pPr>
                      <a:r>
                        <a:rPr lang="en-US" sz="1200" b="0" i="0" u="none" strike="noStrike" noProof="0">
                          <a:solidFill>
                            <a:schemeClr val="accent5">
                              <a:lumMod val="75000"/>
                            </a:schemeClr>
                          </a:solidFill>
                          <a:latin typeface="Verdana Pro"/>
                        </a:rPr>
                        <a:t>next</a:t>
                      </a:r>
                      <a:endParaRPr lang="en-US" sz="1200" b="0">
                        <a:solidFill>
                          <a:schemeClr val="accent5">
                            <a:lumMod val="75000"/>
                          </a:schemeClr>
                        </a:solidFill>
                        <a:latin typeface="Verdana Pro"/>
                      </a:endParaRPr>
                    </a:p>
                  </a:txBody>
                  <a:tcPr/>
                </a:tc>
                <a:extLst>
                  <a:ext uri="{0D108BD9-81ED-4DB2-BD59-A6C34878D82A}">
                    <a16:rowId xmlns:a16="http://schemas.microsoft.com/office/drawing/2014/main" val="4155881965"/>
                  </a:ext>
                </a:extLst>
              </a:tr>
              <a:tr h="385645">
                <a:tc>
                  <a:txBody>
                    <a:bodyPr/>
                    <a:lstStyle/>
                    <a:p>
                      <a:pPr lvl="0">
                        <a:buNone/>
                      </a:pPr>
                      <a:r>
                        <a:rPr lang="en-US" sz="1200" b="0" i="0" u="none" strike="noStrike" noProof="0">
                          <a:solidFill>
                            <a:schemeClr val="accent5">
                              <a:lumMod val="75000"/>
                            </a:schemeClr>
                          </a:solidFill>
                          <a:latin typeface="Verdana Pro"/>
                        </a:rPr>
                        <a:t>@Session()</a:t>
                      </a:r>
                      <a:endParaRPr lang="en-US" sz="1200" b="0">
                        <a:solidFill>
                          <a:schemeClr val="accent5">
                            <a:lumMod val="75000"/>
                          </a:schemeClr>
                        </a:solidFill>
                        <a:latin typeface="Verdana Pro"/>
                      </a:endParaRPr>
                    </a:p>
                  </a:txBody>
                  <a:tcPr/>
                </a:tc>
                <a:tc>
                  <a:txBody>
                    <a:bodyPr/>
                    <a:lstStyle/>
                    <a:p>
                      <a:pPr lvl="0">
                        <a:buNone/>
                      </a:pPr>
                      <a:r>
                        <a:rPr lang="en-US" sz="1200" b="0" i="0" u="none" strike="noStrike" noProof="0" err="1">
                          <a:solidFill>
                            <a:schemeClr val="accent5">
                              <a:lumMod val="75000"/>
                            </a:schemeClr>
                          </a:solidFill>
                          <a:latin typeface="Verdana Pro"/>
                        </a:rPr>
                        <a:t>req.session</a:t>
                      </a:r>
                      <a:endParaRPr lang="en-US" sz="1200" b="0">
                        <a:solidFill>
                          <a:schemeClr val="accent5">
                            <a:lumMod val="75000"/>
                          </a:schemeClr>
                        </a:solidFill>
                        <a:latin typeface="Verdana Pro"/>
                      </a:endParaRPr>
                    </a:p>
                  </a:txBody>
                  <a:tcPr/>
                </a:tc>
                <a:extLst>
                  <a:ext uri="{0D108BD9-81ED-4DB2-BD59-A6C34878D82A}">
                    <a16:rowId xmlns:a16="http://schemas.microsoft.com/office/drawing/2014/main" val="3379330987"/>
                  </a:ext>
                </a:extLst>
              </a:tr>
              <a:tr h="385645">
                <a:tc>
                  <a:txBody>
                    <a:bodyPr/>
                    <a:lstStyle/>
                    <a:p>
                      <a:pPr lvl="0">
                        <a:buNone/>
                      </a:pPr>
                      <a:r>
                        <a:rPr lang="en-US" sz="1200" b="0" i="0" u="none" strike="noStrike" noProof="0">
                          <a:solidFill>
                            <a:schemeClr val="accent5">
                              <a:lumMod val="75000"/>
                            </a:schemeClr>
                          </a:solidFill>
                          <a:latin typeface="Verdana Pro"/>
                        </a:rPr>
                        <a:t>@Param(key?: string)</a:t>
                      </a:r>
                      <a:endParaRPr lang="en-US" sz="1200" b="0">
                        <a:solidFill>
                          <a:schemeClr val="accent5">
                            <a:lumMod val="75000"/>
                          </a:schemeClr>
                        </a:solidFill>
                        <a:latin typeface="Verdana Pro"/>
                      </a:endParaRPr>
                    </a:p>
                  </a:txBody>
                  <a:tcPr/>
                </a:tc>
                <a:tc>
                  <a:txBody>
                    <a:bodyPr/>
                    <a:lstStyle/>
                    <a:p>
                      <a:pPr lvl="0">
                        <a:buNone/>
                      </a:pPr>
                      <a:r>
                        <a:rPr lang="en-US" sz="1200" b="0" i="0" u="none" strike="noStrike" noProof="0" err="1">
                          <a:solidFill>
                            <a:schemeClr val="accent5">
                              <a:lumMod val="75000"/>
                            </a:schemeClr>
                          </a:solidFill>
                          <a:latin typeface="Verdana Pro"/>
                        </a:rPr>
                        <a:t>req.params</a:t>
                      </a:r>
                      <a:r>
                        <a:rPr lang="en-US" sz="1200" b="0" i="0" u="none" strike="noStrike" noProof="0">
                          <a:solidFill>
                            <a:schemeClr val="accent5">
                              <a:lumMod val="75000"/>
                            </a:schemeClr>
                          </a:solidFill>
                          <a:latin typeface="Verdana Pro"/>
                        </a:rPr>
                        <a:t> / </a:t>
                      </a:r>
                      <a:r>
                        <a:rPr lang="en-US" sz="1200" b="0" i="0" u="none" strike="noStrike" noProof="0" err="1">
                          <a:solidFill>
                            <a:schemeClr val="accent5">
                              <a:lumMod val="75000"/>
                            </a:schemeClr>
                          </a:solidFill>
                          <a:latin typeface="Verdana Pro"/>
                        </a:rPr>
                        <a:t>req.params</a:t>
                      </a:r>
                      <a:r>
                        <a:rPr lang="en-US" sz="1200" b="0" i="0" u="none" strike="noStrike" noProof="0">
                          <a:solidFill>
                            <a:schemeClr val="accent5">
                              <a:lumMod val="75000"/>
                            </a:schemeClr>
                          </a:solidFill>
                          <a:latin typeface="Verdana Pro"/>
                        </a:rPr>
                        <a:t>[key]</a:t>
                      </a:r>
                      <a:endParaRPr lang="en-US" sz="1200" b="0">
                        <a:solidFill>
                          <a:schemeClr val="accent5">
                            <a:lumMod val="75000"/>
                          </a:schemeClr>
                        </a:solidFill>
                        <a:latin typeface="Verdana Pro"/>
                      </a:endParaRPr>
                    </a:p>
                  </a:txBody>
                  <a:tcPr/>
                </a:tc>
                <a:extLst>
                  <a:ext uri="{0D108BD9-81ED-4DB2-BD59-A6C34878D82A}">
                    <a16:rowId xmlns:a16="http://schemas.microsoft.com/office/drawing/2014/main" val="998998509"/>
                  </a:ext>
                </a:extLst>
              </a:tr>
              <a:tr h="385645">
                <a:tc>
                  <a:txBody>
                    <a:bodyPr/>
                    <a:lstStyle/>
                    <a:p>
                      <a:pPr lvl="0">
                        <a:buNone/>
                      </a:pPr>
                      <a:r>
                        <a:rPr lang="en-US" sz="1200" b="0" i="0" u="none" strike="noStrike" noProof="0">
                          <a:solidFill>
                            <a:schemeClr val="accent5">
                              <a:lumMod val="75000"/>
                            </a:schemeClr>
                          </a:solidFill>
                          <a:latin typeface="Verdana Pro"/>
                        </a:rPr>
                        <a:t>@Body(key?: string)</a:t>
                      </a:r>
                      <a:endParaRPr lang="en-US" sz="1200" b="0">
                        <a:solidFill>
                          <a:schemeClr val="accent5">
                            <a:lumMod val="75000"/>
                          </a:schemeClr>
                        </a:solidFill>
                        <a:latin typeface="Verdana Pro"/>
                      </a:endParaRPr>
                    </a:p>
                  </a:txBody>
                  <a:tcPr/>
                </a:tc>
                <a:tc>
                  <a:txBody>
                    <a:bodyPr/>
                    <a:lstStyle/>
                    <a:p>
                      <a:pPr lvl="0">
                        <a:buNone/>
                      </a:pPr>
                      <a:r>
                        <a:rPr lang="en-US" sz="1200" b="0" i="0" u="none" strike="noStrike" noProof="0" err="1">
                          <a:solidFill>
                            <a:schemeClr val="accent5">
                              <a:lumMod val="75000"/>
                            </a:schemeClr>
                          </a:solidFill>
                          <a:latin typeface="Verdana Pro"/>
                        </a:rPr>
                        <a:t>req.body</a:t>
                      </a:r>
                      <a:r>
                        <a:rPr lang="en-US" sz="1200" b="0" i="0" u="none" strike="noStrike" noProof="0">
                          <a:solidFill>
                            <a:schemeClr val="accent5">
                              <a:lumMod val="75000"/>
                            </a:schemeClr>
                          </a:solidFill>
                          <a:latin typeface="Verdana Pro"/>
                        </a:rPr>
                        <a:t> / </a:t>
                      </a:r>
                      <a:r>
                        <a:rPr lang="en-US" sz="1200" b="0" i="0" u="none" strike="noStrike" noProof="0" err="1">
                          <a:solidFill>
                            <a:schemeClr val="accent5">
                              <a:lumMod val="75000"/>
                            </a:schemeClr>
                          </a:solidFill>
                          <a:latin typeface="Verdana Pro"/>
                        </a:rPr>
                        <a:t>req.body</a:t>
                      </a:r>
                      <a:r>
                        <a:rPr lang="en-US" sz="1200" b="0" i="0" u="none" strike="noStrike" noProof="0">
                          <a:solidFill>
                            <a:schemeClr val="accent5">
                              <a:lumMod val="75000"/>
                            </a:schemeClr>
                          </a:solidFill>
                          <a:latin typeface="Verdana Pro"/>
                        </a:rPr>
                        <a:t>[key]</a:t>
                      </a:r>
                      <a:endParaRPr lang="en-US" sz="1200" b="0">
                        <a:solidFill>
                          <a:schemeClr val="accent5">
                            <a:lumMod val="75000"/>
                          </a:schemeClr>
                        </a:solidFill>
                        <a:latin typeface="Verdana Pro"/>
                      </a:endParaRPr>
                    </a:p>
                  </a:txBody>
                  <a:tcPr/>
                </a:tc>
                <a:extLst>
                  <a:ext uri="{0D108BD9-81ED-4DB2-BD59-A6C34878D82A}">
                    <a16:rowId xmlns:a16="http://schemas.microsoft.com/office/drawing/2014/main" val="2713063282"/>
                  </a:ext>
                </a:extLst>
              </a:tr>
              <a:tr h="488461">
                <a:tc>
                  <a:txBody>
                    <a:bodyPr/>
                    <a:lstStyle/>
                    <a:p>
                      <a:pPr lvl="0">
                        <a:buNone/>
                      </a:pPr>
                      <a:r>
                        <a:rPr lang="en-US" sz="1200" b="0" i="0" u="none" strike="noStrike" noProof="0">
                          <a:solidFill>
                            <a:schemeClr val="accent5">
                              <a:lumMod val="75000"/>
                            </a:schemeClr>
                          </a:solidFill>
                          <a:latin typeface="Verdana Pro"/>
                        </a:rPr>
                        <a:t>@Query(key?: string)</a:t>
                      </a:r>
                      <a:endParaRPr lang="en-US" sz="1200" b="0">
                        <a:solidFill>
                          <a:schemeClr val="accent5">
                            <a:lumMod val="75000"/>
                          </a:schemeClr>
                        </a:solidFill>
                        <a:latin typeface="Verdana Pro"/>
                      </a:endParaRPr>
                    </a:p>
                  </a:txBody>
                  <a:tcPr/>
                </a:tc>
                <a:tc>
                  <a:txBody>
                    <a:bodyPr/>
                    <a:lstStyle/>
                    <a:p>
                      <a:pPr lvl="0">
                        <a:buNone/>
                      </a:pPr>
                      <a:r>
                        <a:rPr lang="en-US" sz="1200" b="0" i="0" u="none" strike="noStrike" noProof="0" err="1">
                          <a:solidFill>
                            <a:schemeClr val="accent5">
                              <a:lumMod val="75000"/>
                            </a:schemeClr>
                          </a:solidFill>
                          <a:latin typeface="Verdana Pro"/>
                        </a:rPr>
                        <a:t>req.query</a:t>
                      </a:r>
                      <a:r>
                        <a:rPr lang="en-US" sz="1200" b="0" i="0" u="none" strike="noStrike" noProof="0">
                          <a:solidFill>
                            <a:schemeClr val="accent5">
                              <a:lumMod val="75000"/>
                            </a:schemeClr>
                          </a:solidFill>
                          <a:latin typeface="Verdana Pro"/>
                        </a:rPr>
                        <a:t> / </a:t>
                      </a:r>
                      <a:r>
                        <a:rPr lang="en-US" sz="1200" b="0" i="0" u="none" strike="noStrike" noProof="0" err="1">
                          <a:solidFill>
                            <a:schemeClr val="accent5">
                              <a:lumMod val="75000"/>
                            </a:schemeClr>
                          </a:solidFill>
                          <a:latin typeface="Verdana Pro"/>
                        </a:rPr>
                        <a:t>req.query</a:t>
                      </a:r>
                      <a:r>
                        <a:rPr lang="en-US" sz="1200" b="0" i="0" u="none" strike="noStrike" noProof="0">
                          <a:solidFill>
                            <a:schemeClr val="accent5">
                              <a:lumMod val="75000"/>
                            </a:schemeClr>
                          </a:solidFill>
                          <a:latin typeface="Verdana Pro"/>
                        </a:rPr>
                        <a:t>[key]</a:t>
                      </a:r>
                      <a:endParaRPr lang="en-US" sz="1200" b="0">
                        <a:solidFill>
                          <a:schemeClr val="accent5">
                            <a:lumMod val="75000"/>
                          </a:schemeClr>
                        </a:solidFill>
                        <a:latin typeface="Verdana Pro"/>
                      </a:endParaRPr>
                    </a:p>
                  </a:txBody>
                  <a:tcPr/>
                </a:tc>
                <a:extLst>
                  <a:ext uri="{0D108BD9-81ED-4DB2-BD59-A6C34878D82A}">
                    <a16:rowId xmlns:a16="http://schemas.microsoft.com/office/drawing/2014/main" val="2479520750"/>
                  </a:ext>
                </a:extLst>
              </a:tr>
              <a:tr h="385645">
                <a:tc>
                  <a:txBody>
                    <a:bodyPr/>
                    <a:lstStyle/>
                    <a:p>
                      <a:pPr lvl="0">
                        <a:buNone/>
                      </a:pPr>
                      <a:r>
                        <a:rPr lang="en-US" sz="1200" b="0" i="0" u="none" strike="noStrike" noProof="0">
                          <a:solidFill>
                            <a:schemeClr val="accent5">
                              <a:lumMod val="75000"/>
                            </a:schemeClr>
                          </a:solidFill>
                          <a:latin typeface="Verdana Pro"/>
                        </a:rPr>
                        <a:t>@Headers(name?: string)</a:t>
                      </a:r>
                      <a:endParaRPr lang="en-US" sz="1200" b="0">
                        <a:solidFill>
                          <a:schemeClr val="accent5">
                            <a:lumMod val="75000"/>
                          </a:schemeClr>
                        </a:solidFill>
                        <a:latin typeface="Verdana Pro"/>
                      </a:endParaRPr>
                    </a:p>
                  </a:txBody>
                  <a:tcPr/>
                </a:tc>
                <a:tc>
                  <a:txBody>
                    <a:bodyPr/>
                    <a:lstStyle/>
                    <a:p>
                      <a:pPr lvl="0">
                        <a:buNone/>
                      </a:pPr>
                      <a:r>
                        <a:rPr lang="en-US" sz="1200" b="0" i="0" u="none" strike="noStrike" noProof="0" err="1">
                          <a:solidFill>
                            <a:schemeClr val="accent5">
                              <a:lumMod val="75000"/>
                            </a:schemeClr>
                          </a:solidFill>
                          <a:latin typeface="Verdana Pro"/>
                        </a:rPr>
                        <a:t>req.headers</a:t>
                      </a:r>
                      <a:r>
                        <a:rPr lang="en-US" sz="1200" b="0" i="0" u="none" strike="noStrike" noProof="0">
                          <a:solidFill>
                            <a:schemeClr val="accent5">
                              <a:lumMod val="75000"/>
                            </a:schemeClr>
                          </a:solidFill>
                          <a:latin typeface="Verdana Pro"/>
                        </a:rPr>
                        <a:t> / </a:t>
                      </a:r>
                      <a:r>
                        <a:rPr lang="en-US" sz="1200" b="0" i="0" u="none" strike="noStrike" noProof="0" err="1">
                          <a:solidFill>
                            <a:schemeClr val="accent5">
                              <a:lumMod val="75000"/>
                            </a:schemeClr>
                          </a:solidFill>
                          <a:latin typeface="Verdana Pro"/>
                        </a:rPr>
                        <a:t>req.headers</a:t>
                      </a:r>
                      <a:r>
                        <a:rPr lang="en-US" sz="1200" b="0" i="0" u="none" strike="noStrike" noProof="0">
                          <a:solidFill>
                            <a:schemeClr val="accent5">
                              <a:lumMod val="75000"/>
                            </a:schemeClr>
                          </a:solidFill>
                          <a:latin typeface="Verdana Pro"/>
                        </a:rPr>
                        <a:t>[name]</a:t>
                      </a:r>
                      <a:endParaRPr lang="en-US" sz="1200" b="0">
                        <a:solidFill>
                          <a:schemeClr val="accent5">
                            <a:lumMod val="75000"/>
                          </a:schemeClr>
                        </a:solidFill>
                        <a:latin typeface="Verdana Pro"/>
                      </a:endParaRPr>
                    </a:p>
                  </a:txBody>
                  <a:tcPr/>
                </a:tc>
                <a:extLst>
                  <a:ext uri="{0D108BD9-81ED-4DB2-BD59-A6C34878D82A}">
                    <a16:rowId xmlns:a16="http://schemas.microsoft.com/office/drawing/2014/main" val="1913195370"/>
                  </a:ext>
                </a:extLst>
              </a:tr>
              <a:tr h="385645">
                <a:tc>
                  <a:txBody>
                    <a:bodyPr/>
                    <a:lstStyle/>
                    <a:p>
                      <a:pPr lvl="0">
                        <a:buNone/>
                      </a:pPr>
                      <a:r>
                        <a:rPr lang="en-US" sz="1200" b="0" i="0" u="none" strike="noStrike" noProof="0">
                          <a:solidFill>
                            <a:schemeClr val="accent5">
                              <a:lumMod val="75000"/>
                            </a:schemeClr>
                          </a:solidFill>
                          <a:latin typeface="Verdana Pro"/>
                        </a:rPr>
                        <a:t>@Ip()</a:t>
                      </a:r>
                      <a:endParaRPr lang="en-US" sz="1200" b="0">
                        <a:solidFill>
                          <a:schemeClr val="accent5">
                            <a:lumMod val="75000"/>
                          </a:schemeClr>
                        </a:solidFill>
                        <a:latin typeface="Verdana Pro"/>
                      </a:endParaRPr>
                    </a:p>
                  </a:txBody>
                  <a:tcPr/>
                </a:tc>
                <a:tc>
                  <a:txBody>
                    <a:bodyPr/>
                    <a:lstStyle/>
                    <a:p>
                      <a:pPr lvl="0">
                        <a:buNone/>
                      </a:pPr>
                      <a:r>
                        <a:rPr lang="en-US" sz="1200" b="0" i="0" u="none" strike="noStrike" noProof="0" err="1">
                          <a:solidFill>
                            <a:schemeClr val="accent5">
                              <a:lumMod val="75000"/>
                            </a:schemeClr>
                          </a:solidFill>
                          <a:latin typeface="Verdana Pro"/>
                        </a:rPr>
                        <a:t>req.ip</a:t>
                      </a:r>
                      <a:endParaRPr lang="en-US" sz="1200" b="0">
                        <a:solidFill>
                          <a:schemeClr val="accent5">
                            <a:lumMod val="75000"/>
                          </a:schemeClr>
                        </a:solidFill>
                        <a:latin typeface="Verdana Pro"/>
                      </a:endParaRPr>
                    </a:p>
                  </a:txBody>
                  <a:tcPr/>
                </a:tc>
                <a:extLst>
                  <a:ext uri="{0D108BD9-81ED-4DB2-BD59-A6C34878D82A}">
                    <a16:rowId xmlns:a16="http://schemas.microsoft.com/office/drawing/2014/main" val="2728946934"/>
                  </a:ext>
                </a:extLst>
              </a:tr>
              <a:tr h="385645">
                <a:tc>
                  <a:txBody>
                    <a:bodyPr/>
                    <a:lstStyle/>
                    <a:p>
                      <a:pPr lvl="0">
                        <a:buNone/>
                      </a:pPr>
                      <a:r>
                        <a:rPr lang="en-US" sz="1200" b="0" i="0" u="none" strike="noStrike" noProof="0">
                          <a:solidFill>
                            <a:schemeClr val="accent5">
                              <a:lumMod val="75000"/>
                            </a:schemeClr>
                          </a:solidFill>
                          <a:latin typeface="Verdana Pro"/>
                        </a:rPr>
                        <a:t>@HostParam()</a:t>
                      </a:r>
                      <a:endParaRPr lang="en-US" sz="1200" b="0">
                        <a:solidFill>
                          <a:schemeClr val="accent5">
                            <a:lumMod val="75000"/>
                          </a:schemeClr>
                        </a:solidFill>
                        <a:latin typeface="Verdana Pro"/>
                      </a:endParaRPr>
                    </a:p>
                  </a:txBody>
                  <a:tcPr/>
                </a:tc>
                <a:tc>
                  <a:txBody>
                    <a:bodyPr/>
                    <a:lstStyle/>
                    <a:p>
                      <a:pPr lvl="0">
                        <a:buNone/>
                      </a:pPr>
                      <a:r>
                        <a:rPr lang="en-US" sz="1200" b="0" err="1">
                          <a:solidFill>
                            <a:schemeClr val="accent5">
                              <a:lumMod val="75000"/>
                            </a:schemeClr>
                          </a:solidFill>
                          <a:latin typeface="Verdana Pro"/>
                        </a:rPr>
                        <a:t>req.hosts</a:t>
                      </a:r>
                    </a:p>
                  </a:txBody>
                  <a:tcPr/>
                </a:tc>
                <a:extLst>
                  <a:ext uri="{0D108BD9-81ED-4DB2-BD59-A6C34878D82A}">
                    <a16:rowId xmlns:a16="http://schemas.microsoft.com/office/drawing/2014/main" val="2652834122"/>
                  </a:ext>
                </a:extLst>
              </a:tr>
            </a:tbl>
          </a:graphicData>
        </a:graphic>
      </p:graphicFrame>
      <p:pic>
        <p:nvPicPr>
          <p:cNvPr id="5" name="Picture 5" descr="Text&#10;&#10;Description automatically generated">
            <a:extLst>
              <a:ext uri="{FF2B5EF4-FFF2-40B4-BE49-F238E27FC236}">
                <a16:creationId xmlns:a16="http://schemas.microsoft.com/office/drawing/2014/main" id="{56F3C88A-1599-A3A8-80E5-AFB56DEB35FB}"/>
              </a:ext>
            </a:extLst>
          </p:cNvPr>
          <p:cNvPicPr>
            <a:picLocks noChangeAspect="1"/>
          </p:cNvPicPr>
          <p:nvPr/>
        </p:nvPicPr>
        <p:blipFill>
          <a:blip r:embed="rId2"/>
          <a:stretch>
            <a:fillRect/>
          </a:stretch>
        </p:blipFill>
        <p:spPr>
          <a:xfrm>
            <a:off x="6943725" y="3895389"/>
            <a:ext cx="5086350" cy="1943772"/>
          </a:xfrm>
          <a:prstGeom prst="rect">
            <a:avLst/>
          </a:prstGeom>
        </p:spPr>
      </p:pic>
      <p:pic>
        <p:nvPicPr>
          <p:cNvPr id="6" name="Picture 6" descr="Text&#10;&#10;Description automatically generated">
            <a:extLst>
              <a:ext uri="{FF2B5EF4-FFF2-40B4-BE49-F238E27FC236}">
                <a16:creationId xmlns:a16="http://schemas.microsoft.com/office/drawing/2014/main" id="{B515B93E-0C3F-6E28-D18A-42038DCC7799}"/>
              </a:ext>
            </a:extLst>
          </p:cNvPr>
          <p:cNvPicPr>
            <a:picLocks noChangeAspect="1"/>
          </p:cNvPicPr>
          <p:nvPr/>
        </p:nvPicPr>
        <p:blipFill>
          <a:blip r:embed="rId3"/>
          <a:stretch>
            <a:fillRect/>
          </a:stretch>
        </p:blipFill>
        <p:spPr>
          <a:xfrm>
            <a:off x="6943725" y="1400735"/>
            <a:ext cx="5086350" cy="2284879"/>
          </a:xfrm>
          <a:prstGeom prst="rect">
            <a:avLst/>
          </a:prstGeom>
        </p:spPr>
      </p:pic>
    </p:spTree>
    <p:extLst>
      <p:ext uri="{BB962C8B-B14F-4D97-AF65-F5344CB8AC3E}">
        <p14:creationId xmlns:p14="http://schemas.microsoft.com/office/powerpoint/2010/main" val="43345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B15C7-2FBA-6AF1-94A8-D750107586E6}"/>
              </a:ext>
            </a:extLst>
          </p:cNvPr>
          <p:cNvSpPr>
            <a:spLocks noGrp="1"/>
          </p:cNvSpPr>
          <p:nvPr>
            <p:ph type="title"/>
          </p:nvPr>
        </p:nvSpPr>
        <p:spPr/>
        <p:txBody>
          <a:bodyPr/>
          <a:lstStyle/>
          <a:p>
            <a:r>
              <a:rPr lang="en-US">
                <a:cs typeface="Arial"/>
              </a:rPr>
              <a:t>Providers</a:t>
            </a:r>
            <a:endParaRPr lang="en-US"/>
          </a:p>
        </p:txBody>
      </p:sp>
      <p:sp>
        <p:nvSpPr>
          <p:cNvPr id="3" name="Text Placeholder 2">
            <a:extLst>
              <a:ext uri="{FF2B5EF4-FFF2-40B4-BE49-F238E27FC236}">
                <a16:creationId xmlns:a16="http://schemas.microsoft.com/office/drawing/2014/main" id="{42A494CA-A22A-A4D6-D17D-70ACFABEBD66}"/>
              </a:ext>
            </a:extLst>
          </p:cNvPr>
          <p:cNvSpPr>
            <a:spLocks noGrp="1"/>
          </p:cNvSpPr>
          <p:nvPr>
            <p:ph type="body" sz="quarter" idx="11"/>
          </p:nvPr>
        </p:nvSpPr>
        <p:spPr>
          <a:xfrm>
            <a:off x="838404" y="1291141"/>
            <a:ext cx="5587437" cy="4878313"/>
          </a:xfrm>
        </p:spPr>
        <p:txBody>
          <a:bodyPr vert="horz" lIns="91440" tIns="45720" rIns="91440" bIns="45720" rtlCol="0" anchor="t">
            <a:normAutofit/>
          </a:bodyPr>
          <a:lstStyle/>
          <a:p>
            <a:pPr algn="just"/>
            <a:r>
              <a:rPr lang="en-US" sz="2000">
                <a:cs typeface="Arial"/>
              </a:rPr>
              <a:t>Many of </a:t>
            </a:r>
            <a:r>
              <a:rPr lang="en-US" sz="2000" err="1">
                <a:cs typeface="Arial"/>
              </a:rPr>
              <a:t>NestJS</a:t>
            </a:r>
            <a:r>
              <a:rPr lang="en-US" sz="2000">
                <a:cs typeface="Arial"/>
              </a:rPr>
              <a:t> </a:t>
            </a:r>
            <a:r>
              <a:rPr lang="en-US" sz="2000" i="1">
                <a:cs typeface="Arial"/>
              </a:rPr>
              <a:t>classes </a:t>
            </a:r>
            <a:r>
              <a:rPr lang="en-US" sz="2000">
                <a:cs typeface="Arial"/>
              </a:rPr>
              <a:t>may be treated as a </a:t>
            </a:r>
            <a:r>
              <a:rPr lang="en-US" sz="2000" i="1">
                <a:cs typeface="Arial"/>
              </a:rPr>
              <a:t>provider </a:t>
            </a:r>
            <a:r>
              <a:rPr lang="en-US" sz="2000">
                <a:cs typeface="Arial"/>
              </a:rPr>
              <a:t>: services, repositories, factories,…</a:t>
            </a:r>
            <a:endParaRPr lang="en-US"/>
          </a:p>
          <a:p>
            <a:pPr algn="just"/>
            <a:r>
              <a:rPr lang="en-US" sz="2000">
                <a:cs typeface="Arial"/>
              </a:rPr>
              <a:t>Main idea of a provider is that it can be </a:t>
            </a:r>
            <a:r>
              <a:rPr lang="en-US" sz="2000" b="1">
                <a:cs typeface="Arial"/>
              </a:rPr>
              <a:t>injected </a:t>
            </a:r>
            <a:r>
              <a:rPr lang="en-US" sz="2000">
                <a:cs typeface="Arial"/>
              </a:rPr>
              <a:t>as a </a:t>
            </a:r>
            <a:r>
              <a:rPr lang="en-US" sz="2000" i="1">
                <a:cs typeface="Arial"/>
              </a:rPr>
              <a:t>dependency</a:t>
            </a:r>
            <a:r>
              <a:rPr lang="en-US" sz="2000">
                <a:cs typeface="Arial"/>
              </a:rPr>
              <a:t>.</a:t>
            </a:r>
          </a:p>
        </p:txBody>
      </p:sp>
      <p:pic>
        <p:nvPicPr>
          <p:cNvPr id="6" name="Picture 6" descr="Text&#10;&#10;Description automatically generated">
            <a:extLst>
              <a:ext uri="{FF2B5EF4-FFF2-40B4-BE49-F238E27FC236}">
                <a16:creationId xmlns:a16="http://schemas.microsoft.com/office/drawing/2014/main" id="{5377B797-5933-734C-2939-4E68D04430B5}"/>
              </a:ext>
            </a:extLst>
          </p:cNvPr>
          <p:cNvPicPr>
            <a:picLocks noChangeAspect="1"/>
          </p:cNvPicPr>
          <p:nvPr/>
        </p:nvPicPr>
        <p:blipFill>
          <a:blip r:embed="rId2"/>
          <a:stretch>
            <a:fillRect/>
          </a:stretch>
        </p:blipFill>
        <p:spPr>
          <a:xfrm>
            <a:off x="6551364" y="3508132"/>
            <a:ext cx="5644308" cy="2660217"/>
          </a:xfrm>
          <a:prstGeom prst="rect">
            <a:avLst/>
          </a:prstGeom>
        </p:spPr>
      </p:pic>
      <p:pic>
        <p:nvPicPr>
          <p:cNvPr id="7" name="Picture 7" descr="Text&#10;&#10;Description automatically generated">
            <a:extLst>
              <a:ext uri="{FF2B5EF4-FFF2-40B4-BE49-F238E27FC236}">
                <a16:creationId xmlns:a16="http://schemas.microsoft.com/office/drawing/2014/main" id="{544FA743-ABAF-0043-5C91-BA3A71B277D4}"/>
              </a:ext>
            </a:extLst>
          </p:cNvPr>
          <p:cNvPicPr>
            <a:picLocks noChangeAspect="1"/>
          </p:cNvPicPr>
          <p:nvPr/>
        </p:nvPicPr>
        <p:blipFill>
          <a:blip r:embed="rId3"/>
          <a:stretch>
            <a:fillRect/>
          </a:stretch>
        </p:blipFill>
        <p:spPr>
          <a:xfrm>
            <a:off x="6551364" y="932764"/>
            <a:ext cx="5653489" cy="2137269"/>
          </a:xfrm>
          <a:prstGeom prst="rect">
            <a:avLst/>
          </a:prstGeom>
        </p:spPr>
      </p:pic>
    </p:spTree>
    <p:extLst>
      <p:ext uri="{BB962C8B-B14F-4D97-AF65-F5344CB8AC3E}">
        <p14:creationId xmlns:p14="http://schemas.microsoft.com/office/powerpoint/2010/main" val="1677126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58F73-0607-70C7-0681-3BC7DCDBDD13}"/>
              </a:ext>
            </a:extLst>
          </p:cNvPr>
          <p:cNvSpPr>
            <a:spLocks noGrp="1"/>
          </p:cNvSpPr>
          <p:nvPr>
            <p:ph type="title"/>
          </p:nvPr>
        </p:nvSpPr>
        <p:spPr/>
        <p:txBody>
          <a:bodyPr/>
          <a:lstStyle/>
          <a:p>
            <a:r>
              <a:rPr lang="en-US">
                <a:cs typeface="Arial"/>
              </a:rPr>
              <a:t>Modules</a:t>
            </a:r>
            <a:endParaRPr lang="en-US"/>
          </a:p>
        </p:txBody>
      </p:sp>
      <p:sp>
        <p:nvSpPr>
          <p:cNvPr id="4" name="Text Placeholder 3">
            <a:extLst>
              <a:ext uri="{FF2B5EF4-FFF2-40B4-BE49-F238E27FC236}">
                <a16:creationId xmlns:a16="http://schemas.microsoft.com/office/drawing/2014/main" id="{E40CFED7-D341-D4D6-7A33-FAE9D2631F39}"/>
              </a:ext>
            </a:extLst>
          </p:cNvPr>
          <p:cNvSpPr>
            <a:spLocks noGrp="1"/>
          </p:cNvSpPr>
          <p:nvPr>
            <p:ph type="body" sz="quarter" idx="11"/>
          </p:nvPr>
        </p:nvSpPr>
        <p:spPr/>
        <p:txBody>
          <a:bodyPr vert="horz" lIns="91440" tIns="45720" rIns="91440" bIns="45720" rtlCol="0" anchor="t">
            <a:normAutofit/>
          </a:bodyPr>
          <a:lstStyle/>
          <a:p>
            <a:r>
              <a:rPr lang="en-US">
                <a:cs typeface="Arial"/>
              </a:rPr>
              <a:t>The </a:t>
            </a:r>
            <a:r>
              <a:rPr lang="en-US" b="1">
                <a:solidFill>
                  <a:schemeClr val="accent5">
                    <a:lumMod val="75000"/>
                  </a:schemeClr>
                </a:solidFill>
                <a:cs typeface="Arial"/>
              </a:rPr>
              <a:t>@Module()</a:t>
            </a:r>
            <a:r>
              <a:rPr lang="en-US">
                <a:solidFill>
                  <a:schemeClr val="accent5">
                    <a:lumMod val="75000"/>
                  </a:schemeClr>
                </a:solidFill>
                <a:cs typeface="Arial"/>
              </a:rPr>
              <a:t> </a:t>
            </a:r>
            <a:r>
              <a:rPr lang="en-US">
                <a:solidFill>
                  <a:schemeClr val="bg1"/>
                </a:solidFill>
                <a:cs typeface="Arial"/>
              </a:rPr>
              <a:t>decorator</a:t>
            </a:r>
            <a:r>
              <a:rPr lang="en-US">
                <a:cs typeface="Arial"/>
              </a:rPr>
              <a:t> provides metadata that Nest makes use of to organize the application structure.</a:t>
            </a:r>
          </a:p>
          <a:p>
            <a:r>
              <a:rPr lang="en-US">
                <a:cs typeface="Arial"/>
              </a:rPr>
              <a:t>Each application has as least one module, a</a:t>
            </a:r>
            <a:r>
              <a:rPr lang="en-US" b="1">
                <a:cs typeface="Arial"/>
              </a:rPr>
              <a:t> root module</a:t>
            </a:r>
            <a:r>
              <a:rPr lang="en-US">
                <a:cs typeface="Arial"/>
              </a:rPr>
              <a:t>.</a:t>
            </a:r>
          </a:p>
          <a:p>
            <a:pPr marL="0" indent="0">
              <a:buNone/>
            </a:pPr>
            <a:endParaRPr lang="en-US">
              <a:solidFill>
                <a:schemeClr val="bg1"/>
              </a:solidFill>
              <a:cs typeface="Arial"/>
            </a:endParaRPr>
          </a:p>
        </p:txBody>
      </p:sp>
      <p:pic>
        <p:nvPicPr>
          <p:cNvPr id="10" name="Picture 10" descr="Diagram&#10;&#10;Description automatically generated">
            <a:extLst>
              <a:ext uri="{FF2B5EF4-FFF2-40B4-BE49-F238E27FC236}">
                <a16:creationId xmlns:a16="http://schemas.microsoft.com/office/drawing/2014/main" id="{2FFDA7D3-5C70-4BDE-E14C-D982037FAAFB}"/>
              </a:ext>
            </a:extLst>
          </p:cNvPr>
          <p:cNvPicPr>
            <a:picLocks noChangeAspect="1"/>
          </p:cNvPicPr>
          <p:nvPr/>
        </p:nvPicPr>
        <p:blipFill>
          <a:blip r:embed="rId2"/>
          <a:stretch>
            <a:fillRect/>
          </a:stretch>
        </p:blipFill>
        <p:spPr>
          <a:xfrm>
            <a:off x="2154865" y="2295365"/>
            <a:ext cx="7448106" cy="4039363"/>
          </a:xfrm>
          <a:prstGeom prst="rect">
            <a:avLst/>
          </a:prstGeom>
        </p:spPr>
      </p:pic>
    </p:spTree>
    <p:extLst>
      <p:ext uri="{BB962C8B-B14F-4D97-AF65-F5344CB8AC3E}">
        <p14:creationId xmlns:p14="http://schemas.microsoft.com/office/powerpoint/2010/main" val="1431082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0B61-8422-7A53-9B54-164FF5C179CB}"/>
              </a:ext>
            </a:extLst>
          </p:cNvPr>
          <p:cNvSpPr>
            <a:spLocks noGrp="1"/>
          </p:cNvSpPr>
          <p:nvPr>
            <p:ph type="title"/>
          </p:nvPr>
        </p:nvSpPr>
        <p:spPr/>
        <p:txBody>
          <a:bodyPr/>
          <a:lstStyle/>
          <a:p>
            <a:r>
              <a:rPr lang="en-US">
                <a:cs typeface="Arial"/>
              </a:rPr>
              <a:t>Modules</a:t>
            </a:r>
            <a:endParaRPr lang="en-US"/>
          </a:p>
        </p:txBody>
      </p:sp>
      <p:sp>
        <p:nvSpPr>
          <p:cNvPr id="3" name="Text Placeholder 2">
            <a:extLst>
              <a:ext uri="{FF2B5EF4-FFF2-40B4-BE49-F238E27FC236}">
                <a16:creationId xmlns:a16="http://schemas.microsoft.com/office/drawing/2014/main" id="{D1FD086F-02F8-F1E9-6E0C-E07203DC1660}"/>
              </a:ext>
            </a:extLst>
          </p:cNvPr>
          <p:cNvSpPr>
            <a:spLocks noGrp="1"/>
          </p:cNvSpPr>
          <p:nvPr>
            <p:ph type="body" sz="quarter" idx="11"/>
          </p:nvPr>
        </p:nvSpPr>
        <p:spPr>
          <a:xfrm>
            <a:off x="838404" y="1202537"/>
            <a:ext cx="5711483" cy="4966917"/>
          </a:xfrm>
        </p:spPr>
        <p:txBody>
          <a:bodyPr vert="horz" lIns="91440" tIns="45720" rIns="91440" bIns="45720" rtlCol="0" anchor="t">
            <a:normAutofit/>
          </a:bodyPr>
          <a:lstStyle/>
          <a:p>
            <a:r>
              <a:rPr lang="en-US" sz="2000">
                <a:cs typeface="Arial"/>
              </a:rPr>
              <a:t>The </a:t>
            </a:r>
            <a:r>
              <a:rPr lang="en-US" sz="2000" b="1">
                <a:solidFill>
                  <a:schemeClr val="accent5">
                    <a:lumMod val="75000"/>
                  </a:schemeClr>
                </a:solidFill>
                <a:cs typeface="Arial"/>
              </a:rPr>
              <a:t>@Module() </a:t>
            </a:r>
            <a:r>
              <a:rPr lang="en-US" sz="2000">
                <a:solidFill>
                  <a:schemeClr val="bg1"/>
                </a:solidFill>
                <a:cs typeface="Arial"/>
              </a:rPr>
              <a:t>decorator takes a single object whose properties describe the module</a:t>
            </a:r>
          </a:p>
          <a:p>
            <a:endParaRPr lang="en-US">
              <a:cs typeface="Arial"/>
            </a:endParaRPr>
          </a:p>
        </p:txBody>
      </p:sp>
      <p:graphicFrame>
        <p:nvGraphicFramePr>
          <p:cNvPr id="6" name="Table 6">
            <a:extLst>
              <a:ext uri="{FF2B5EF4-FFF2-40B4-BE49-F238E27FC236}">
                <a16:creationId xmlns:a16="http://schemas.microsoft.com/office/drawing/2014/main" id="{B2651D2B-6DEA-A531-E4F2-3DB77FF69546}"/>
              </a:ext>
            </a:extLst>
          </p:cNvPr>
          <p:cNvGraphicFramePr>
            <a:graphicFrameLocks noGrp="1"/>
          </p:cNvGraphicFramePr>
          <p:nvPr/>
        </p:nvGraphicFramePr>
        <p:xfrm>
          <a:off x="815162" y="2020186"/>
          <a:ext cx="6405374" cy="4396119"/>
        </p:xfrm>
        <a:graphic>
          <a:graphicData uri="http://schemas.openxmlformats.org/drawingml/2006/table">
            <a:tbl>
              <a:tblPr bandRow="1">
                <a:tableStyleId>{5C22544A-7EE6-4342-B048-85BDC9FD1C3A}</a:tableStyleId>
              </a:tblPr>
              <a:tblGrid>
                <a:gridCol w="1410198">
                  <a:extLst>
                    <a:ext uri="{9D8B030D-6E8A-4147-A177-3AD203B41FA5}">
                      <a16:colId xmlns:a16="http://schemas.microsoft.com/office/drawing/2014/main" val="308881040"/>
                    </a:ext>
                  </a:extLst>
                </a:gridCol>
                <a:gridCol w="4995176">
                  <a:extLst>
                    <a:ext uri="{9D8B030D-6E8A-4147-A177-3AD203B41FA5}">
                      <a16:colId xmlns:a16="http://schemas.microsoft.com/office/drawing/2014/main" val="317111547"/>
                    </a:ext>
                  </a:extLst>
                </a:gridCol>
              </a:tblGrid>
              <a:tr h="962051">
                <a:tc>
                  <a:txBody>
                    <a:bodyPr/>
                    <a:lstStyle/>
                    <a:p>
                      <a:pPr lvl="0">
                        <a:buNone/>
                      </a:pPr>
                      <a:r>
                        <a:rPr lang="en-US" sz="1800">
                          <a:solidFill>
                            <a:schemeClr val="accent5">
                              <a:lumMod val="75000"/>
                            </a:schemeClr>
                          </a:solidFill>
                          <a:latin typeface="Verdana Pro"/>
                        </a:rPr>
                        <a:t>providers</a:t>
                      </a:r>
                      <a:endParaRPr lang="en-US"/>
                    </a:p>
                  </a:txBody>
                  <a:tcPr/>
                </a:tc>
                <a:tc>
                  <a:txBody>
                    <a:bodyPr/>
                    <a:lstStyle/>
                    <a:p>
                      <a:pPr lvl="0">
                        <a:buNone/>
                      </a:pPr>
                      <a:r>
                        <a:rPr lang="en-US"/>
                        <a:t>The providers that will be instantiated by the Nest injector and that may be shared at least across this module</a:t>
                      </a:r>
                      <a:endParaRPr lang="en-US" sz="1800">
                        <a:latin typeface="Arial"/>
                      </a:endParaRPr>
                    </a:p>
                  </a:txBody>
                  <a:tcPr/>
                </a:tc>
                <a:extLst>
                  <a:ext uri="{0D108BD9-81ED-4DB2-BD59-A6C34878D82A}">
                    <a16:rowId xmlns:a16="http://schemas.microsoft.com/office/drawing/2014/main" val="3683068731"/>
                  </a:ext>
                </a:extLst>
              </a:tr>
              <a:tr h="985514">
                <a:tc>
                  <a:txBody>
                    <a:bodyPr/>
                    <a:lstStyle/>
                    <a:p>
                      <a:pPr lvl="0">
                        <a:buNone/>
                      </a:pPr>
                      <a:r>
                        <a:rPr lang="en-US" sz="1800" b="0" i="0" u="none" strike="noStrike" noProof="0">
                          <a:solidFill>
                            <a:schemeClr val="accent5">
                              <a:lumMod val="75000"/>
                            </a:schemeClr>
                          </a:solidFill>
                          <a:latin typeface="Verdana Pro"/>
                        </a:rPr>
                        <a:t>controllers</a:t>
                      </a:r>
                      <a:endParaRPr lang="en-US" sz="1800">
                        <a:solidFill>
                          <a:schemeClr val="accent5">
                            <a:lumMod val="75000"/>
                          </a:schemeClr>
                        </a:solidFill>
                        <a:latin typeface="Verdana Pro"/>
                      </a:endParaRPr>
                    </a:p>
                  </a:txBody>
                  <a:tcPr/>
                </a:tc>
                <a:tc>
                  <a:txBody>
                    <a:bodyPr/>
                    <a:lstStyle/>
                    <a:p>
                      <a:pPr lvl="0">
                        <a:buNone/>
                      </a:pPr>
                      <a:r>
                        <a:rPr lang="en-US"/>
                        <a:t>The set of controllers defined in this module which have to be instantiated</a:t>
                      </a:r>
                      <a:endParaRPr lang="en-US" sz="1800">
                        <a:latin typeface="Arial"/>
                      </a:endParaRPr>
                    </a:p>
                  </a:txBody>
                  <a:tcPr/>
                </a:tc>
                <a:extLst>
                  <a:ext uri="{0D108BD9-81ED-4DB2-BD59-A6C34878D82A}">
                    <a16:rowId xmlns:a16="http://schemas.microsoft.com/office/drawing/2014/main" val="3835169548"/>
                  </a:ext>
                </a:extLst>
              </a:tr>
              <a:tr h="985514">
                <a:tc>
                  <a:txBody>
                    <a:bodyPr/>
                    <a:lstStyle/>
                    <a:p>
                      <a:pPr lvl="0">
                        <a:buNone/>
                      </a:pPr>
                      <a:r>
                        <a:rPr lang="en-US" sz="1800" b="0" i="0" u="none" strike="noStrike" noProof="0">
                          <a:solidFill>
                            <a:schemeClr val="accent5">
                              <a:lumMod val="75000"/>
                            </a:schemeClr>
                          </a:solidFill>
                          <a:latin typeface="Verdana Pro"/>
                        </a:rPr>
                        <a:t>imports</a:t>
                      </a:r>
                      <a:endParaRPr lang="en-US" sz="1800">
                        <a:solidFill>
                          <a:schemeClr val="accent5">
                            <a:lumMod val="75000"/>
                          </a:schemeClr>
                        </a:solidFill>
                        <a:latin typeface="Verdana Pro"/>
                      </a:endParaRPr>
                    </a:p>
                  </a:txBody>
                  <a:tcPr/>
                </a:tc>
                <a:tc>
                  <a:txBody>
                    <a:bodyPr/>
                    <a:lstStyle/>
                    <a:p>
                      <a:pPr lvl="0">
                        <a:buNone/>
                      </a:pPr>
                      <a:r>
                        <a:rPr lang="en-US"/>
                        <a:t>The list of imported modules that export the providers which are required in this module</a:t>
                      </a:r>
                      <a:endParaRPr lang="en-US" sz="1800">
                        <a:latin typeface="Arial"/>
                      </a:endParaRPr>
                    </a:p>
                  </a:txBody>
                  <a:tcPr/>
                </a:tc>
                <a:extLst>
                  <a:ext uri="{0D108BD9-81ED-4DB2-BD59-A6C34878D82A}">
                    <a16:rowId xmlns:a16="http://schemas.microsoft.com/office/drawing/2014/main" val="1220512109"/>
                  </a:ext>
                </a:extLst>
              </a:tr>
              <a:tr h="985514">
                <a:tc>
                  <a:txBody>
                    <a:bodyPr/>
                    <a:lstStyle/>
                    <a:p>
                      <a:pPr lvl="0">
                        <a:buNone/>
                      </a:pPr>
                      <a:r>
                        <a:rPr lang="en-US" sz="1800" b="0" i="0" u="none" strike="noStrike" noProof="0">
                          <a:solidFill>
                            <a:schemeClr val="accent5">
                              <a:lumMod val="75000"/>
                            </a:schemeClr>
                          </a:solidFill>
                          <a:latin typeface="Verdana Pro"/>
                        </a:rPr>
                        <a:t>exports</a:t>
                      </a:r>
                      <a:endParaRPr lang="en-US" sz="1800">
                        <a:solidFill>
                          <a:schemeClr val="accent5">
                            <a:lumMod val="75000"/>
                          </a:schemeClr>
                        </a:solidFill>
                        <a:latin typeface="Verdana Pro"/>
                      </a:endParaRPr>
                    </a:p>
                  </a:txBody>
                  <a:tcPr/>
                </a:tc>
                <a:tc>
                  <a:txBody>
                    <a:bodyPr/>
                    <a:lstStyle/>
                    <a:p>
                      <a:pPr lvl="0">
                        <a:buNone/>
                      </a:pPr>
                      <a:r>
                        <a:rPr lang="en-US"/>
                        <a:t>The subset of providers that are provided by this module and should be available in other modules which import this module. You can use either the provider itself or just its token (provide value)</a:t>
                      </a:r>
                      <a:endParaRPr lang="en-US" sz="1800">
                        <a:latin typeface="Arial"/>
                      </a:endParaRPr>
                    </a:p>
                  </a:txBody>
                  <a:tcPr/>
                </a:tc>
                <a:extLst>
                  <a:ext uri="{0D108BD9-81ED-4DB2-BD59-A6C34878D82A}">
                    <a16:rowId xmlns:a16="http://schemas.microsoft.com/office/drawing/2014/main" val="492699898"/>
                  </a:ext>
                </a:extLst>
              </a:tr>
            </a:tbl>
          </a:graphicData>
        </a:graphic>
      </p:graphicFrame>
      <p:pic>
        <p:nvPicPr>
          <p:cNvPr id="7" name="Picture 7" descr="Text&#10;&#10;Description automatically generated">
            <a:extLst>
              <a:ext uri="{FF2B5EF4-FFF2-40B4-BE49-F238E27FC236}">
                <a16:creationId xmlns:a16="http://schemas.microsoft.com/office/drawing/2014/main" id="{255C6CF2-130E-5577-0BAA-36FE4AA45450}"/>
              </a:ext>
            </a:extLst>
          </p:cNvPr>
          <p:cNvPicPr>
            <a:picLocks noChangeAspect="1"/>
          </p:cNvPicPr>
          <p:nvPr/>
        </p:nvPicPr>
        <p:blipFill>
          <a:blip r:embed="rId2"/>
          <a:stretch>
            <a:fillRect/>
          </a:stretch>
        </p:blipFill>
        <p:spPr>
          <a:xfrm>
            <a:off x="7338237" y="3910908"/>
            <a:ext cx="4851990" cy="2500626"/>
          </a:xfrm>
          <a:prstGeom prst="rect">
            <a:avLst/>
          </a:prstGeom>
        </p:spPr>
      </p:pic>
      <p:pic>
        <p:nvPicPr>
          <p:cNvPr id="4" name="Picture 4" descr="Text&#10;&#10;Description automatically generated">
            <a:extLst>
              <a:ext uri="{FF2B5EF4-FFF2-40B4-BE49-F238E27FC236}">
                <a16:creationId xmlns:a16="http://schemas.microsoft.com/office/drawing/2014/main" id="{FA3BF501-7967-5EA4-1F46-A9A04BFD8F54}"/>
              </a:ext>
            </a:extLst>
          </p:cNvPr>
          <p:cNvPicPr>
            <a:picLocks noChangeAspect="1"/>
          </p:cNvPicPr>
          <p:nvPr/>
        </p:nvPicPr>
        <p:blipFill>
          <a:blip r:embed="rId3"/>
          <a:stretch>
            <a:fillRect/>
          </a:stretch>
        </p:blipFill>
        <p:spPr>
          <a:xfrm>
            <a:off x="7338237" y="1598504"/>
            <a:ext cx="4851990" cy="2190156"/>
          </a:xfrm>
          <a:prstGeom prst="rect">
            <a:avLst/>
          </a:prstGeom>
        </p:spPr>
      </p:pic>
    </p:spTree>
    <p:extLst>
      <p:ext uri="{BB962C8B-B14F-4D97-AF65-F5344CB8AC3E}">
        <p14:creationId xmlns:p14="http://schemas.microsoft.com/office/powerpoint/2010/main" val="2295663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Pipes</a:t>
            </a:r>
            <a:endParaRPr lang="en-US"/>
          </a:p>
        </p:txBody>
      </p:sp>
      <p:sp>
        <p:nvSpPr>
          <p:cNvPr id="6" name="Text Placeholder 2">
            <a:extLst>
              <a:ext uri="{FF2B5EF4-FFF2-40B4-BE49-F238E27FC236}">
                <a16:creationId xmlns:a16="http://schemas.microsoft.com/office/drawing/2014/main" id="{80BDF634-1AC6-843A-F8E0-B24BC3F7A271}"/>
              </a:ext>
            </a:extLst>
          </p:cNvPr>
          <p:cNvSpPr txBox="1">
            <a:spLocks/>
          </p:cNvSpPr>
          <p:nvPr/>
        </p:nvSpPr>
        <p:spPr>
          <a:xfrm>
            <a:off x="990804" y="1097783"/>
            <a:ext cx="10216135" cy="522407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2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1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A pipe is a class annotated with the </a:t>
            </a:r>
            <a:r>
              <a:rPr lang="en-US" sz="1800" b="1">
                <a:solidFill>
                  <a:schemeClr val="accent5">
                    <a:lumMod val="75000"/>
                  </a:schemeClr>
                </a:solidFill>
              </a:rPr>
              <a:t>@Injectable()</a:t>
            </a:r>
            <a:r>
              <a:rPr lang="en-US" sz="1800"/>
              <a:t> decorator, which implements the </a:t>
            </a:r>
            <a:r>
              <a:rPr lang="en-US" sz="1800" err="1"/>
              <a:t>PipeTransform</a:t>
            </a:r>
            <a:r>
              <a:rPr lang="en-US" sz="1800"/>
              <a:t> interface.</a:t>
            </a:r>
            <a:endParaRPr lang="en-US" sz="1800">
              <a:cs typeface="Arial"/>
            </a:endParaRPr>
          </a:p>
          <a:p>
            <a:r>
              <a:rPr lang="en-US" sz="1800"/>
              <a:t>Pipes have two typical use cases:</a:t>
            </a:r>
            <a:endParaRPr lang="en-US" sz="1800">
              <a:cs typeface="Arial"/>
            </a:endParaRPr>
          </a:p>
          <a:p>
            <a:pPr lvl="1">
              <a:buFont typeface="Arial" panose="05000000000000000000" pitchFamily="2" charset="2"/>
              <a:buChar char="−"/>
            </a:pPr>
            <a:r>
              <a:rPr lang="en-US" sz="1800">
                <a:cs typeface="Arial"/>
              </a:rPr>
              <a:t>transformation</a:t>
            </a:r>
          </a:p>
          <a:p>
            <a:pPr lvl="1"/>
            <a:r>
              <a:rPr lang="en-US" sz="1800">
                <a:cs typeface="Arial"/>
              </a:rPr>
              <a:t>validation</a:t>
            </a:r>
          </a:p>
          <a:p>
            <a:pPr>
              <a:buClr>
                <a:srgbClr val="D6001C"/>
              </a:buClr>
              <a:buFont typeface="Wingdings" panose="020B0604020202020204" pitchFamily="34" charset="0"/>
              <a:buChar char="§"/>
            </a:pPr>
            <a:r>
              <a:rPr lang="en-US" sz="1800">
                <a:cs typeface="Arial"/>
              </a:rPr>
              <a:t>In</a:t>
            </a:r>
            <a:r>
              <a:rPr lang="en-US" sz="1800"/>
              <a:t> both case, pipes operate on the </a:t>
            </a:r>
            <a:r>
              <a:rPr lang="en-US" sz="1800" i="1"/>
              <a:t>arguments </a:t>
            </a:r>
            <a:r>
              <a:rPr lang="en-US" sz="1800"/>
              <a:t>being processed by a </a:t>
            </a:r>
            <a:r>
              <a:rPr lang="en-US" sz="1800" b="1"/>
              <a:t>controller route handler</a:t>
            </a:r>
            <a:br>
              <a:rPr lang="en-US"/>
            </a:br>
            <a:endParaRPr lang="en-US">
              <a:solidFill>
                <a:srgbClr val="3C3E41"/>
              </a:solidFill>
              <a:cs typeface="Arial"/>
            </a:endParaRPr>
          </a:p>
        </p:txBody>
      </p:sp>
      <p:pic>
        <p:nvPicPr>
          <p:cNvPr id="8" name="Picture 8" descr="Chart, bubble chart&#10;&#10;Description automatically generated">
            <a:extLst>
              <a:ext uri="{FF2B5EF4-FFF2-40B4-BE49-F238E27FC236}">
                <a16:creationId xmlns:a16="http://schemas.microsoft.com/office/drawing/2014/main" id="{1D654CE5-C535-3CA6-81C6-B68BB62791A2}"/>
              </a:ext>
            </a:extLst>
          </p:cNvPr>
          <p:cNvPicPr>
            <a:picLocks noChangeAspect="1"/>
          </p:cNvPicPr>
          <p:nvPr/>
        </p:nvPicPr>
        <p:blipFill>
          <a:blip r:embed="rId2"/>
          <a:stretch>
            <a:fillRect/>
          </a:stretch>
        </p:blipFill>
        <p:spPr>
          <a:xfrm>
            <a:off x="3050115" y="3142859"/>
            <a:ext cx="6118513" cy="3283344"/>
          </a:xfrm>
          <a:prstGeom prst="rect">
            <a:avLst/>
          </a:prstGeom>
        </p:spPr>
      </p:pic>
    </p:spTree>
    <p:extLst>
      <p:ext uri="{BB962C8B-B14F-4D97-AF65-F5344CB8AC3E}">
        <p14:creationId xmlns:p14="http://schemas.microsoft.com/office/powerpoint/2010/main" val="1590580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Build-in pipes</a:t>
            </a:r>
            <a:endParaRPr lang="en-US"/>
          </a:p>
        </p:txBody>
      </p:sp>
      <p:sp>
        <p:nvSpPr>
          <p:cNvPr id="5" name="Text Placeholder 2">
            <a:extLst>
              <a:ext uri="{FF2B5EF4-FFF2-40B4-BE49-F238E27FC236}">
                <a16:creationId xmlns:a16="http://schemas.microsoft.com/office/drawing/2014/main" id="{0FA86BCC-CC7A-8D95-F23D-C41342AAF0BB}"/>
              </a:ext>
            </a:extLst>
          </p:cNvPr>
          <p:cNvSpPr txBox="1">
            <a:spLocks/>
          </p:cNvSpPr>
          <p:nvPr/>
        </p:nvSpPr>
        <p:spPr>
          <a:xfrm>
            <a:off x="990804" y="1097783"/>
            <a:ext cx="5559469" cy="536261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2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1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Nest comes with 9 pipes available out-of-the-box:</a:t>
            </a:r>
          </a:p>
          <a:p>
            <a:pPr lvl="1"/>
            <a:r>
              <a:rPr lang="en-US" sz="1600" err="1"/>
              <a:t>ValidationPipe</a:t>
            </a:r>
            <a:endParaRPr lang="en-US" sz="1600">
              <a:cs typeface="Arial"/>
            </a:endParaRPr>
          </a:p>
          <a:p>
            <a:pPr lvl="1"/>
            <a:r>
              <a:rPr lang="en-US" sz="1600" err="1">
                <a:cs typeface="Arial"/>
              </a:rPr>
              <a:t>ParseIntPipe</a:t>
            </a:r>
            <a:endParaRPr lang="en-US" sz="1600">
              <a:cs typeface="Arial"/>
            </a:endParaRPr>
          </a:p>
          <a:p>
            <a:pPr lvl="1"/>
            <a:r>
              <a:rPr lang="en-US" sz="1600" err="1">
                <a:cs typeface="Arial"/>
              </a:rPr>
              <a:t>ParseFloatPipe</a:t>
            </a:r>
            <a:endParaRPr lang="en-US" sz="1600">
              <a:cs typeface="Arial"/>
            </a:endParaRPr>
          </a:p>
          <a:p>
            <a:pPr lvl="1"/>
            <a:r>
              <a:rPr lang="en-US" sz="1600" err="1">
                <a:cs typeface="Arial"/>
              </a:rPr>
              <a:t>ParseBoolPipe</a:t>
            </a:r>
            <a:endParaRPr lang="en-US" sz="1600">
              <a:cs typeface="Arial"/>
            </a:endParaRPr>
          </a:p>
          <a:p>
            <a:pPr lvl="1"/>
            <a:r>
              <a:rPr lang="en-US" sz="1600" err="1">
                <a:cs typeface="Arial"/>
              </a:rPr>
              <a:t>ParseArrayPipe</a:t>
            </a:r>
            <a:endParaRPr lang="en-US" sz="1600">
              <a:cs typeface="Arial"/>
            </a:endParaRPr>
          </a:p>
          <a:p>
            <a:pPr lvl="1"/>
            <a:r>
              <a:rPr lang="en-US" sz="1600" err="1">
                <a:cs typeface="Arial"/>
              </a:rPr>
              <a:t>ParseUUIDPipe</a:t>
            </a:r>
            <a:endParaRPr lang="en-US" sz="1600">
              <a:cs typeface="Arial"/>
            </a:endParaRPr>
          </a:p>
          <a:p>
            <a:pPr lvl="1"/>
            <a:r>
              <a:rPr lang="en-US" sz="1600" err="1">
                <a:cs typeface="Arial"/>
              </a:rPr>
              <a:t>ParseEnumPipe</a:t>
            </a:r>
            <a:endParaRPr lang="en-US" sz="1600">
              <a:cs typeface="Arial"/>
            </a:endParaRPr>
          </a:p>
          <a:p>
            <a:pPr lvl="1"/>
            <a:r>
              <a:rPr lang="en-US" sz="1600" err="1">
                <a:cs typeface="Arial"/>
              </a:rPr>
              <a:t>DefaultValuePipe</a:t>
            </a:r>
            <a:endParaRPr lang="en-US" sz="1600">
              <a:cs typeface="Arial"/>
            </a:endParaRPr>
          </a:p>
          <a:p>
            <a:pPr lvl="1"/>
            <a:r>
              <a:rPr lang="en-US" sz="1600" err="1">
                <a:cs typeface="Arial"/>
              </a:rPr>
              <a:t>ParseFilePipe</a:t>
            </a:r>
            <a:br>
              <a:rPr lang="en-US"/>
            </a:br>
            <a:endParaRPr lang="en-US">
              <a:solidFill>
                <a:srgbClr val="3C3E41"/>
              </a:solidFill>
              <a:cs typeface="Arial"/>
            </a:endParaRPr>
          </a:p>
        </p:txBody>
      </p:sp>
      <p:pic>
        <p:nvPicPr>
          <p:cNvPr id="18" name="Picture 18" descr="Text&#10;&#10;Description automatically generated">
            <a:extLst>
              <a:ext uri="{FF2B5EF4-FFF2-40B4-BE49-F238E27FC236}">
                <a16:creationId xmlns:a16="http://schemas.microsoft.com/office/drawing/2014/main" id="{235B023D-45E5-711E-91AB-BA62DD35F8EC}"/>
              </a:ext>
            </a:extLst>
          </p:cNvPr>
          <p:cNvPicPr>
            <a:picLocks noChangeAspect="1"/>
          </p:cNvPicPr>
          <p:nvPr/>
        </p:nvPicPr>
        <p:blipFill>
          <a:blip r:embed="rId2"/>
          <a:stretch>
            <a:fillRect/>
          </a:stretch>
        </p:blipFill>
        <p:spPr>
          <a:xfrm>
            <a:off x="4337531" y="1503346"/>
            <a:ext cx="6861077" cy="2378879"/>
          </a:xfrm>
          <a:prstGeom prst="rect">
            <a:avLst/>
          </a:prstGeom>
        </p:spPr>
      </p:pic>
    </p:spTree>
    <p:extLst>
      <p:ext uri="{BB962C8B-B14F-4D97-AF65-F5344CB8AC3E}">
        <p14:creationId xmlns:p14="http://schemas.microsoft.com/office/powerpoint/2010/main" val="686257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Custom pipes</a:t>
            </a:r>
            <a:endParaRPr lang="en-US"/>
          </a:p>
        </p:txBody>
      </p:sp>
      <p:sp>
        <p:nvSpPr>
          <p:cNvPr id="5" name="Text Placeholder 2">
            <a:extLst>
              <a:ext uri="{FF2B5EF4-FFF2-40B4-BE49-F238E27FC236}">
                <a16:creationId xmlns:a16="http://schemas.microsoft.com/office/drawing/2014/main" id="{0FA86BCC-CC7A-8D95-F23D-C41342AAF0BB}"/>
              </a:ext>
            </a:extLst>
          </p:cNvPr>
          <p:cNvSpPr txBox="1">
            <a:spLocks/>
          </p:cNvSpPr>
          <p:nvPr/>
        </p:nvSpPr>
        <p:spPr>
          <a:xfrm>
            <a:off x="990804" y="1097783"/>
            <a:ext cx="10208438" cy="52086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2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1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a:t>Pipes implement the </a:t>
            </a:r>
            <a:r>
              <a:rPr lang="en-US" sz="1800" err="1"/>
              <a:t>PipeTransform</a:t>
            </a:r>
            <a:r>
              <a:rPr lang="en-US" sz="1800"/>
              <a:t> generic interface =&gt; every pipe must have a transform() method. This method will be called by </a:t>
            </a:r>
            <a:r>
              <a:rPr lang="en-US" sz="1800" err="1"/>
              <a:t>NestJS</a:t>
            </a:r>
            <a:r>
              <a:rPr lang="en-US" sz="1800"/>
              <a:t> to process the arguments.</a:t>
            </a:r>
            <a:endParaRPr lang="en-US" sz="1800">
              <a:cs typeface="Arial"/>
            </a:endParaRPr>
          </a:p>
          <a:p>
            <a:pPr algn="just"/>
            <a:r>
              <a:rPr lang="en-US" sz="1800"/>
              <a:t>The transform() method accepts two parameters :</a:t>
            </a:r>
            <a:endParaRPr lang="en-US" sz="1800">
              <a:cs typeface="Arial"/>
            </a:endParaRPr>
          </a:p>
          <a:p>
            <a:pPr lvl="1" algn="just"/>
            <a:r>
              <a:rPr lang="en-US" sz="1600" b="1">
                <a:cs typeface="Arial"/>
              </a:rPr>
              <a:t>value</a:t>
            </a:r>
            <a:r>
              <a:rPr lang="en-US" sz="1600">
                <a:cs typeface="Arial"/>
              </a:rPr>
              <a:t>: the value of the processed argument.</a:t>
            </a:r>
          </a:p>
          <a:p>
            <a:pPr lvl="1" algn="just"/>
            <a:r>
              <a:rPr lang="en-US" sz="1600" b="1">
                <a:cs typeface="Arial"/>
              </a:rPr>
              <a:t>metadata</a:t>
            </a:r>
            <a:r>
              <a:rPr lang="en-US" sz="1600">
                <a:cs typeface="Arial"/>
              </a:rPr>
              <a:t> (optional): an object containing metadata about the argument.</a:t>
            </a:r>
          </a:p>
          <a:p>
            <a:pPr algn="just"/>
            <a:r>
              <a:rPr lang="en-US" sz="1800"/>
              <a:t>Whatever is returned from the transform() method will be passed on to the route handler. Exceptions will be sent back to the client.</a:t>
            </a:r>
            <a:endParaRPr lang="en-US" sz="1800">
              <a:cs typeface="Arial"/>
            </a:endParaRPr>
          </a:p>
          <a:p>
            <a:pPr marL="0" indent="0">
              <a:buNone/>
            </a:pPr>
            <a:br>
              <a:rPr lang="en-US"/>
            </a:br>
            <a:endParaRPr lang="en-US">
              <a:solidFill>
                <a:srgbClr val="3C3E41"/>
              </a:solidFill>
              <a:cs typeface="Arial"/>
            </a:endParaRPr>
          </a:p>
        </p:txBody>
      </p:sp>
      <p:pic>
        <p:nvPicPr>
          <p:cNvPr id="19" name="Picture 19" descr="Text&#10;&#10;Description automatically generated">
            <a:extLst>
              <a:ext uri="{FF2B5EF4-FFF2-40B4-BE49-F238E27FC236}">
                <a16:creationId xmlns:a16="http://schemas.microsoft.com/office/drawing/2014/main" id="{FE801B99-3A26-C744-F12C-D237F927EAD5}"/>
              </a:ext>
            </a:extLst>
          </p:cNvPr>
          <p:cNvPicPr>
            <a:picLocks noChangeAspect="1"/>
          </p:cNvPicPr>
          <p:nvPr/>
        </p:nvPicPr>
        <p:blipFill>
          <a:blip r:embed="rId2"/>
          <a:stretch>
            <a:fillRect/>
          </a:stretch>
        </p:blipFill>
        <p:spPr>
          <a:xfrm>
            <a:off x="3315856" y="3350754"/>
            <a:ext cx="5560291" cy="2942796"/>
          </a:xfrm>
          <a:prstGeom prst="rect">
            <a:avLst/>
          </a:prstGeom>
        </p:spPr>
      </p:pic>
    </p:spTree>
    <p:extLst>
      <p:ext uri="{BB962C8B-B14F-4D97-AF65-F5344CB8AC3E}">
        <p14:creationId xmlns:p14="http://schemas.microsoft.com/office/powerpoint/2010/main" val="3411565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class-validator</a:t>
            </a:r>
            <a:endParaRPr lang="en-US"/>
          </a:p>
        </p:txBody>
      </p:sp>
      <p:sp>
        <p:nvSpPr>
          <p:cNvPr id="5" name="Text Placeholder 2">
            <a:extLst>
              <a:ext uri="{FF2B5EF4-FFF2-40B4-BE49-F238E27FC236}">
                <a16:creationId xmlns:a16="http://schemas.microsoft.com/office/drawing/2014/main" id="{0FA86BCC-CC7A-8D95-F23D-C41342AAF0BB}"/>
              </a:ext>
            </a:extLst>
          </p:cNvPr>
          <p:cNvSpPr txBox="1">
            <a:spLocks/>
          </p:cNvSpPr>
          <p:nvPr/>
        </p:nvSpPr>
        <p:spPr>
          <a:xfrm>
            <a:off x="990804" y="1097783"/>
            <a:ext cx="6737105" cy="52086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2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1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a:cs typeface="Arial"/>
              </a:rPr>
              <a:t>Nest works well with the class-validator library. </a:t>
            </a:r>
            <a:endParaRPr lang="en-US"/>
          </a:p>
          <a:p>
            <a:pPr algn="just"/>
            <a:r>
              <a:rPr lang="en-US" sz="1800">
                <a:cs typeface="Arial"/>
              </a:rPr>
              <a:t>This powerful library allows you to use decorator-based validation</a:t>
            </a:r>
          </a:p>
          <a:p>
            <a:pPr algn="just"/>
            <a:r>
              <a:rPr lang="en-US" sz="1800">
                <a:cs typeface="Arial"/>
              </a:rPr>
              <a:t>Decorator-based validation is more powerful when combined with Nest's Pipe capabilities since we have access to the </a:t>
            </a:r>
            <a:r>
              <a:rPr lang="en-US" sz="1800" i="1">
                <a:cs typeface="Arial"/>
              </a:rPr>
              <a:t>metatype </a:t>
            </a:r>
            <a:r>
              <a:rPr lang="en-US" sz="1800">
                <a:cs typeface="Arial"/>
              </a:rPr>
              <a:t>of the processed property</a:t>
            </a:r>
            <a:endParaRPr lang="en-US" sz="1800">
              <a:solidFill>
                <a:srgbClr val="3C3E41"/>
              </a:solidFill>
              <a:latin typeface="Arial"/>
              <a:ea typeface="Source Sans Pro"/>
              <a:cs typeface="Arial"/>
            </a:endParaRPr>
          </a:p>
          <a:p>
            <a:pPr algn="just"/>
            <a:r>
              <a:rPr lang="en-US" sz="1800">
                <a:ea typeface="Source Sans Pro"/>
                <a:cs typeface="Arial"/>
              </a:rPr>
              <a:t>Some validation decorators that Nest provide:</a:t>
            </a:r>
          </a:p>
          <a:p>
            <a:pPr lvl="1" algn="just"/>
            <a:r>
              <a:rPr lang="en-US" sz="1600" err="1">
                <a:ea typeface="Source Sans Pro"/>
                <a:cs typeface="Arial"/>
              </a:rPr>
              <a:t>IsEnum</a:t>
            </a:r>
            <a:endParaRPr lang="en-US" sz="1600">
              <a:ea typeface="Source Sans Pro"/>
              <a:cs typeface="Arial"/>
            </a:endParaRPr>
          </a:p>
          <a:p>
            <a:pPr lvl="1" algn="just"/>
            <a:r>
              <a:rPr lang="en-US" sz="1600" err="1">
                <a:ea typeface="Source Sans Pro"/>
                <a:cs typeface="Arial"/>
              </a:rPr>
              <a:t>IsEmail</a:t>
            </a:r>
            <a:endParaRPr lang="en-US" sz="1600">
              <a:ea typeface="Source Sans Pro"/>
              <a:cs typeface="Arial"/>
            </a:endParaRPr>
          </a:p>
          <a:p>
            <a:pPr lvl="1" algn="just"/>
            <a:r>
              <a:rPr lang="en-US" sz="1600" err="1">
                <a:ea typeface="Source Sans Pro"/>
                <a:cs typeface="Arial"/>
              </a:rPr>
              <a:t>IsDate</a:t>
            </a:r>
            <a:endParaRPr lang="en-US" sz="1600">
              <a:ea typeface="Source Sans Pro"/>
              <a:cs typeface="Arial"/>
            </a:endParaRPr>
          </a:p>
          <a:p>
            <a:pPr lvl="1" algn="just"/>
            <a:r>
              <a:rPr lang="en-US" sz="1600" err="1">
                <a:solidFill>
                  <a:srgbClr val="3C3E41"/>
                </a:solidFill>
                <a:latin typeface="Arial"/>
                <a:ea typeface="Source Sans Pro"/>
                <a:cs typeface="Arial"/>
              </a:rPr>
              <a:t>MinLength</a:t>
            </a:r>
            <a:endParaRPr lang="en-US" sz="1600" err="1">
              <a:ea typeface="Source Sans Pro"/>
              <a:cs typeface="Arial"/>
            </a:endParaRPr>
          </a:p>
          <a:p>
            <a:pPr lvl="1" algn="just"/>
            <a:r>
              <a:rPr lang="en-US" sz="1600" err="1">
                <a:ea typeface="Source Sans Pro"/>
                <a:cs typeface="Arial"/>
              </a:rPr>
              <a:t>MaxLength</a:t>
            </a:r>
            <a:endParaRPr lang="en-US" sz="1600">
              <a:ea typeface="Source Sans Pro"/>
              <a:cs typeface="Arial"/>
            </a:endParaRPr>
          </a:p>
          <a:p>
            <a:pPr marL="0" indent="0">
              <a:buNone/>
            </a:pPr>
            <a:br>
              <a:rPr lang="en-US"/>
            </a:br>
            <a:endParaRPr lang="en-US">
              <a:solidFill>
                <a:srgbClr val="3C3E41"/>
              </a:solidFill>
              <a:cs typeface="Arial"/>
            </a:endParaRPr>
          </a:p>
        </p:txBody>
      </p:sp>
      <p:pic>
        <p:nvPicPr>
          <p:cNvPr id="4" name="Picture 5" descr="Text&#10;&#10;Description automatically generated">
            <a:extLst>
              <a:ext uri="{FF2B5EF4-FFF2-40B4-BE49-F238E27FC236}">
                <a16:creationId xmlns:a16="http://schemas.microsoft.com/office/drawing/2014/main" id="{B54CE80C-5055-6257-25FF-931ACFA6FC57}"/>
              </a:ext>
            </a:extLst>
          </p:cNvPr>
          <p:cNvPicPr>
            <a:picLocks noChangeAspect="1"/>
          </p:cNvPicPr>
          <p:nvPr/>
        </p:nvPicPr>
        <p:blipFill>
          <a:blip r:embed="rId2"/>
          <a:stretch>
            <a:fillRect/>
          </a:stretch>
        </p:blipFill>
        <p:spPr>
          <a:xfrm>
            <a:off x="7726676" y="1009650"/>
            <a:ext cx="2806072" cy="4391025"/>
          </a:xfrm>
          <a:prstGeom prst="rect">
            <a:avLst/>
          </a:prstGeom>
        </p:spPr>
      </p:pic>
    </p:spTree>
    <p:extLst>
      <p:ext uri="{BB962C8B-B14F-4D97-AF65-F5344CB8AC3E}">
        <p14:creationId xmlns:p14="http://schemas.microsoft.com/office/powerpoint/2010/main" val="150950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558704-037F-4FEA-AEEC-B05917B8050E}"/>
              </a:ext>
            </a:extLst>
          </p:cNvPr>
          <p:cNvSpPr>
            <a:spLocks noGrp="1"/>
          </p:cNvSpPr>
          <p:nvPr>
            <p:ph type="body" sz="quarter" idx="10"/>
          </p:nvPr>
        </p:nvSpPr>
        <p:spPr>
          <a:xfrm>
            <a:off x="5809284" y="1063870"/>
            <a:ext cx="5216136" cy="4287235"/>
          </a:xfrm>
        </p:spPr>
        <p:txBody>
          <a:bodyPr>
            <a:noAutofit/>
          </a:bodyPr>
          <a:lstStyle/>
          <a:p>
            <a:pPr marL="0" lvl="0" indent="0">
              <a:buNone/>
            </a:pPr>
            <a:endParaRPr lang="en-US" sz="1200">
              <a:cs typeface="Arial"/>
            </a:endParaRPr>
          </a:p>
          <a:p>
            <a:r>
              <a:rPr lang="en-US" sz="1200">
                <a:solidFill>
                  <a:srgbClr val="3C4043"/>
                </a:solidFill>
                <a:ea typeface="+mn-lt"/>
                <a:cs typeface="+mn-lt"/>
              </a:rPr>
              <a:t>Introduce </a:t>
            </a:r>
            <a:r>
              <a:rPr lang="en-US" sz="1200" err="1">
                <a:ea typeface="+mn-lt"/>
                <a:cs typeface="+mn-lt"/>
              </a:rPr>
              <a:t>NestJS</a:t>
            </a:r>
            <a:endParaRPr lang="en-US" sz="1200" err="1">
              <a:cs typeface="Arial"/>
            </a:endParaRPr>
          </a:p>
          <a:p>
            <a:pPr lvl="1"/>
            <a:r>
              <a:rPr lang="en-US" sz="1200"/>
              <a:t>What is </a:t>
            </a:r>
            <a:r>
              <a:rPr lang="en-US" sz="1200" err="1"/>
              <a:t>NestJS</a:t>
            </a:r>
            <a:r>
              <a:rPr lang="en-US" sz="1200"/>
              <a:t>?</a:t>
            </a:r>
            <a:endParaRPr lang="en-US" sz="1200">
              <a:cs typeface="Arial"/>
            </a:endParaRPr>
          </a:p>
          <a:p>
            <a:pPr lvl="1"/>
            <a:r>
              <a:rPr lang="en-US" sz="1200" err="1"/>
              <a:t>NestJS</a:t>
            </a:r>
            <a:r>
              <a:rPr lang="en-US" sz="1200"/>
              <a:t> Architecture</a:t>
            </a:r>
            <a:endParaRPr lang="en-US" sz="1200">
              <a:cs typeface="Arial"/>
            </a:endParaRPr>
          </a:p>
          <a:p>
            <a:pPr lvl="1"/>
            <a:r>
              <a:rPr lang="en-US" sz="1200" err="1"/>
              <a:t>NestJS</a:t>
            </a:r>
            <a:r>
              <a:rPr lang="en-US" sz="1200"/>
              <a:t> CLI</a:t>
            </a:r>
            <a:endParaRPr lang="en-US" sz="1200">
              <a:cs typeface="Arial"/>
            </a:endParaRPr>
          </a:p>
          <a:p>
            <a:pPr lvl="1"/>
            <a:r>
              <a:rPr lang="en-US" sz="1200"/>
              <a:t>Workspaces and project file structure</a:t>
            </a:r>
            <a:endParaRPr lang="en-US" sz="1200">
              <a:cs typeface="Arial"/>
            </a:endParaRPr>
          </a:p>
          <a:p>
            <a:r>
              <a:rPr lang="en-US" sz="1200" err="1"/>
              <a:t>NestJS</a:t>
            </a:r>
            <a:r>
              <a:rPr lang="en-US" sz="1200"/>
              <a:t> Overview</a:t>
            </a:r>
            <a:endParaRPr lang="en-US" sz="1200">
              <a:cs typeface="Arial"/>
            </a:endParaRPr>
          </a:p>
          <a:p>
            <a:pPr lvl="1">
              <a:buFont typeface="Wingdings"/>
              <a:buChar char="§"/>
            </a:pPr>
            <a:r>
              <a:rPr lang="en-US" sz="1200">
                <a:cs typeface="Arial"/>
              </a:rPr>
              <a:t>Decorators</a:t>
            </a:r>
          </a:p>
          <a:p>
            <a:pPr lvl="1">
              <a:buFont typeface="Wingdings"/>
              <a:buChar char="§"/>
            </a:pPr>
            <a:r>
              <a:rPr lang="en-US" sz="1200">
                <a:cs typeface="Arial"/>
              </a:rPr>
              <a:t>Dependency Injection</a:t>
            </a:r>
          </a:p>
          <a:p>
            <a:pPr lvl="1">
              <a:buFont typeface="Wingdings"/>
              <a:buChar char="§"/>
            </a:pPr>
            <a:r>
              <a:rPr lang="en-US" sz="1200">
                <a:cs typeface="Arial"/>
              </a:rPr>
              <a:t>Controllers, Routers</a:t>
            </a:r>
          </a:p>
          <a:p>
            <a:pPr lvl="1">
              <a:buFont typeface="Wingdings"/>
              <a:buChar char="§"/>
            </a:pPr>
            <a:r>
              <a:rPr lang="en-US" sz="1200">
                <a:cs typeface="Arial"/>
              </a:rPr>
              <a:t>Modules, Providers</a:t>
            </a:r>
          </a:p>
          <a:p>
            <a:pPr lvl="1">
              <a:buFont typeface="Wingdings"/>
              <a:buChar char="§"/>
            </a:pPr>
            <a:r>
              <a:rPr lang="en-US" sz="1200">
                <a:cs typeface="Arial"/>
              </a:rPr>
              <a:t>Pipe, Class transform, Validator</a:t>
            </a:r>
          </a:p>
          <a:p>
            <a:pPr lvl="1">
              <a:buFont typeface="Wingdings"/>
              <a:buChar char="§"/>
            </a:pPr>
            <a:r>
              <a:rPr lang="en-US" sz="1200">
                <a:cs typeface="Arial"/>
              </a:rPr>
              <a:t>Configurations, Loging, Errors</a:t>
            </a:r>
          </a:p>
          <a:p>
            <a:pPr lvl="1">
              <a:buFont typeface="Wingdings"/>
              <a:buChar char="§"/>
            </a:pPr>
            <a:r>
              <a:rPr lang="en-US" sz="1200">
                <a:cs typeface="Arial"/>
              </a:rPr>
              <a:t>Data Serialization</a:t>
            </a:r>
          </a:p>
          <a:p>
            <a:pPr lvl="1">
              <a:buFont typeface="Wingdings"/>
              <a:buChar char="§"/>
            </a:pPr>
            <a:r>
              <a:rPr lang="en-US" sz="1200">
                <a:cs typeface="Arial"/>
              </a:rPr>
              <a:t>Databases</a:t>
            </a:r>
          </a:p>
          <a:p>
            <a:pPr lvl="1">
              <a:buFont typeface="Wingdings"/>
              <a:buChar char="§"/>
            </a:pPr>
            <a:r>
              <a:rPr lang="en-US" sz="1200">
                <a:cs typeface="Arial"/>
              </a:rPr>
              <a:t>Auth, JWT</a:t>
            </a:r>
          </a:p>
          <a:p>
            <a:pPr lvl="1">
              <a:buFont typeface="Wingdings"/>
              <a:buChar char="§"/>
            </a:pPr>
            <a:r>
              <a:rPr lang="en-US" sz="1200" err="1">
                <a:cs typeface="Arial"/>
              </a:rPr>
              <a:t>OpenAPI</a:t>
            </a:r>
            <a:endParaRPr lang="en-US" sz="1200">
              <a:cs typeface="Arial"/>
            </a:endParaRPr>
          </a:p>
          <a:p>
            <a:r>
              <a:rPr lang="en-US" sz="1200"/>
              <a:t>Pros &amp; Cons</a:t>
            </a:r>
            <a:endParaRPr lang="en-US" sz="1200">
              <a:cs typeface="Arial"/>
            </a:endParaRPr>
          </a:p>
          <a:p>
            <a:pPr lvl="0"/>
            <a:r>
              <a:rPr lang="en-US" sz="1200">
                <a:cs typeface="Arial"/>
              </a:rPr>
              <a:t>Demo</a:t>
            </a:r>
          </a:p>
          <a:p>
            <a:endParaRPr lang="en-US" sz="1200"/>
          </a:p>
          <a:p>
            <a:endParaRPr lang="en-US" sz="1200">
              <a:cs typeface="Arial"/>
            </a:endParaRPr>
          </a:p>
        </p:txBody>
      </p:sp>
    </p:spTree>
    <p:extLst>
      <p:ext uri="{BB962C8B-B14F-4D97-AF65-F5344CB8AC3E}">
        <p14:creationId xmlns:p14="http://schemas.microsoft.com/office/powerpoint/2010/main" val="1077368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Validation Pipe Scope</a:t>
            </a:r>
            <a:endParaRPr lang="en-US"/>
          </a:p>
        </p:txBody>
      </p:sp>
      <p:sp>
        <p:nvSpPr>
          <p:cNvPr id="5" name="Text Placeholder 2">
            <a:extLst>
              <a:ext uri="{FF2B5EF4-FFF2-40B4-BE49-F238E27FC236}">
                <a16:creationId xmlns:a16="http://schemas.microsoft.com/office/drawing/2014/main" id="{0FA86BCC-CC7A-8D95-F23D-C41342AAF0BB}"/>
              </a:ext>
            </a:extLst>
          </p:cNvPr>
          <p:cNvSpPr txBox="1">
            <a:spLocks/>
          </p:cNvSpPr>
          <p:nvPr/>
        </p:nvSpPr>
        <p:spPr>
          <a:xfrm>
            <a:off x="990804" y="1097783"/>
            <a:ext cx="5105348" cy="52086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2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1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a:solidFill>
                  <a:srgbClr val="3C3E41"/>
                </a:solidFill>
                <a:cs typeface="Arial"/>
              </a:rPr>
              <a:t>Parameter-scope: </a:t>
            </a:r>
            <a:endParaRPr lang="en-US"/>
          </a:p>
          <a:p>
            <a:pPr lvl="1" algn="just"/>
            <a:r>
              <a:rPr lang="en-US" sz="1800">
                <a:solidFill>
                  <a:srgbClr val="3C3E41"/>
                </a:solidFill>
                <a:cs typeface="Arial"/>
              </a:rPr>
              <a:t>Defined at the parameter level</a:t>
            </a:r>
          </a:p>
          <a:p>
            <a:pPr lvl="1" algn="just"/>
            <a:r>
              <a:rPr lang="en-US" sz="1800">
                <a:solidFill>
                  <a:srgbClr val="3C3E41"/>
                </a:solidFill>
                <a:cs typeface="Arial"/>
              </a:rPr>
              <a:t>Only the specific parameter for which the pipe has been specified will be processed</a:t>
            </a:r>
          </a:p>
          <a:p>
            <a:pPr lvl="1" algn="just"/>
            <a:r>
              <a:rPr lang="en-US" sz="1800">
                <a:solidFill>
                  <a:srgbClr val="3C3E41"/>
                </a:solidFill>
                <a:cs typeface="Arial"/>
              </a:rPr>
              <a:t>Useful when the validation logic concerns only one specified parameter</a:t>
            </a:r>
          </a:p>
          <a:p>
            <a:pPr algn="just">
              <a:buClr>
                <a:srgbClr val="D6001C"/>
              </a:buClr>
              <a:buFont typeface="Wingdings" panose="020B0604020202020204" pitchFamily="34" charset="0"/>
              <a:buChar char="§"/>
            </a:pPr>
            <a:r>
              <a:rPr lang="en-US" sz="1800">
                <a:solidFill>
                  <a:srgbClr val="3C3E41"/>
                </a:solidFill>
                <a:cs typeface="Arial"/>
              </a:rPr>
              <a:t>Method/Controller-scope:</a:t>
            </a:r>
          </a:p>
          <a:p>
            <a:pPr lvl="1" algn="just"/>
            <a:r>
              <a:rPr lang="en-US" sz="1800">
                <a:solidFill>
                  <a:srgbClr val="3C3E41"/>
                </a:solidFill>
                <a:cs typeface="Arial"/>
              </a:rPr>
              <a:t>Defined at the handler level (in a controller)</a:t>
            </a:r>
          </a:p>
          <a:p>
            <a:pPr lvl="1" algn="just"/>
            <a:r>
              <a:rPr lang="en-US" sz="1800">
                <a:solidFill>
                  <a:srgbClr val="3C3E41"/>
                </a:solidFill>
                <a:cs typeface="Arial"/>
              </a:rPr>
              <a:t>Via the </a:t>
            </a:r>
            <a:r>
              <a:rPr lang="en-US" sz="1800" b="1">
                <a:solidFill>
                  <a:schemeClr val="accent5">
                    <a:lumMod val="75000"/>
                  </a:schemeClr>
                </a:solidFill>
                <a:cs typeface="Arial"/>
              </a:rPr>
              <a:t>@UsePipes()</a:t>
            </a:r>
            <a:r>
              <a:rPr lang="en-US" sz="1800">
                <a:solidFill>
                  <a:srgbClr val="3C3E41"/>
                </a:solidFill>
                <a:cs typeface="Arial"/>
              </a:rPr>
              <a:t> decorator</a:t>
            </a:r>
          </a:p>
          <a:p>
            <a:pPr lvl="1" algn="just"/>
            <a:r>
              <a:rPr lang="en-US" sz="1800">
                <a:solidFill>
                  <a:srgbClr val="3C3E41"/>
                </a:solidFill>
                <a:cs typeface="Arial"/>
              </a:rPr>
              <a:t>Such pipe will process all parameters for the incoming requests.</a:t>
            </a:r>
          </a:p>
          <a:p>
            <a:pPr algn="just">
              <a:buClr>
                <a:srgbClr val="D6001C"/>
              </a:buClr>
              <a:buFont typeface="Wingdings" panose="020B0604020202020204" pitchFamily="34" charset="0"/>
              <a:buChar char="§"/>
            </a:pPr>
            <a:r>
              <a:rPr lang="en-US" sz="1800">
                <a:solidFill>
                  <a:srgbClr val="3C3E41"/>
                </a:solidFill>
                <a:cs typeface="Arial"/>
              </a:rPr>
              <a:t>Global-scope:</a:t>
            </a:r>
          </a:p>
          <a:p>
            <a:pPr lvl="1" algn="just"/>
            <a:r>
              <a:rPr lang="en-US" sz="1800">
                <a:solidFill>
                  <a:srgbClr val="3C3E41"/>
                </a:solidFill>
                <a:cs typeface="Arial"/>
              </a:rPr>
              <a:t>Defined at the application level</a:t>
            </a:r>
          </a:p>
          <a:p>
            <a:pPr lvl="1" algn="just"/>
            <a:r>
              <a:rPr lang="en-US" sz="1800">
                <a:solidFill>
                  <a:srgbClr val="3C3E41"/>
                </a:solidFill>
                <a:cs typeface="Arial"/>
              </a:rPr>
              <a:t>Applied to any incoming request</a:t>
            </a:r>
          </a:p>
        </p:txBody>
      </p:sp>
      <p:pic>
        <p:nvPicPr>
          <p:cNvPr id="2" name="Picture 3" descr="Text&#10;&#10;Description automatically generated">
            <a:extLst>
              <a:ext uri="{FF2B5EF4-FFF2-40B4-BE49-F238E27FC236}">
                <a16:creationId xmlns:a16="http://schemas.microsoft.com/office/drawing/2014/main" id="{56CC58F7-6A30-820B-A0B6-390795279DB6}"/>
              </a:ext>
            </a:extLst>
          </p:cNvPr>
          <p:cNvPicPr>
            <a:picLocks noChangeAspect="1"/>
          </p:cNvPicPr>
          <p:nvPr/>
        </p:nvPicPr>
        <p:blipFill>
          <a:blip r:embed="rId2"/>
          <a:stretch>
            <a:fillRect/>
          </a:stretch>
        </p:blipFill>
        <p:spPr>
          <a:xfrm>
            <a:off x="6094461" y="1095000"/>
            <a:ext cx="5298593" cy="1558424"/>
          </a:xfrm>
          <a:prstGeom prst="rect">
            <a:avLst/>
          </a:prstGeom>
        </p:spPr>
      </p:pic>
      <p:pic>
        <p:nvPicPr>
          <p:cNvPr id="4" name="Picture 5">
            <a:extLst>
              <a:ext uri="{FF2B5EF4-FFF2-40B4-BE49-F238E27FC236}">
                <a16:creationId xmlns:a16="http://schemas.microsoft.com/office/drawing/2014/main" id="{6E2FE1DA-70A8-9D23-BC38-FAA0CB41A248}"/>
              </a:ext>
            </a:extLst>
          </p:cNvPr>
          <p:cNvPicPr>
            <a:picLocks noChangeAspect="1"/>
          </p:cNvPicPr>
          <p:nvPr/>
        </p:nvPicPr>
        <p:blipFill>
          <a:blip r:embed="rId3"/>
          <a:stretch>
            <a:fillRect/>
          </a:stretch>
        </p:blipFill>
        <p:spPr>
          <a:xfrm>
            <a:off x="6094461" y="5090098"/>
            <a:ext cx="5352473" cy="229755"/>
          </a:xfrm>
          <a:prstGeom prst="rect">
            <a:avLst/>
          </a:prstGeom>
        </p:spPr>
      </p:pic>
      <p:pic>
        <p:nvPicPr>
          <p:cNvPr id="6" name="Picture 7" descr="Graphical user interface, text, application&#10;&#10;Description automatically generated">
            <a:extLst>
              <a:ext uri="{FF2B5EF4-FFF2-40B4-BE49-F238E27FC236}">
                <a16:creationId xmlns:a16="http://schemas.microsoft.com/office/drawing/2014/main" id="{EBBED113-E74C-148E-B6E7-C0BA57E4C762}"/>
              </a:ext>
            </a:extLst>
          </p:cNvPr>
          <p:cNvPicPr>
            <a:picLocks noChangeAspect="1"/>
          </p:cNvPicPr>
          <p:nvPr/>
        </p:nvPicPr>
        <p:blipFill>
          <a:blip r:embed="rId4"/>
          <a:stretch>
            <a:fillRect/>
          </a:stretch>
        </p:blipFill>
        <p:spPr>
          <a:xfrm>
            <a:off x="6094461" y="3030934"/>
            <a:ext cx="4051684" cy="1674987"/>
          </a:xfrm>
          <a:prstGeom prst="rect">
            <a:avLst/>
          </a:prstGeom>
        </p:spPr>
      </p:pic>
    </p:spTree>
    <p:extLst>
      <p:ext uri="{BB962C8B-B14F-4D97-AF65-F5344CB8AC3E}">
        <p14:creationId xmlns:p14="http://schemas.microsoft.com/office/powerpoint/2010/main" val="1837374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class-transformer</a:t>
            </a:r>
            <a:endParaRPr lang="en-US" err="1"/>
          </a:p>
        </p:txBody>
      </p:sp>
      <p:sp>
        <p:nvSpPr>
          <p:cNvPr id="5" name="Text Placeholder 2">
            <a:extLst>
              <a:ext uri="{FF2B5EF4-FFF2-40B4-BE49-F238E27FC236}">
                <a16:creationId xmlns:a16="http://schemas.microsoft.com/office/drawing/2014/main" id="{0FA86BCC-CC7A-8D95-F23D-C41342AAF0BB}"/>
              </a:ext>
            </a:extLst>
          </p:cNvPr>
          <p:cNvSpPr txBox="1">
            <a:spLocks/>
          </p:cNvSpPr>
          <p:nvPr/>
        </p:nvSpPr>
        <p:spPr>
          <a:xfrm>
            <a:off x="990804" y="1097783"/>
            <a:ext cx="10316195" cy="52086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2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1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Arial"/>
              </a:rPr>
              <a:t>Allows us to make some cool data transformations of our data</a:t>
            </a:r>
          </a:p>
          <a:p>
            <a:r>
              <a:rPr lang="en-US">
                <a:cs typeface="Arial"/>
              </a:rPr>
              <a:t>It can translate a plain request object to some instance of class and versa</a:t>
            </a:r>
          </a:p>
          <a:p>
            <a:r>
              <a:rPr lang="en-US">
                <a:cs typeface="Arial"/>
              </a:rPr>
              <a:t>It allows serializing/deserializing object based on criteria</a:t>
            </a:r>
          </a:p>
          <a:p>
            <a:pPr marL="0" indent="0">
              <a:buNone/>
            </a:pPr>
            <a:br>
              <a:rPr lang="en-US"/>
            </a:br>
            <a:endParaRPr lang="en-US">
              <a:solidFill>
                <a:srgbClr val="3C3E41"/>
              </a:solidFill>
              <a:cs typeface="Arial"/>
            </a:endParaRPr>
          </a:p>
        </p:txBody>
      </p:sp>
      <p:pic>
        <p:nvPicPr>
          <p:cNvPr id="2" name="Picture 3" descr="Text&#10;&#10;Description automatically generated">
            <a:extLst>
              <a:ext uri="{FF2B5EF4-FFF2-40B4-BE49-F238E27FC236}">
                <a16:creationId xmlns:a16="http://schemas.microsoft.com/office/drawing/2014/main" id="{CB2F4D23-BB18-14F3-239D-1CDA42D42B15}"/>
              </a:ext>
            </a:extLst>
          </p:cNvPr>
          <p:cNvPicPr>
            <a:picLocks noChangeAspect="1"/>
          </p:cNvPicPr>
          <p:nvPr/>
        </p:nvPicPr>
        <p:blipFill>
          <a:blip r:embed="rId3"/>
          <a:stretch>
            <a:fillRect/>
          </a:stretch>
        </p:blipFill>
        <p:spPr>
          <a:xfrm>
            <a:off x="991370" y="2245851"/>
            <a:ext cx="8569806" cy="3938212"/>
          </a:xfrm>
          <a:prstGeom prst="rect">
            <a:avLst/>
          </a:prstGeom>
        </p:spPr>
      </p:pic>
    </p:spTree>
    <p:extLst>
      <p:ext uri="{BB962C8B-B14F-4D97-AF65-F5344CB8AC3E}">
        <p14:creationId xmlns:p14="http://schemas.microsoft.com/office/powerpoint/2010/main" val="331032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Configurations</a:t>
            </a:r>
            <a:endParaRPr lang="en-US"/>
          </a:p>
        </p:txBody>
      </p:sp>
      <p:sp>
        <p:nvSpPr>
          <p:cNvPr id="3" name="Text Placeholder 2">
            <a:extLst>
              <a:ext uri="{FF2B5EF4-FFF2-40B4-BE49-F238E27FC236}">
                <a16:creationId xmlns:a16="http://schemas.microsoft.com/office/drawing/2014/main" id="{3033AB54-0F16-B261-6711-80F8667B8A58}"/>
              </a:ext>
            </a:extLst>
          </p:cNvPr>
          <p:cNvSpPr>
            <a:spLocks noGrp="1"/>
          </p:cNvSpPr>
          <p:nvPr>
            <p:ph type="body" sz="quarter" idx="11"/>
          </p:nvPr>
        </p:nvSpPr>
        <p:spPr>
          <a:xfrm>
            <a:off x="6103131" y="3707632"/>
            <a:ext cx="5451712" cy="2617685"/>
          </a:xfrm>
        </p:spPr>
        <p:txBody>
          <a:bodyPr vert="horz" lIns="91440" tIns="45720" rIns="91440" bIns="45720" rtlCol="0" anchor="t">
            <a:normAutofit/>
          </a:bodyPr>
          <a:lstStyle/>
          <a:p>
            <a:pPr algn="just"/>
            <a:r>
              <a:rPr lang="en-US" sz="2000" i="1" err="1">
                <a:solidFill>
                  <a:srgbClr val="444444"/>
                </a:solidFill>
                <a:cs typeface="Arial"/>
              </a:rPr>
              <a:t>envFilePath</a:t>
            </a:r>
            <a:r>
              <a:rPr lang="en-US" sz="2000">
                <a:solidFill>
                  <a:srgbClr val="444444"/>
                </a:solidFill>
                <a:cs typeface="Arial"/>
              </a:rPr>
              <a:t>: To set another path for the .env</a:t>
            </a:r>
            <a:endParaRPr lang="en-US"/>
          </a:p>
          <a:p>
            <a:pPr algn="just"/>
            <a:r>
              <a:rPr lang="en-US" sz="2000" i="1">
                <a:solidFill>
                  <a:srgbClr val="444444"/>
                </a:solidFill>
                <a:cs typeface="Arial"/>
              </a:rPr>
              <a:t>load:</a:t>
            </a:r>
            <a:r>
              <a:rPr lang="en-US" sz="2000">
                <a:solidFill>
                  <a:srgbClr val="444444"/>
                </a:solidFill>
                <a:cs typeface="Arial"/>
              </a:rPr>
              <a:t> To load the custom configurations file</a:t>
            </a:r>
          </a:p>
          <a:p>
            <a:pPr algn="just"/>
            <a:r>
              <a:rPr lang="en-US" sz="2000" i="1" err="1">
                <a:solidFill>
                  <a:srgbClr val="444444"/>
                </a:solidFill>
                <a:cs typeface="Arial"/>
              </a:rPr>
              <a:t>expandVariables</a:t>
            </a:r>
            <a:r>
              <a:rPr lang="en-US" sz="2000">
                <a:solidFill>
                  <a:srgbClr val="444444"/>
                </a:solidFill>
                <a:cs typeface="Arial"/>
              </a:rPr>
              <a:t>: allow to create nested environment variables</a:t>
            </a:r>
            <a:endParaRPr lang="en-US">
              <a:cs typeface="Arial"/>
            </a:endParaRPr>
          </a:p>
        </p:txBody>
      </p:sp>
      <p:pic>
        <p:nvPicPr>
          <p:cNvPr id="4" name="Picture 4" descr="Text&#10;&#10;Description automatically generated">
            <a:extLst>
              <a:ext uri="{FF2B5EF4-FFF2-40B4-BE49-F238E27FC236}">
                <a16:creationId xmlns:a16="http://schemas.microsoft.com/office/drawing/2014/main" id="{BC391714-A004-42E7-6D99-C362748FE075}"/>
              </a:ext>
            </a:extLst>
          </p:cNvPr>
          <p:cNvPicPr>
            <a:picLocks noChangeAspect="1"/>
          </p:cNvPicPr>
          <p:nvPr/>
        </p:nvPicPr>
        <p:blipFill>
          <a:blip r:embed="rId2"/>
          <a:stretch>
            <a:fillRect/>
          </a:stretch>
        </p:blipFill>
        <p:spPr>
          <a:xfrm>
            <a:off x="5932847" y="950167"/>
            <a:ext cx="5621843" cy="2552048"/>
          </a:xfrm>
          <a:prstGeom prst="rect">
            <a:avLst/>
          </a:prstGeom>
        </p:spPr>
      </p:pic>
      <p:sp>
        <p:nvSpPr>
          <p:cNvPr id="6" name="Text Placeholder 2">
            <a:extLst>
              <a:ext uri="{FF2B5EF4-FFF2-40B4-BE49-F238E27FC236}">
                <a16:creationId xmlns:a16="http://schemas.microsoft.com/office/drawing/2014/main" id="{80BDF634-1AC6-843A-F8E0-B24BC3F7A271}"/>
              </a:ext>
            </a:extLst>
          </p:cNvPr>
          <p:cNvSpPr txBox="1">
            <a:spLocks/>
          </p:cNvSpPr>
          <p:nvPr/>
        </p:nvSpPr>
        <p:spPr>
          <a:xfrm>
            <a:off x="990804" y="1097783"/>
            <a:ext cx="4493976" cy="524179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2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1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a:solidFill>
                  <a:srgbClr val="444444"/>
                </a:solidFill>
                <a:ea typeface="+mn-lt"/>
                <a:cs typeface="+mn-lt"/>
              </a:rPr>
              <a:t>Applications often run in different environments. Depending on the environment, different configuration settings should be used.</a:t>
            </a:r>
            <a:endParaRPr lang="en-US">
              <a:cs typeface="Arial"/>
            </a:endParaRPr>
          </a:p>
          <a:p>
            <a:pPr algn="just"/>
            <a:r>
              <a:rPr lang="en-US" sz="2000">
                <a:solidFill>
                  <a:srgbClr val="444444"/>
                </a:solidFill>
                <a:ea typeface="+mn-lt"/>
                <a:cs typeface="+mn-lt"/>
              </a:rPr>
              <a:t>Externally defined environment variables are visible inside Node.js through the </a:t>
            </a:r>
            <a:r>
              <a:rPr lang="en-US" sz="2000" err="1">
                <a:solidFill>
                  <a:srgbClr val="0070C0"/>
                </a:solidFill>
                <a:ea typeface="+mn-lt"/>
                <a:cs typeface="+mn-lt"/>
              </a:rPr>
              <a:t>process.env</a:t>
            </a:r>
            <a:r>
              <a:rPr lang="en-US" sz="2000">
                <a:solidFill>
                  <a:srgbClr val="444444"/>
                </a:solidFill>
                <a:ea typeface="+mn-lt"/>
                <a:cs typeface="+mn-lt"/>
              </a:rPr>
              <a:t> global. </a:t>
            </a:r>
          </a:p>
          <a:p>
            <a:pPr algn="just"/>
            <a:r>
              <a:rPr lang="en-US" sz="2000" err="1">
                <a:solidFill>
                  <a:srgbClr val="444444"/>
                </a:solidFill>
                <a:ea typeface="+mn-lt"/>
                <a:cs typeface="+mn-lt"/>
              </a:rPr>
              <a:t>NestJS</a:t>
            </a:r>
            <a:r>
              <a:rPr lang="en-US" sz="2000">
                <a:solidFill>
                  <a:srgbClr val="444444"/>
                </a:solidFill>
                <a:ea typeface="+mn-lt"/>
                <a:cs typeface="+mn-lt"/>
              </a:rPr>
              <a:t>/config could solve the problem of multiple environments by setting the environment variables separately in each environment.</a:t>
            </a:r>
            <a:endParaRPr lang="en-US">
              <a:cs typeface="Arial"/>
            </a:endParaRPr>
          </a:p>
        </p:txBody>
      </p:sp>
    </p:spTree>
    <p:extLst>
      <p:ext uri="{BB962C8B-B14F-4D97-AF65-F5344CB8AC3E}">
        <p14:creationId xmlns:p14="http://schemas.microsoft.com/office/powerpoint/2010/main" val="2074710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Exception Filter</a:t>
            </a:r>
            <a:endParaRPr lang="en-US"/>
          </a:p>
        </p:txBody>
      </p:sp>
      <p:sp>
        <p:nvSpPr>
          <p:cNvPr id="3" name="Text Placeholder 2">
            <a:extLst>
              <a:ext uri="{FF2B5EF4-FFF2-40B4-BE49-F238E27FC236}">
                <a16:creationId xmlns:a16="http://schemas.microsoft.com/office/drawing/2014/main" id="{3033AB54-0F16-B261-6711-80F8667B8A58}"/>
              </a:ext>
            </a:extLst>
          </p:cNvPr>
          <p:cNvSpPr>
            <a:spLocks noGrp="1"/>
          </p:cNvSpPr>
          <p:nvPr>
            <p:ph type="body" sz="quarter" idx="11"/>
          </p:nvPr>
        </p:nvSpPr>
        <p:spPr>
          <a:xfrm>
            <a:off x="838404" y="1033988"/>
            <a:ext cx="10525938" cy="5224071"/>
          </a:xfrm>
        </p:spPr>
        <p:txBody>
          <a:bodyPr vert="horz" lIns="91440" tIns="45720" rIns="91440" bIns="45720" rtlCol="0" anchor="t">
            <a:normAutofit/>
          </a:bodyPr>
          <a:lstStyle/>
          <a:p>
            <a:pPr algn="just"/>
            <a:r>
              <a:rPr lang="en-US" sz="2000">
                <a:solidFill>
                  <a:srgbClr val="444444"/>
                </a:solidFill>
                <a:latin typeface="Arial"/>
                <a:ea typeface="+mn-lt"/>
                <a:cs typeface="Arial"/>
              </a:rPr>
              <a:t>Nest comes with a built-in exceptions layer which is responsible for processing all unhandled exceptions across an application. </a:t>
            </a:r>
            <a:endParaRPr lang="en-US"/>
          </a:p>
          <a:p>
            <a:pPr algn="just"/>
            <a:r>
              <a:rPr lang="en-US" sz="2000">
                <a:solidFill>
                  <a:srgbClr val="444444"/>
                </a:solidFill>
                <a:latin typeface="Arial"/>
                <a:ea typeface="+mn-lt"/>
                <a:cs typeface="Arial"/>
              </a:rPr>
              <a:t>When an exception is not handled by your application code, it is caught by this layer, which then automatically sends an appropriate user-friendly response</a:t>
            </a:r>
            <a:endParaRPr lang="en-US" sz="2000">
              <a:solidFill>
                <a:srgbClr val="444444"/>
              </a:solidFill>
              <a:ea typeface="+mn-lt"/>
              <a:cs typeface="+mn-lt"/>
            </a:endParaRPr>
          </a:p>
        </p:txBody>
      </p:sp>
      <p:pic>
        <p:nvPicPr>
          <p:cNvPr id="4" name="Picture 4" descr="Chart, bubble chart&#10;&#10;Description automatically generated">
            <a:extLst>
              <a:ext uri="{FF2B5EF4-FFF2-40B4-BE49-F238E27FC236}">
                <a16:creationId xmlns:a16="http://schemas.microsoft.com/office/drawing/2014/main" id="{0B22A3E1-5BF3-54A6-E557-158919632BF9}"/>
              </a:ext>
            </a:extLst>
          </p:cNvPr>
          <p:cNvPicPr>
            <a:picLocks noChangeAspect="1"/>
          </p:cNvPicPr>
          <p:nvPr/>
        </p:nvPicPr>
        <p:blipFill>
          <a:blip r:embed="rId2"/>
          <a:stretch>
            <a:fillRect/>
          </a:stretch>
        </p:blipFill>
        <p:spPr>
          <a:xfrm>
            <a:off x="3200199" y="2793108"/>
            <a:ext cx="5782540" cy="3292775"/>
          </a:xfrm>
          <a:prstGeom prst="rect">
            <a:avLst/>
          </a:prstGeom>
        </p:spPr>
      </p:pic>
    </p:spTree>
    <p:extLst>
      <p:ext uri="{BB962C8B-B14F-4D97-AF65-F5344CB8AC3E}">
        <p14:creationId xmlns:p14="http://schemas.microsoft.com/office/powerpoint/2010/main" val="3806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Logger</a:t>
            </a:r>
            <a:endParaRPr lang="en-US"/>
          </a:p>
        </p:txBody>
      </p:sp>
      <p:sp>
        <p:nvSpPr>
          <p:cNvPr id="3" name="Text Placeholder 2">
            <a:extLst>
              <a:ext uri="{FF2B5EF4-FFF2-40B4-BE49-F238E27FC236}">
                <a16:creationId xmlns:a16="http://schemas.microsoft.com/office/drawing/2014/main" id="{3033AB54-0F16-B261-6711-80F8667B8A58}"/>
              </a:ext>
            </a:extLst>
          </p:cNvPr>
          <p:cNvSpPr>
            <a:spLocks noGrp="1"/>
          </p:cNvSpPr>
          <p:nvPr>
            <p:ph type="body" sz="quarter" idx="11"/>
          </p:nvPr>
        </p:nvSpPr>
        <p:spPr>
          <a:xfrm>
            <a:off x="838404" y="945383"/>
            <a:ext cx="10525938" cy="5224071"/>
          </a:xfrm>
        </p:spPr>
        <p:txBody>
          <a:bodyPr vert="horz" lIns="91440" tIns="45720" rIns="91440" bIns="45720" rtlCol="0" anchor="t">
            <a:normAutofit/>
          </a:bodyPr>
          <a:lstStyle/>
          <a:p>
            <a:pPr algn="just"/>
            <a:r>
              <a:rPr lang="en-US" sz="2000">
                <a:solidFill>
                  <a:srgbClr val="444444"/>
                </a:solidFill>
                <a:latin typeface="Arial"/>
                <a:ea typeface="+mn-lt"/>
                <a:cs typeface="Arial"/>
              </a:rPr>
              <a:t>Nest comes with a built-in text-based logger which is used during application bootstrapping and several other circumstances such as displaying caught exceptions (i.e., system logging). </a:t>
            </a:r>
            <a:endParaRPr lang="en-US">
              <a:solidFill>
                <a:srgbClr val="3C3E41"/>
              </a:solidFill>
              <a:latin typeface="Arial"/>
              <a:ea typeface="+mn-lt"/>
              <a:cs typeface="Arial"/>
            </a:endParaRPr>
          </a:p>
          <a:p>
            <a:pPr algn="just"/>
            <a:r>
              <a:rPr lang="en-US" sz="2000">
                <a:solidFill>
                  <a:srgbClr val="444444"/>
                </a:solidFill>
                <a:latin typeface="Arial"/>
                <a:ea typeface="+mn-lt"/>
                <a:cs typeface="Arial"/>
              </a:rPr>
              <a:t>This functionality is provided via the Logger class in the </a:t>
            </a:r>
            <a:r>
              <a:rPr lang="en-US" sz="2000" b="1">
                <a:solidFill>
                  <a:schemeClr val="accent5">
                    <a:lumMod val="75000"/>
                  </a:schemeClr>
                </a:solidFill>
                <a:latin typeface="Arial"/>
                <a:ea typeface="+mn-lt"/>
                <a:cs typeface="Arial"/>
              </a:rPr>
              <a:t>@nestjs/common </a:t>
            </a:r>
            <a:r>
              <a:rPr lang="en-US" sz="2000">
                <a:solidFill>
                  <a:schemeClr val="bg1"/>
                </a:solidFill>
                <a:latin typeface="Arial"/>
                <a:ea typeface="+mn-lt"/>
                <a:cs typeface="Arial"/>
              </a:rPr>
              <a:t>package</a:t>
            </a:r>
            <a:r>
              <a:rPr lang="en-US" sz="2000">
                <a:solidFill>
                  <a:srgbClr val="444444"/>
                </a:solidFill>
                <a:latin typeface="Arial"/>
                <a:ea typeface="+mn-lt"/>
                <a:cs typeface="Arial"/>
              </a:rPr>
              <a:t>. You can fully control the behavior of the logging system:</a:t>
            </a:r>
            <a:endParaRPr lang="en-US">
              <a:solidFill>
                <a:srgbClr val="3C3E41"/>
              </a:solidFill>
              <a:latin typeface="Arial"/>
              <a:ea typeface="+mn-lt"/>
              <a:cs typeface="Arial"/>
            </a:endParaRPr>
          </a:p>
          <a:p>
            <a:pPr lvl="1" algn="just"/>
            <a:r>
              <a:rPr lang="en-US" sz="1800">
                <a:solidFill>
                  <a:srgbClr val="444444"/>
                </a:solidFill>
                <a:latin typeface="Arial"/>
                <a:ea typeface="+mn-lt"/>
                <a:cs typeface="Arial"/>
              </a:rPr>
              <a:t>Disable logging entirely.</a:t>
            </a:r>
            <a:endParaRPr lang="en-US" sz="1800">
              <a:cs typeface="Arial"/>
            </a:endParaRPr>
          </a:p>
          <a:p>
            <a:pPr lvl="1" algn="just"/>
            <a:r>
              <a:rPr lang="en-US" sz="1800">
                <a:solidFill>
                  <a:srgbClr val="444444"/>
                </a:solidFill>
                <a:latin typeface="Arial"/>
                <a:ea typeface="+mn-lt"/>
                <a:cs typeface="Arial"/>
              </a:rPr>
              <a:t>Specify the log level of detail (e.g., display errors, warnings, debug information, etc.).</a:t>
            </a:r>
            <a:endParaRPr lang="en-US">
              <a:cs typeface="Arial"/>
            </a:endParaRPr>
          </a:p>
          <a:p>
            <a:pPr lvl="1" algn="just"/>
            <a:r>
              <a:rPr lang="en-US" sz="1800">
                <a:solidFill>
                  <a:srgbClr val="444444"/>
                </a:solidFill>
                <a:latin typeface="Arial"/>
                <a:ea typeface="+mn-lt"/>
                <a:cs typeface="Arial"/>
              </a:rPr>
              <a:t>Override timestamp in the default logger (e.g., use ISO8601 standard as date format).</a:t>
            </a:r>
            <a:endParaRPr lang="en-US">
              <a:cs typeface="Arial"/>
            </a:endParaRPr>
          </a:p>
          <a:p>
            <a:pPr lvl="1" algn="just"/>
            <a:r>
              <a:rPr lang="en-US" sz="1800">
                <a:solidFill>
                  <a:srgbClr val="444444"/>
                </a:solidFill>
                <a:latin typeface="Arial"/>
                <a:ea typeface="+mn-lt"/>
                <a:cs typeface="Arial"/>
              </a:rPr>
              <a:t>Completely override the default logger.</a:t>
            </a:r>
            <a:endParaRPr lang="en-US">
              <a:cs typeface="Arial"/>
            </a:endParaRPr>
          </a:p>
          <a:p>
            <a:pPr lvl="1" algn="just"/>
            <a:r>
              <a:rPr lang="en-US" sz="1800">
                <a:solidFill>
                  <a:srgbClr val="444444"/>
                </a:solidFill>
                <a:latin typeface="Arial"/>
                <a:ea typeface="+mn-lt"/>
                <a:cs typeface="Arial"/>
              </a:rPr>
              <a:t>Customize the default logger by extending it.</a:t>
            </a:r>
            <a:endParaRPr lang="en-US">
              <a:cs typeface="Arial"/>
            </a:endParaRPr>
          </a:p>
          <a:p>
            <a:pPr lvl="1" algn="just"/>
            <a:r>
              <a:rPr lang="en-US" sz="1800">
                <a:solidFill>
                  <a:srgbClr val="444444"/>
                </a:solidFill>
                <a:latin typeface="Arial"/>
                <a:ea typeface="+mn-lt"/>
                <a:cs typeface="Arial"/>
              </a:rPr>
              <a:t>Make use of dependency injection to simplify composing and testing your application.</a:t>
            </a:r>
            <a:endParaRPr lang="en-US">
              <a:cs typeface="Arial"/>
            </a:endParaRPr>
          </a:p>
          <a:p>
            <a:endParaRPr lang="en-US" sz="2000">
              <a:solidFill>
                <a:srgbClr val="444444"/>
              </a:solidFill>
              <a:ea typeface="+mn-lt"/>
              <a:cs typeface="+mn-lt"/>
            </a:endParaRPr>
          </a:p>
        </p:txBody>
      </p:sp>
      <p:pic>
        <p:nvPicPr>
          <p:cNvPr id="2" name="Picture 3" descr="Text&#10;&#10;Description automatically generated">
            <a:extLst>
              <a:ext uri="{FF2B5EF4-FFF2-40B4-BE49-F238E27FC236}">
                <a16:creationId xmlns:a16="http://schemas.microsoft.com/office/drawing/2014/main" id="{7F107E0D-A148-F30A-C20D-314548991B08}"/>
              </a:ext>
            </a:extLst>
          </p:cNvPr>
          <p:cNvPicPr>
            <a:picLocks noChangeAspect="1"/>
          </p:cNvPicPr>
          <p:nvPr/>
        </p:nvPicPr>
        <p:blipFill>
          <a:blip r:embed="rId2"/>
          <a:stretch>
            <a:fillRect/>
          </a:stretch>
        </p:blipFill>
        <p:spPr>
          <a:xfrm>
            <a:off x="3099412" y="4568331"/>
            <a:ext cx="6011537" cy="1604783"/>
          </a:xfrm>
          <a:prstGeom prst="rect">
            <a:avLst/>
          </a:prstGeom>
        </p:spPr>
      </p:pic>
    </p:spTree>
    <p:extLst>
      <p:ext uri="{BB962C8B-B14F-4D97-AF65-F5344CB8AC3E}">
        <p14:creationId xmlns:p14="http://schemas.microsoft.com/office/powerpoint/2010/main" val="1429105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Authenticate</a:t>
            </a:r>
            <a:endParaRPr lang="en-US"/>
          </a:p>
        </p:txBody>
      </p:sp>
      <p:sp>
        <p:nvSpPr>
          <p:cNvPr id="3" name="Text Placeholder 2">
            <a:extLst>
              <a:ext uri="{FF2B5EF4-FFF2-40B4-BE49-F238E27FC236}">
                <a16:creationId xmlns:a16="http://schemas.microsoft.com/office/drawing/2014/main" id="{3033AB54-0F16-B261-6711-80F8667B8A58}"/>
              </a:ext>
            </a:extLst>
          </p:cNvPr>
          <p:cNvSpPr>
            <a:spLocks noGrp="1"/>
          </p:cNvSpPr>
          <p:nvPr>
            <p:ph type="body" sz="quarter" idx="11"/>
          </p:nvPr>
        </p:nvSpPr>
        <p:spPr>
          <a:xfrm>
            <a:off x="838404" y="935858"/>
            <a:ext cx="10525938" cy="2137971"/>
          </a:xfrm>
        </p:spPr>
        <p:txBody>
          <a:bodyPr vert="horz" lIns="91440" tIns="45720" rIns="91440" bIns="45720" rtlCol="0" anchor="t">
            <a:normAutofit/>
          </a:bodyPr>
          <a:lstStyle/>
          <a:p>
            <a:pPr algn="just"/>
            <a:r>
              <a:rPr lang="en-US" sz="2000">
                <a:solidFill>
                  <a:srgbClr val="444444"/>
                </a:solidFill>
                <a:latin typeface="Arial"/>
                <a:ea typeface="+mn-lt"/>
                <a:cs typeface="Arial"/>
              </a:rPr>
              <a:t>Authentication is an essential part of most applications. There are many different approaches and strategies to handle authentication. The approach taken for any project depends on its particular application requirements. </a:t>
            </a:r>
            <a:endParaRPr lang="en-US"/>
          </a:p>
          <a:p>
            <a:pPr algn="just"/>
            <a:r>
              <a:rPr lang="en-US" sz="2000" err="1">
                <a:solidFill>
                  <a:srgbClr val="444444"/>
                </a:solidFill>
                <a:latin typeface="Arial"/>
                <a:ea typeface="+mn-lt"/>
                <a:cs typeface="Arial"/>
              </a:rPr>
              <a:t>NestJS</a:t>
            </a:r>
            <a:r>
              <a:rPr lang="en-US" sz="2000">
                <a:solidFill>
                  <a:srgbClr val="444444"/>
                </a:solidFill>
                <a:latin typeface="Arial"/>
                <a:ea typeface="+mn-lt"/>
                <a:cs typeface="Arial"/>
              </a:rPr>
              <a:t> have provide several approaches to authentication that can be adapted to a variety of different requirements.</a:t>
            </a:r>
          </a:p>
          <a:p>
            <a:pPr algn="just"/>
            <a:r>
              <a:rPr lang="en-US" sz="2000">
                <a:solidFill>
                  <a:srgbClr val="444444"/>
                </a:solidFill>
                <a:latin typeface="Arial"/>
                <a:ea typeface="+mn-lt"/>
                <a:cs typeface="Arial"/>
              </a:rPr>
              <a:t>Example for JWT:</a:t>
            </a:r>
          </a:p>
          <a:p>
            <a:pPr marL="0" indent="0">
              <a:buNone/>
            </a:pPr>
            <a:endParaRPr lang="en-US" sz="2000">
              <a:solidFill>
                <a:srgbClr val="444444"/>
              </a:solidFill>
              <a:latin typeface="Arial"/>
              <a:ea typeface="+mn-lt"/>
              <a:cs typeface="Arial"/>
            </a:endParaRPr>
          </a:p>
        </p:txBody>
      </p:sp>
      <p:pic>
        <p:nvPicPr>
          <p:cNvPr id="2" name="Picture 3" descr="Text&#10;&#10;Description automatically generated">
            <a:extLst>
              <a:ext uri="{FF2B5EF4-FFF2-40B4-BE49-F238E27FC236}">
                <a16:creationId xmlns:a16="http://schemas.microsoft.com/office/drawing/2014/main" id="{4FE86115-2D20-ADC2-3556-B60DDF7E7877}"/>
              </a:ext>
            </a:extLst>
          </p:cNvPr>
          <p:cNvPicPr>
            <a:picLocks noChangeAspect="1"/>
          </p:cNvPicPr>
          <p:nvPr/>
        </p:nvPicPr>
        <p:blipFill>
          <a:blip r:embed="rId2"/>
          <a:stretch>
            <a:fillRect/>
          </a:stretch>
        </p:blipFill>
        <p:spPr>
          <a:xfrm>
            <a:off x="1047750" y="3197036"/>
            <a:ext cx="4857750" cy="2607053"/>
          </a:xfrm>
          <a:prstGeom prst="rect">
            <a:avLst/>
          </a:prstGeom>
        </p:spPr>
      </p:pic>
      <p:sp>
        <p:nvSpPr>
          <p:cNvPr id="5" name="Text Placeholder 2">
            <a:extLst>
              <a:ext uri="{FF2B5EF4-FFF2-40B4-BE49-F238E27FC236}">
                <a16:creationId xmlns:a16="http://schemas.microsoft.com/office/drawing/2014/main" id="{E41AD096-6C0B-22B2-0340-86FDDE588B95}"/>
              </a:ext>
            </a:extLst>
          </p:cNvPr>
          <p:cNvSpPr txBox="1">
            <a:spLocks/>
          </p:cNvSpPr>
          <p:nvPr/>
        </p:nvSpPr>
        <p:spPr>
          <a:xfrm>
            <a:off x="6343854" y="3117083"/>
            <a:ext cx="5201463" cy="312857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2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1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a:solidFill>
                  <a:srgbClr val="444444"/>
                </a:solidFill>
                <a:latin typeface="Arial"/>
                <a:ea typeface="+mn-lt"/>
                <a:cs typeface="Arial"/>
              </a:rPr>
              <a:t>secret: is secret key for extract or generate </a:t>
            </a:r>
            <a:r>
              <a:rPr lang="en-US" sz="2000" err="1">
                <a:solidFill>
                  <a:srgbClr val="444444"/>
                </a:solidFill>
                <a:latin typeface="Arial"/>
                <a:ea typeface="+mn-lt"/>
                <a:cs typeface="Arial"/>
              </a:rPr>
              <a:t>jwt</a:t>
            </a:r>
            <a:r>
              <a:rPr lang="en-US" sz="2000">
                <a:solidFill>
                  <a:srgbClr val="444444"/>
                </a:solidFill>
                <a:latin typeface="Arial"/>
                <a:ea typeface="+mn-lt"/>
                <a:cs typeface="Arial"/>
              </a:rPr>
              <a:t> token</a:t>
            </a:r>
            <a:endParaRPr lang="en-US">
              <a:cs typeface="Arial"/>
            </a:endParaRPr>
          </a:p>
          <a:p>
            <a:pPr algn="just"/>
            <a:r>
              <a:rPr lang="en-US" sz="2000" err="1">
                <a:solidFill>
                  <a:srgbClr val="444444"/>
                </a:solidFill>
                <a:latin typeface="Arial"/>
                <a:ea typeface="+mn-lt"/>
                <a:cs typeface="Arial"/>
              </a:rPr>
              <a:t>signOptions</a:t>
            </a:r>
            <a:r>
              <a:rPr lang="en-US" sz="2000">
                <a:solidFill>
                  <a:srgbClr val="444444"/>
                </a:solidFill>
                <a:latin typeface="Arial"/>
                <a:ea typeface="+mn-lt"/>
                <a:cs typeface="Arial"/>
              </a:rPr>
              <a:t>: to provide optional properties for </a:t>
            </a:r>
            <a:r>
              <a:rPr lang="en-US" sz="2000" err="1">
                <a:solidFill>
                  <a:srgbClr val="444444"/>
                </a:solidFill>
                <a:latin typeface="Arial"/>
                <a:ea typeface="+mn-lt"/>
                <a:cs typeface="Arial"/>
              </a:rPr>
              <a:t>jwt</a:t>
            </a:r>
            <a:r>
              <a:rPr lang="en-US" sz="2000">
                <a:solidFill>
                  <a:srgbClr val="444444"/>
                </a:solidFill>
                <a:latin typeface="Arial"/>
                <a:ea typeface="+mn-lt"/>
                <a:cs typeface="Arial"/>
              </a:rPr>
              <a:t> token : (</a:t>
            </a:r>
            <a:r>
              <a:rPr lang="en-US" sz="2000" err="1">
                <a:solidFill>
                  <a:srgbClr val="444444"/>
                </a:solidFill>
                <a:latin typeface="Arial"/>
                <a:ea typeface="+mn-lt"/>
                <a:cs typeface="Arial"/>
              </a:rPr>
              <a:t>expiresIn</a:t>
            </a:r>
            <a:r>
              <a:rPr lang="en-US" sz="2000">
                <a:solidFill>
                  <a:srgbClr val="444444"/>
                </a:solidFill>
                <a:latin typeface="Arial"/>
                <a:ea typeface="+mn-lt"/>
                <a:cs typeface="Arial"/>
              </a:rPr>
              <a:t>, </a:t>
            </a:r>
            <a:r>
              <a:rPr lang="en-US" sz="2000" err="1">
                <a:solidFill>
                  <a:srgbClr val="444444"/>
                </a:solidFill>
                <a:latin typeface="Arial"/>
                <a:ea typeface="+mn-lt"/>
                <a:cs typeface="Arial"/>
              </a:rPr>
              <a:t>notBefore</a:t>
            </a:r>
            <a:r>
              <a:rPr lang="en-US" sz="2000">
                <a:solidFill>
                  <a:srgbClr val="444444"/>
                </a:solidFill>
                <a:latin typeface="Arial"/>
                <a:ea typeface="+mn-lt"/>
                <a:cs typeface="Arial"/>
              </a:rPr>
              <a:t>, audience, subject, issues,...). </a:t>
            </a:r>
            <a:r>
              <a:rPr lang="en-US" sz="2000">
                <a:solidFill>
                  <a:srgbClr val="444444"/>
                </a:solidFill>
                <a:latin typeface="Arial"/>
                <a:ea typeface="+mn-lt"/>
                <a:cs typeface="Arial"/>
                <a:hlinkClick r:id="rId3"/>
              </a:rPr>
              <a:t>For more</a:t>
            </a:r>
            <a:endParaRPr lang="en-US" sz="2000">
              <a:solidFill>
                <a:srgbClr val="444444"/>
              </a:solidFill>
              <a:latin typeface="Arial"/>
              <a:ea typeface="+mn-lt"/>
              <a:cs typeface="Arial"/>
            </a:endParaRPr>
          </a:p>
          <a:p>
            <a:pPr marL="0" indent="0">
              <a:buNone/>
            </a:pPr>
            <a:endParaRPr lang="en-US" sz="2000">
              <a:solidFill>
                <a:srgbClr val="444444"/>
              </a:solidFill>
              <a:latin typeface="Arial"/>
              <a:ea typeface="+mn-lt"/>
              <a:cs typeface="Arial"/>
            </a:endParaRPr>
          </a:p>
        </p:txBody>
      </p:sp>
    </p:spTree>
    <p:extLst>
      <p:ext uri="{BB962C8B-B14F-4D97-AF65-F5344CB8AC3E}">
        <p14:creationId xmlns:p14="http://schemas.microsoft.com/office/powerpoint/2010/main" val="2884746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Serialization</a:t>
            </a:r>
            <a:endParaRPr lang="en-US" sz="1200" b="0">
              <a:solidFill>
                <a:srgbClr val="3C3E41"/>
              </a:solidFill>
              <a:cs typeface="Arial"/>
            </a:endParaRPr>
          </a:p>
        </p:txBody>
      </p:sp>
      <p:sp>
        <p:nvSpPr>
          <p:cNvPr id="3" name="Text Placeholder 2">
            <a:extLst>
              <a:ext uri="{FF2B5EF4-FFF2-40B4-BE49-F238E27FC236}">
                <a16:creationId xmlns:a16="http://schemas.microsoft.com/office/drawing/2014/main" id="{3033AB54-0F16-B261-6711-80F8667B8A58}"/>
              </a:ext>
            </a:extLst>
          </p:cNvPr>
          <p:cNvSpPr>
            <a:spLocks noGrp="1"/>
          </p:cNvSpPr>
          <p:nvPr>
            <p:ph type="body" sz="quarter" idx="11"/>
          </p:nvPr>
        </p:nvSpPr>
        <p:spPr>
          <a:xfrm>
            <a:off x="838404" y="935858"/>
            <a:ext cx="10525938" cy="2137971"/>
          </a:xfrm>
        </p:spPr>
        <p:txBody>
          <a:bodyPr vert="horz" lIns="91440" tIns="45720" rIns="91440" bIns="45720" rtlCol="0" anchor="t">
            <a:normAutofit/>
          </a:bodyPr>
          <a:lstStyle/>
          <a:p>
            <a:pPr algn="just"/>
            <a:r>
              <a:rPr lang="en-US" sz="1900">
                <a:solidFill>
                  <a:srgbClr val="404040"/>
                </a:solidFill>
                <a:latin typeface="Arial"/>
                <a:ea typeface="Source Sans Pro"/>
                <a:cs typeface="Arial"/>
              </a:rPr>
              <a:t>Serialization is a process that happens before objects are returned in a network response. This is an appropriate place to provide rules for transforming and sanitizing the data to be returned to the client. For example, sensitive data like passwords should always be excluded from the response. Or, certain properties might require additional transformation, such as sending only a subset of properties of an entity.</a:t>
            </a:r>
            <a:endParaRPr lang="en-US"/>
          </a:p>
          <a:p>
            <a:pPr marL="0" indent="0">
              <a:buNone/>
            </a:pPr>
            <a:endParaRPr lang="en-US" sz="2000">
              <a:solidFill>
                <a:srgbClr val="444444"/>
              </a:solidFill>
              <a:latin typeface="Arial"/>
              <a:ea typeface="+mn-lt"/>
              <a:cs typeface="Arial"/>
            </a:endParaRPr>
          </a:p>
        </p:txBody>
      </p:sp>
      <p:pic>
        <p:nvPicPr>
          <p:cNvPr id="4" name="Picture 5" descr="Text&#10;&#10;Description automatically generated">
            <a:extLst>
              <a:ext uri="{FF2B5EF4-FFF2-40B4-BE49-F238E27FC236}">
                <a16:creationId xmlns:a16="http://schemas.microsoft.com/office/drawing/2014/main" id="{D190DBAC-EB72-9F54-CDA1-DC6F335869D3}"/>
              </a:ext>
            </a:extLst>
          </p:cNvPr>
          <p:cNvPicPr>
            <a:picLocks noChangeAspect="1"/>
          </p:cNvPicPr>
          <p:nvPr/>
        </p:nvPicPr>
        <p:blipFill>
          <a:blip r:embed="rId2"/>
          <a:stretch>
            <a:fillRect/>
          </a:stretch>
        </p:blipFill>
        <p:spPr>
          <a:xfrm>
            <a:off x="987846" y="2566666"/>
            <a:ext cx="5681030" cy="3202761"/>
          </a:xfrm>
          <a:prstGeom prst="rect">
            <a:avLst/>
          </a:prstGeom>
        </p:spPr>
      </p:pic>
      <p:pic>
        <p:nvPicPr>
          <p:cNvPr id="8" name="Picture 8" descr="Text&#10;&#10;Description automatically generated">
            <a:extLst>
              <a:ext uri="{FF2B5EF4-FFF2-40B4-BE49-F238E27FC236}">
                <a16:creationId xmlns:a16="http://schemas.microsoft.com/office/drawing/2014/main" id="{A3FBFDCD-8671-82D7-C634-6A8B7FB9EBD3}"/>
              </a:ext>
            </a:extLst>
          </p:cNvPr>
          <p:cNvPicPr>
            <a:picLocks noChangeAspect="1"/>
          </p:cNvPicPr>
          <p:nvPr/>
        </p:nvPicPr>
        <p:blipFill>
          <a:blip r:embed="rId3"/>
          <a:stretch>
            <a:fillRect/>
          </a:stretch>
        </p:blipFill>
        <p:spPr>
          <a:xfrm>
            <a:off x="7245483" y="2569741"/>
            <a:ext cx="4384598" cy="3196292"/>
          </a:xfrm>
          <a:prstGeom prst="rect">
            <a:avLst/>
          </a:prstGeom>
        </p:spPr>
      </p:pic>
    </p:spTree>
    <p:extLst>
      <p:ext uri="{BB962C8B-B14F-4D97-AF65-F5344CB8AC3E}">
        <p14:creationId xmlns:p14="http://schemas.microsoft.com/office/powerpoint/2010/main" val="1171023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Database</a:t>
            </a:r>
            <a:endParaRPr lang="en-US" sz="1200" b="0">
              <a:solidFill>
                <a:srgbClr val="3C3E41"/>
              </a:solidFill>
              <a:cs typeface="Arial"/>
            </a:endParaRPr>
          </a:p>
        </p:txBody>
      </p:sp>
      <p:sp>
        <p:nvSpPr>
          <p:cNvPr id="3" name="Text Placeholder 2">
            <a:extLst>
              <a:ext uri="{FF2B5EF4-FFF2-40B4-BE49-F238E27FC236}">
                <a16:creationId xmlns:a16="http://schemas.microsoft.com/office/drawing/2014/main" id="{3033AB54-0F16-B261-6711-80F8667B8A58}"/>
              </a:ext>
            </a:extLst>
          </p:cNvPr>
          <p:cNvSpPr>
            <a:spLocks noGrp="1"/>
          </p:cNvSpPr>
          <p:nvPr>
            <p:ph type="body" sz="quarter" idx="11"/>
          </p:nvPr>
        </p:nvSpPr>
        <p:spPr>
          <a:xfrm>
            <a:off x="838404" y="935858"/>
            <a:ext cx="10525938" cy="2137971"/>
          </a:xfrm>
        </p:spPr>
        <p:txBody>
          <a:bodyPr vert="horz" lIns="91440" tIns="45720" rIns="91440" bIns="45720" rtlCol="0" anchor="t">
            <a:normAutofit/>
          </a:bodyPr>
          <a:lstStyle/>
          <a:p>
            <a:r>
              <a:rPr lang="en-US" sz="1900">
                <a:solidFill>
                  <a:srgbClr val="404040"/>
                </a:solidFill>
                <a:latin typeface="Arial"/>
                <a:ea typeface="Source Sans Pro"/>
                <a:cs typeface="Arial"/>
              </a:rPr>
              <a:t>Nest support methods for integrating with database. Such as </a:t>
            </a:r>
            <a:r>
              <a:rPr lang="en-US" sz="1900" err="1">
                <a:solidFill>
                  <a:srgbClr val="404040"/>
                </a:solidFill>
                <a:latin typeface="Arial"/>
                <a:ea typeface="Source Sans Pro"/>
                <a:cs typeface="Arial"/>
              </a:rPr>
              <a:t>MikoORM</a:t>
            </a:r>
            <a:r>
              <a:rPr lang="en-US" sz="1900">
                <a:solidFill>
                  <a:srgbClr val="404040"/>
                </a:solidFill>
                <a:latin typeface="Arial"/>
                <a:ea typeface="Source Sans Pro"/>
                <a:cs typeface="Arial"/>
              </a:rPr>
              <a:t>, </a:t>
            </a:r>
            <a:r>
              <a:rPr lang="en-US" sz="1900" err="1">
                <a:solidFill>
                  <a:srgbClr val="404040"/>
                </a:solidFill>
                <a:latin typeface="Arial"/>
                <a:ea typeface="Source Sans Pro"/>
                <a:cs typeface="Arial"/>
              </a:rPr>
              <a:t>Sequelize</a:t>
            </a:r>
            <a:r>
              <a:rPr lang="en-US" sz="1900">
                <a:solidFill>
                  <a:srgbClr val="404040"/>
                </a:solidFill>
                <a:latin typeface="Arial"/>
                <a:ea typeface="Source Sans Pro"/>
                <a:cs typeface="Arial"/>
              </a:rPr>
              <a:t>, Knex.js, </a:t>
            </a:r>
            <a:r>
              <a:rPr lang="en-US" sz="1900" err="1">
                <a:solidFill>
                  <a:srgbClr val="404040"/>
                </a:solidFill>
                <a:latin typeface="Arial"/>
                <a:ea typeface="Source Sans Pro"/>
                <a:cs typeface="Arial"/>
              </a:rPr>
              <a:t>TypeORM</a:t>
            </a:r>
            <a:r>
              <a:rPr lang="en-US" sz="1900">
                <a:solidFill>
                  <a:srgbClr val="404040"/>
                </a:solidFill>
                <a:latin typeface="Arial"/>
                <a:ea typeface="Source Sans Pro"/>
                <a:cs typeface="Arial"/>
              </a:rPr>
              <a:t>, Prisma, Mongoose. </a:t>
            </a:r>
          </a:p>
          <a:p>
            <a:endParaRPr lang="en-US" sz="1900">
              <a:solidFill>
                <a:srgbClr val="404040"/>
              </a:solidFill>
              <a:latin typeface="Arial"/>
              <a:ea typeface="Source Sans Pro"/>
              <a:cs typeface="Arial"/>
            </a:endParaRPr>
          </a:p>
          <a:p>
            <a:pPr marL="0" indent="0">
              <a:buNone/>
            </a:pPr>
            <a:endParaRPr lang="en-US" sz="2000">
              <a:solidFill>
                <a:srgbClr val="444444"/>
              </a:solidFill>
              <a:latin typeface="Arial"/>
              <a:ea typeface="+mn-lt"/>
              <a:cs typeface="Arial"/>
            </a:endParaRPr>
          </a:p>
        </p:txBody>
      </p:sp>
      <p:pic>
        <p:nvPicPr>
          <p:cNvPr id="2" name="Picture 3" descr="A picture containing diagram&#10;&#10;Description automatically generated">
            <a:extLst>
              <a:ext uri="{FF2B5EF4-FFF2-40B4-BE49-F238E27FC236}">
                <a16:creationId xmlns:a16="http://schemas.microsoft.com/office/drawing/2014/main" id="{3335804D-CAFF-212A-9436-B75890FB6B9C}"/>
              </a:ext>
            </a:extLst>
          </p:cNvPr>
          <p:cNvPicPr>
            <a:picLocks noChangeAspect="1"/>
          </p:cNvPicPr>
          <p:nvPr/>
        </p:nvPicPr>
        <p:blipFill>
          <a:blip r:embed="rId2"/>
          <a:stretch>
            <a:fillRect/>
          </a:stretch>
        </p:blipFill>
        <p:spPr>
          <a:xfrm>
            <a:off x="6105458" y="1572674"/>
            <a:ext cx="4147850" cy="2412618"/>
          </a:xfrm>
          <a:prstGeom prst="rect">
            <a:avLst/>
          </a:prstGeom>
        </p:spPr>
      </p:pic>
      <p:pic>
        <p:nvPicPr>
          <p:cNvPr id="6" name="Picture 7" descr="Logo&#10;&#10;Description automatically generated">
            <a:extLst>
              <a:ext uri="{FF2B5EF4-FFF2-40B4-BE49-F238E27FC236}">
                <a16:creationId xmlns:a16="http://schemas.microsoft.com/office/drawing/2014/main" id="{6F8AD1D4-8594-6E2F-18FE-45DFADA5429F}"/>
              </a:ext>
            </a:extLst>
          </p:cNvPr>
          <p:cNvPicPr>
            <a:picLocks noChangeAspect="1"/>
          </p:cNvPicPr>
          <p:nvPr/>
        </p:nvPicPr>
        <p:blipFill>
          <a:blip r:embed="rId3"/>
          <a:stretch>
            <a:fillRect/>
          </a:stretch>
        </p:blipFill>
        <p:spPr>
          <a:xfrm>
            <a:off x="4018552" y="4095149"/>
            <a:ext cx="4184573" cy="2408953"/>
          </a:xfrm>
          <a:prstGeom prst="rect">
            <a:avLst/>
          </a:prstGeom>
        </p:spPr>
      </p:pic>
      <p:pic>
        <p:nvPicPr>
          <p:cNvPr id="8" name="Picture 8" descr="Text&#10;&#10;Description automatically generated">
            <a:extLst>
              <a:ext uri="{FF2B5EF4-FFF2-40B4-BE49-F238E27FC236}">
                <a16:creationId xmlns:a16="http://schemas.microsoft.com/office/drawing/2014/main" id="{17C9FF2D-F537-DECC-76D5-5B342DCF7A87}"/>
              </a:ext>
            </a:extLst>
          </p:cNvPr>
          <p:cNvPicPr>
            <a:picLocks noChangeAspect="1"/>
          </p:cNvPicPr>
          <p:nvPr/>
        </p:nvPicPr>
        <p:blipFill>
          <a:blip r:embed="rId4"/>
          <a:stretch>
            <a:fillRect/>
          </a:stretch>
        </p:blipFill>
        <p:spPr>
          <a:xfrm>
            <a:off x="1135911" y="1647382"/>
            <a:ext cx="3833037" cy="2136701"/>
          </a:xfrm>
          <a:prstGeom prst="rect">
            <a:avLst/>
          </a:prstGeom>
        </p:spPr>
      </p:pic>
    </p:spTree>
    <p:extLst>
      <p:ext uri="{BB962C8B-B14F-4D97-AF65-F5344CB8AC3E}">
        <p14:creationId xmlns:p14="http://schemas.microsoft.com/office/powerpoint/2010/main" val="1142467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64772-A242-E9E0-04EE-5BFBE07114A2}"/>
              </a:ext>
            </a:extLst>
          </p:cNvPr>
          <p:cNvSpPr>
            <a:spLocks noGrp="1"/>
          </p:cNvSpPr>
          <p:nvPr>
            <p:ph type="title"/>
          </p:nvPr>
        </p:nvSpPr>
        <p:spPr/>
        <p:txBody>
          <a:bodyPr/>
          <a:lstStyle/>
          <a:p>
            <a:r>
              <a:rPr lang="en-US" err="1">
                <a:cs typeface="Arial"/>
              </a:rPr>
              <a:t>OpenAPI</a:t>
            </a:r>
            <a:endParaRPr lang="en-US" err="1"/>
          </a:p>
        </p:txBody>
      </p:sp>
      <p:sp>
        <p:nvSpPr>
          <p:cNvPr id="4" name="Text Placeholder 3">
            <a:extLst>
              <a:ext uri="{FF2B5EF4-FFF2-40B4-BE49-F238E27FC236}">
                <a16:creationId xmlns:a16="http://schemas.microsoft.com/office/drawing/2014/main" id="{13E6133D-B89A-903F-2D08-5A67F2319331}"/>
              </a:ext>
            </a:extLst>
          </p:cNvPr>
          <p:cNvSpPr>
            <a:spLocks noGrp="1"/>
          </p:cNvSpPr>
          <p:nvPr>
            <p:ph type="body" sz="quarter" idx="11"/>
          </p:nvPr>
        </p:nvSpPr>
        <p:spPr>
          <a:xfrm>
            <a:off x="838404" y="1370886"/>
            <a:ext cx="5401367" cy="4798568"/>
          </a:xfrm>
        </p:spPr>
        <p:txBody>
          <a:bodyPr vert="horz" lIns="91440" tIns="45720" rIns="91440" bIns="45720" rtlCol="0" anchor="t">
            <a:normAutofit/>
          </a:bodyPr>
          <a:lstStyle/>
          <a:p>
            <a:r>
              <a:rPr lang="en-US" sz="2000" err="1">
                <a:cs typeface="Arial"/>
              </a:rPr>
              <a:t>NestJS</a:t>
            </a:r>
            <a:r>
              <a:rPr lang="en-US" sz="2000">
                <a:cs typeface="Arial"/>
              </a:rPr>
              <a:t> provide </a:t>
            </a:r>
            <a:r>
              <a:rPr lang="en-US" sz="2000" b="1">
                <a:solidFill>
                  <a:schemeClr val="accent5">
                    <a:lumMod val="75000"/>
                  </a:schemeClr>
                </a:solidFill>
                <a:latin typeface="Arial"/>
                <a:cs typeface="Arial"/>
              </a:rPr>
              <a:t>@nestjs/swagger</a:t>
            </a:r>
            <a:r>
              <a:rPr lang="en-US" sz="2000">
                <a:solidFill>
                  <a:schemeClr val="accent5">
                    <a:lumMod val="75000"/>
                  </a:schemeClr>
                </a:solidFill>
                <a:latin typeface="Arial"/>
                <a:cs typeface="Arial"/>
              </a:rPr>
              <a:t> </a:t>
            </a:r>
            <a:r>
              <a:rPr lang="en-US" sz="2000">
                <a:solidFill>
                  <a:schemeClr val="bg1"/>
                </a:solidFill>
                <a:latin typeface="Arial"/>
                <a:cs typeface="Arial"/>
              </a:rPr>
              <a:t>to generate </a:t>
            </a:r>
            <a:r>
              <a:rPr lang="en-US" sz="2000" err="1">
                <a:solidFill>
                  <a:schemeClr val="bg1"/>
                </a:solidFill>
                <a:latin typeface="Arial"/>
                <a:cs typeface="Arial"/>
              </a:rPr>
              <a:t>api</a:t>
            </a:r>
            <a:r>
              <a:rPr lang="en-US" sz="2000">
                <a:solidFill>
                  <a:schemeClr val="bg1"/>
                </a:solidFill>
                <a:latin typeface="Arial"/>
                <a:cs typeface="Arial"/>
              </a:rPr>
              <a:t> document</a:t>
            </a:r>
          </a:p>
        </p:txBody>
      </p:sp>
      <p:pic>
        <p:nvPicPr>
          <p:cNvPr id="6" name="Picture 6" descr="Text&#10;&#10;Description automatically generated">
            <a:extLst>
              <a:ext uri="{FF2B5EF4-FFF2-40B4-BE49-F238E27FC236}">
                <a16:creationId xmlns:a16="http://schemas.microsoft.com/office/drawing/2014/main" id="{B5D3D3FB-AC3C-4EF5-3088-CFA4DB73EAC0}"/>
              </a:ext>
            </a:extLst>
          </p:cNvPr>
          <p:cNvPicPr>
            <a:picLocks noChangeAspect="1"/>
          </p:cNvPicPr>
          <p:nvPr/>
        </p:nvPicPr>
        <p:blipFill>
          <a:blip r:embed="rId2"/>
          <a:stretch>
            <a:fillRect/>
          </a:stretch>
        </p:blipFill>
        <p:spPr>
          <a:xfrm>
            <a:off x="834656" y="2815689"/>
            <a:ext cx="5259571" cy="2068364"/>
          </a:xfrm>
          <a:prstGeom prst="rect">
            <a:avLst/>
          </a:prstGeom>
        </p:spPr>
      </p:pic>
      <p:pic>
        <p:nvPicPr>
          <p:cNvPr id="7" name="Picture 7" descr="Text&#10;&#10;Description automatically generated">
            <a:extLst>
              <a:ext uri="{FF2B5EF4-FFF2-40B4-BE49-F238E27FC236}">
                <a16:creationId xmlns:a16="http://schemas.microsoft.com/office/drawing/2014/main" id="{CECB4352-2E8C-0E9E-75C3-30DBF17DF46B}"/>
              </a:ext>
            </a:extLst>
          </p:cNvPr>
          <p:cNvPicPr>
            <a:picLocks noChangeAspect="1"/>
          </p:cNvPicPr>
          <p:nvPr/>
        </p:nvPicPr>
        <p:blipFill>
          <a:blip r:embed="rId3"/>
          <a:stretch>
            <a:fillRect/>
          </a:stretch>
        </p:blipFill>
        <p:spPr>
          <a:xfrm>
            <a:off x="6269982" y="438029"/>
            <a:ext cx="5734173" cy="2074474"/>
          </a:xfrm>
          <a:prstGeom prst="rect">
            <a:avLst/>
          </a:prstGeom>
        </p:spPr>
      </p:pic>
      <p:pic>
        <p:nvPicPr>
          <p:cNvPr id="3" name="Picture 4" descr="Graphical user interface, text, application, email&#10;&#10;Description automatically generated">
            <a:extLst>
              <a:ext uri="{FF2B5EF4-FFF2-40B4-BE49-F238E27FC236}">
                <a16:creationId xmlns:a16="http://schemas.microsoft.com/office/drawing/2014/main" id="{8BC78E5F-9B13-0EAF-039D-6DEF75127044}"/>
              </a:ext>
            </a:extLst>
          </p:cNvPr>
          <p:cNvPicPr>
            <a:picLocks noChangeAspect="1"/>
          </p:cNvPicPr>
          <p:nvPr/>
        </p:nvPicPr>
        <p:blipFill>
          <a:blip r:embed="rId4"/>
          <a:stretch>
            <a:fillRect/>
          </a:stretch>
        </p:blipFill>
        <p:spPr>
          <a:xfrm>
            <a:off x="6269984" y="2810808"/>
            <a:ext cx="5734174" cy="3124799"/>
          </a:xfrm>
          <a:prstGeom prst="rect">
            <a:avLst/>
          </a:prstGeom>
        </p:spPr>
      </p:pic>
    </p:spTree>
    <p:extLst>
      <p:ext uri="{BB962C8B-B14F-4D97-AF65-F5344CB8AC3E}">
        <p14:creationId xmlns:p14="http://schemas.microsoft.com/office/powerpoint/2010/main" val="2078005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6ED65B7-DD22-F74E-DFBD-0F2CDECA92BD}"/>
              </a:ext>
            </a:extLst>
          </p:cNvPr>
          <p:cNvSpPr>
            <a:spLocks noGrp="1"/>
          </p:cNvSpPr>
          <p:nvPr>
            <p:ph type="body" sz="quarter" idx="15"/>
          </p:nvPr>
        </p:nvSpPr>
        <p:spPr/>
        <p:txBody>
          <a:bodyPr vert="horz" lIns="91440" tIns="45720" rIns="91440" bIns="45720" rtlCol="0" anchor="t">
            <a:normAutofit/>
          </a:bodyPr>
          <a:lstStyle/>
          <a:p>
            <a:r>
              <a:rPr lang="en-US">
                <a:cs typeface="Arial"/>
              </a:rPr>
              <a:t>Pros &amp; Cons</a:t>
            </a:r>
            <a:endParaRPr lang="en-US"/>
          </a:p>
        </p:txBody>
      </p:sp>
      <p:sp>
        <p:nvSpPr>
          <p:cNvPr id="5" name="Text Placeholder 4">
            <a:extLst>
              <a:ext uri="{FF2B5EF4-FFF2-40B4-BE49-F238E27FC236}">
                <a16:creationId xmlns:a16="http://schemas.microsoft.com/office/drawing/2014/main" id="{7D6CE51E-EDA8-576C-8BB7-5FBEC518A80C}"/>
              </a:ext>
            </a:extLst>
          </p:cNvPr>
          <p:cNvSpPr>
            <a:spLocks noGrp="1"/>
          </p:cNvSpPr>
          <p:nvPr>
            <p:ph type="body" sz="quarter" idx="16"/>
          </p:nvPr>
        </p:nvSpPr>
        <p:spPr/>
        <p:txBody>
          <a:bodyPr/>
          <a:lstStyle/>
          <a:p>
            <a:r>
              <a:rPr lang="en-US">
                <a:cs typeface="Arial"/>
              </a:rPr>
              <a:t>03</a:t>
            </a:r>
            <a:endParaRPr lang="en-US"/>
          </a:p>
        </p:txBody>
      </p:sp>
    </p:spTree>
    <p:extLst>
      <p:ext uri="{BB962C8B-B14F-4D97-AF65-F5344CB8AC3E}">
        <p14:creationId xmlns:p14="http://schemas.microsoft.com/office/powerpoint/2010/main" val="900746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83D1C0-AEBE-43F2-AF2A-23F080C327DF}"/>
              </a:ext>
            </a:extLst>
          </p:cNvPr>
          <p:cNvSpPr>
            <a:spLocks noGrp="1"/>
          </p:cNvSpPr>
          <p:nvPr>
            <p:ph type="body" sz="quarter" idx="15"/>
          </p:nvPr>
        </p:nvSpPr>
        <p:spPr/>
        <p:txBody>
          <a:bodyPr vert="horz" lIns="91440" tIns="45720" rIns="91440" bIns="45720" rtlCol="0" anchor="t">
            <a:normAutofit/>
          </a:bodyPr>
          <a:lstStyle/>
          <a:p>
            <a:r>
              <a:rPr lang="en-US">
                <a:solidFill>
                  <a:srgbClr val="FF0000"/>
                </a:solidFill>
              </a:rPr>
              <a:t>Introduce </a:t>
            </a:r>
            <a:r>
              <a:rPr lang="en-US" err="1">
                <a:solidFill>
                  <a:srgbClr val="FF0000"/>
                </a:solidFill>
              </a:rPr>
              <a:t>NestJS</a:t>
            </a:r>
            <a:endParaRPr lang="en-US" err="1">
              <a:solidFill>
                <a:srgbClr val="3C3E41"/>
              </a:solidFill>
              <a:cs typeface="Arial"/>
            </a:endParaRPr>
          </a:p>
        </p:txBody>
      </p:sp>
      <p:sp>
        <p:nvSpPr>
          <p:cNvPr id="3" name="Text Placeholder 2">
            <a:extLst>
              <a:ext uri="{FF2B5EF4-FFF2-40B4-BE49-F238E27FC236}">
                <a16:creationId xmlns:a16="http://schemas.microsoft.com/office/drawing/2014/main" id="{9BBB8D4B-E800-4849-82AC-CE4520B69691}"/>
              </a:ext>
            </a:extLst>
          </p:cNvPr>
          <p:cNvSpPr>
            <a:spLocks noGrp="1"/>
          </p:cNvSpPr>
          <p:nvPr>
            <p:ph type="body" sz="quarter" idx="16"/>
          </p:nvPr>
        </p:nvSpPr>
        <p:spPr/>
        <p:txBody>
          <a:bodyPr/>
          <a:lstStyle/>
          <a:p>
            <a:r>
              <a:rPr lang="en-US"/>
              <a:t>01</a:t>
            </a:r>
          </a:p>
        </p:txBody>
      </p:sp>
    </p:spTree>
    <p:extLst>
      <p:ext uri="{BB962C8B-B14F-4D97-AF65-F5344CB8AC3E}">
        <p14:creationId xmlns:p14="http://schemas.microsoft.com/office/powerpoint/2010/main" val="1880422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B6274E-5FD0-9670-6FA9-45E687BCB387}"/>
              </a:ext>
            </a:extLst>
          </p:cNvPr>
          <p:cNvSpPr>
            <a:spLocks noGrp="1"/>
          </p:cNvSpPr>
          <p:nvPr>
            <p:ph type="title"/>
          </p:nvPr>
        </p:nvSpPr>
        <p:spPr/>
        <p:txBody>
          <a:bodyPr/>
          <a:lstStyle/>
          <a:p>
            <a:r>
              <a:rPr lang="en-US">
                <a:cs typeface="Arial"/>
              </a:rPr>
              <a:t>Pros &amp; Cons</a:t>
            </a:r>
            <a:endParaRPr lang="en-US"/>
          </a:p>
        </p:txBody>
      </p:sp>
      <p:sp>
        <p:nvSpPr>
          <p:cNvPr id="2" name="Text Placeholder 1">
            <a:extLst>
              <a:ext uri="{FF2B5EF4-FFF2-40B4-BE49-F238E27FC236}">
                <a16:creationId xmlns:a16="http://schemas.microsoft.com/office/drawing/2014/main" id="{489BCB8A-851E-7EE7-54FA-C0E027A93CE1}"/>
              </a:ext>
            </a:extLst>
          </p:cNvPr>
          <p:cNvSpPr>
            <a:spLocks noGrp="1"/>
          </p:cNvSpPr>
          <p:nvPr>
            <p:ph type="body" sz="quarter" idx="11"/>
          </p:nvPr>
        </p:nvSpPr>
        <p:spPr/>
        <p:txBody>
          <a:bodyPr vert="horz" lIns="91440" tIns="45720" rIns="91440" bIns="45720" rtlCol="0" anchor="t">
            <a:normAutofit/>
          </a:bodyPr>
          <a:lstStyle/>
          <a:p>
            <a:r>
              <a:rPr lang="en-US" sz="2000">
                <a:cs typeface="Arial"/>
              </a:rPr>
              <a:t>Powerful</a:t>
            </a:r>
          </a:p>
          <a:p>
            <a:r>
              <a:rPr lang="en-US" sz="2000">
                <a:cs typeface="Arial"/>
              </a:rPr>
              <a:t>Easy to understand</a:t>
            </a:r>
          </a:p>
          <a:p>
            <a:r>
              <a:rPr lang="en-US" sz="2000">
                <a:cs typeface="Arial"/>
              </a:rPr>
              <a:t>Good architecture</a:t>
            </a:r>
          </a:p>
          <a:p>
            <a:r>
              <a:rPr lang="en-US" sz="2000">
                <a:cs typeface="Arial"/>
              </a:rPr>
              <a:t>Easy to integrates with other extensions</a:t>
            </a:r>
          </a:p>
        </p:txBody>
      </p:sp>
      <p:sp>
        <p:nvSpPr>
          <p:cNvPr id="3" name="Text Placeholder 2">
            <a:extLst>
              <a:ext uri="{FF2B5EF4-FFF2-40B4-BE49-F238E27FC236}">
                <a16:creationId xmlns:a16="http://schemas.microsoft.com/office/drawing/2014/main" id="{CF6B110E-88D0-FB25-AC2E-5027B5EF62F3}"/>
              </a:ext>
            </a:extLst>
          </p:cNvPr>
          <p:cNvSpPr>
            <a:spLocks noGrp="1"/>
          </p:cNvSpPr>
          <p:nvPr>
            <p:ph type="body" sz="quarter" idx="12"/>
          </p:nvPr>
        </p:nvSpPr>
        <p:spPr/>
        <p:txBody>
          <a:bodyPr>
            <a:normAutofit/>
          </a:bodyPr>
          <a:lstStyle/>
          <a:p>
            <a:r>
              <a:rPr lang="en-US" sz="2400">
                <a:cs typeface="Arial"/>
              </a:rPr>
              <a:t>Pros</a:t>
            </a:r>
          </a:p>
        </p:txBody>
      </p:sp>
      <p:sp>
        <p:nvSpPr>
          <p:cNvPr id="5" name="Text Placeholder 4">
            <a:extLst>
              <a:ext uri="{FF2B5EF4-FFF2-40B4-BE49-F238E27FC236}">
                <a16:creationId xmlns:a16="http://schemas.microsoft.com/office/drawing/2014/main" id="{46DB8E56-311A-13EC-7FD4-5822F16A6544}"/>
              </a:ext>
            </a:extLst>
          </p:cNvPr>
          <p:cNvSpPr>
            <a:spLocks noGrp="1"/>
          </p:cNvSpPr>
          <p:nvPr>
            <p:ph type="body" sz="quarter" idx="13"/>
          </p:nvPr>
        </p:nvSpPr>
        <p:spPr/>
        <p:txBody>
          <a:bodyPr vert="horz" lIns="91440" tIns="45720" rIns="91440" bIns="45720" rtlCol="0" anchor="t">
            <a:normAutofit/>
          </a:bodyPr>
          <a:lstStyle/>
          <a:p>
            <a:r>
              <a:rPr lang="en-US" sz="2000">
                <a:cs typeface="Arial"/>
              </a:rPr>
              <a:t>Circular Dependency</a:t>
            </a:r>
          </a:p>
          <a:p>
            <a:endParaRPr lang="en-US">
              <a:cs typeface="Arial"/>
            </a:endParaRPr>
          </a:p>
        </p:txBody>
      </p:sp>
      <p:sp>
        <p:nvSpPr>
          <p:cNvPr id="6" name="Text Placeholder 5">
            <a:extLst>
              <a:ext uri="{FF2B5EF4-FFF2-40B4-BE49-F238E27FC236}">
                <a16:creationId xmlns:a16="http://schemas.microsoft.com/office/drawing/2014/main" id="{B018C67D-5823-9EAE-9BE1-6E2035C6793C}"/>
              </a:ext>
            </a:extLst>
          </p:cNvPr>
          <p:cNvSpPr>
            <a:spLocks noGrp="1"/>
          </p:cNvSpPr>
          <p:nvPr>
            <p:ph type="body" sz="quarter" idx="14"/>
          </p:nvPr>
        </p:nvSpPr>
        <p:spPr/>
        <p:txBody>
          <a:bodyPr>
            <a:normAutofit/>
          </a:bodyPr>
          <a:lstStyle/>
          <a:p>
            <a:r>
              <a:rPr lang="en-US" sz="2400">
                <a:cs typeface="Arial"/>
              </a:rPr>
              <a:t>Cons</a:t>
            </a:r>
            <a:endParaRPr lang="en-US" sz="2400"/>
          </a:p>
        </p:txBody>
      </p:sp>
    </p:spTree>
    <p:extLst>
      <p:ext uri="{BB962C8B-B14F-4D97-AF65-F5344CB8AC3E}">
        <p14:creationId xmlns:p14="http://schemas.microsoft.com/office/powerpoint/2010/main" val="3675454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E3A51-6EBC-E53F-5DA2-5F45A50F48D3}"/>
              </a:ext>
            </a:extLst>
          </p:cNvPr>
          <p:cNvSpPr>
            <a:spLocks noGrp="1"/>
          </p:cNvSpPr>
          <p:nvPr>
            <p:ph type="title"/>
          </p:nvPr>
        </p:nvSpPr>
        <p:spPr/>
        <p:txBody>
          <a:bodyPr/>
          <a:lstStyle/>
          <a:p>
            <a:r>
              <a:rPr lang="en-US">
                <a:cs typeface="Arial"/>
              </a:rPr>
              <a:t>Why should we use </a:t>
            </a:r>
            <a:r>
              <a:rPr lang="en-US" err="1">
                <a:cs typeface="Arial"/>
              </a:rPr>
              <a:t>NestJS</a:t>
            </a:r>
            <a:r>
              <a:rPr lang="en-US">
                <a:cs typeface="Arial"/>
              </a:rPr>
              <a:t>?</a:t>
            </a:r>
            <a:endParaRPr lang="en-US" err="1"/>
          </a:p>
        </p:txBody>
      </p:sp>
      <p:sp>
        <p:nvSpPr>
          <p:cNvPr id="3" name="Text Placeholder 2">
            <a:extLst>
              <a:ext uri="{FF2B5EF4-FFF2-40B4-BE49-F238E27FC236}">
                <a16:creationId xmlns:a16="http://schemas.microsoft.com/office/drawing/2014/main" id="{BE9B4CF2-9887-0932-2C38-29E286C9877D}"/>
              </a:ext>
            </a:extLst>
          </p:cNvPr>
          <p:cNvSpPr>
            <a:spLocks noGrp="1"/>
          </p:cNvSpPr>
          <p:nvPr>
            <p:ph type="body" sz="quarter" idx="11"/>
          </p:nvPr>
        </p:nvSpPr>
        <p:spPr>
          <a:xfrm>
            <a:off x="838404" y="1308862"/>
            <a:ext cx="6983408" cy="4860592"/>
          </a:xfrm>
        </p:spPr>
        <p:txBody>
          <a:bodyPr vert="horz" lIns="91440" tIns="45720" rIns="91440" bIns="45720" rtlCol="0" anchor="t">
            <a:normAutofit/>
          </a:bodyPr>
          <a:lstStyle/>
          <a:p>
            <a:pPr algn="just"/>
            <a:r>
              <a:rPr lang="en-US" sz="2000" err="1">
                <a:solidFill>
                  <a:srgbClr val="444444"/>
                </a:solidFill>
                <a:ea typeface="+mn-lt"/>
                <a:cs typeface="+mn-lt"/>
              </a:rPr>
              <a:t>NestJS</a:t>
            </a:r>
            <a:r>
              <a:rPr lang="en-US" sz="2000">
                <a:solidFill>
                  <a:srgbClr val="444444"/>
                </a:solidFill>
                <a:ea typeface="+mn-lt"/>
                <a:cs typeface="+mn-lt"/>
              </a:rPr>
              <a:t> uses a modular architecture, which makes it easier to organize your code and reuse code across different parts of your application.</a:t>
            </a:r>
            <a:endParaRPr lang="en-US" sz="2000">
              <a:cs typeface="Arial"/>
            </a:endParaRPr>
          </a:p>
          <a:p>
            <a:pPr algn="just"/>
            <a:r>
              <a:rPr lang="en-US" sz="2000" err="1">
                <a:solidFill>
                  <a:srgbClr val="444444"/>
                </a:solidFill>
                <a:ea typeface="+mn-lt"/>
                <a:cs typeface="+mn-lt"/>
              </a:rPr>
              <a:t>NestJS</a:t>
            </a:r>
            <a:r>
              <a:rPr lang="en-US" sz="2000">
                <a:solidFill>
                  <a:srgbClr val="444444"/>
                </a:solidFill>
                <a:ea typeface="+mn-lt"/>
                <a:cs typeface="+mn-lt"/>
              </a:rPr>
              <a:t> uses TypeScript, which provides optional static typing and improved code readability.</a:t>
            </a:r>
          </a:p>
          <a:p>
            <a:pPr algn="just"/>
            <a:r>
              <a:rPr lang="en-US" sz="2000" err="1">
                <a:solidFill>
                  <a:srgbClr val="444444"/>
                </a:solidFill>
                <a:ea typeface="+mn-lt"/>
                <a:cs typeface="+mn-lt"/>
              </a:rPr>
              <a:t>NestJS</a:t>
            </a:r>
            <a:r>
              <a:rPr lang="en-US" sz="2000">
                <a:solidFill>
                  <a:srgbClr val="444444"/>
                </a:solidFill>
                <a:ea typeface="+mn-lt"/>
                <a:cs typeface="+mn-lt"/>
              </a:rPr>
              <a:t> uses dependency injection, which makes it easier to manage dependencies and ensure that your application is modular and scalable.</a:t>
            </a:r>
          </a:p>
          <a:p>
            <a:pPr algn="just"/>
            <a:r>
              <a:rPr lang="en-US" sz="2000" err="1">
                <a:solidFill>
                  <a:srgbClr val="444444"/>
                </a:solidFill>
                <a:ea typeface="+mn-lt"/>
                <a:cs typeface="+mn-lt"/>
              </a:rPr>
              <a:t>NestJS</a:t>
            </a:r>
            <a:r>
              <a:rPr lang="en-US" sz="2000">
                <a:solidFill>
                  <a:srgbClr val="444444"/>
                </a:solidFill>
                <a:ea typeface="+mn-lt"/>
                <a:cs typeface="+mn-lt"/>
              </a:rPr>
              <a:t> provides built-in support for a variety of features, such as </a:t>
            </a:r>
            <a:r>
              <a:rPr lang="en-US" sz="2000" err="1">
                <a:solidFill>
                  <a:srgbClr val="444444"/>
                </a:solidFill>
                <a:ea typeface="+mn-lt"/>
                <a:cs typeface="+mn-lt"/>
              </a:rPr>
              <a:t>WebSockets</a:t>
            </a:r>
            <a:r>
              <a:rPr lang="en-US" sz="2000">
                <a:solidFill>
                  <a:srgbClr val="444444"/>
                </a:solidFill>
                <a:ea typeface="+mn-lt"/>
                <a:cs typeface="+mn-lt"/>
              </a:rPr>
              <a:t> and </a:t>
            </a:r>
            <a:r>
              <a:rPr lang="en-US" sz="2000" err="1">
                <a:solidFill>
                  <a:srgbClr val="444444"/>
                </a:solidFill>
                <a:ea typeface="+mn-lt"/>
                <a:cs typeface="+mn-lt"/>
              </a:rPr>
              <a:t>GraphQL</a:t>
            </a:r>
            <a:r>
              <a:rPr lang="en-US" sz="2000">
                <a:solidFill>
                  <a:srgbClr val="444444"/>
                </a:solidFill>
                <a:ea typeface="+mn-lt"/>
                <a:cs typeface="+mn-lt"/>
              </a:rPr>
              <a:t>, which can be especially useful for certain types of applications.</a:t>
            </a:r>
            <a:endParaRPr lang="en-US" sz="2000">
              <a:solidFill>
                <a:srgbClr val="444444"/>
              </a:solidFill>
              <a:cs typeface="Arial"/>
            </a:endParaRPr>
          </a:p>
        </p:txBody>
      </p:sp>
    </p:spTree>
    <p:extLst>
      <p:ext uri="{BB962C8B-B14F-4D97-AF65-F5344CB8AC3E}">
        <p14:creationId xmlns:p14="http://schemas.microsoft.com/office/powerpoint/2010/main" val="2774828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1FBB662-7727-4B33-9743-54F7C036D5B6}"/>
              </a:ext>
            </a:extLst>
          </p:cNvPr>
          <p:cNvSpPr>
            <a:spLocks noGrp="1"/>
          </p:cNvSpPr>
          <p:nvPr>
            <p:ph type="body" sz="quarter" idx="15"/>
          </p:nvPr>
        </p:nvSpPr>
        <p:spPr/>
        <p:txBody>
          <a:bodyPr vert="horz" lIns="91440" tIns="45720" rIns="91440" bIns="45720" rtlCol="0" anchor="t">
            <a:normAutofit/>
          </a:bodyPr>
          <a:lstStyle/>
          <a:p>
            <a:r>
              <a:rPr lang="en-US">
                <a:cs typeface="Arial"/>
              </a:rPr>
              <a:t>Demo</a:t>
            </a:r>
            <a:endParaRPr lang="en-US"/>
          </a:p>
        </p:txBody>
      </p:sp>
      <p:sp>
        <p:nvSpPr>
          <p:cNvPr id="14" name="Text Placeholder 13">
            <a:extLst>
              <a:ext uri="{FF2B5EF4-FFF2-40B4-BE49-F238E27FC236}">
                <a16:creationId xmlns:a16="http://schemas.microsoft.com/office/drawing/2014/main" id="{A688FAC3-289D-44D2-97FE-2AE4A0EE0C15}"/>
              </a:ext>
            </a:extLst>
          </p:cNvPr>
          <p:cNvSpPr>
            <a:spLocks noGrp="1"/>
          </p:cNvSpPr>
          <p:nvPr>
            <p:ph type="body" sz="quarter" idx="16"/>
          </p:nvPr>
        </p:nvSpPr>
        <p:spPr/>
        <p:txBody>
          <a:bodyPr/>
          <a:lstStyle/>
          <a:p>
            <a:r>
              <a:rPr lang="en-US">
                <a:cs typeface="Arial"/>
              </a:rPr>
              <a:t>04</a:t>
            </a:r>
            <a:endParaRPr lang="en-US"/>
          </a:p>
        </p:txBody>
      </p:sp>
    </p:spTree>
    <p:extLst>
      <p:ext uri="{BB962C8B-B14F-4D97-AF65-F5344CB8AC3E}">
        <p14:creationId xmlns:p14="http://schemas.microsoft.com/office/powerpoint/2010/main" val="2718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460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562-4D8D-434E-AE6A-6CF89E6B1BBF}"/>
              </a:ext>
            </a:extLst>
          </p:cNvPr>
          <p:cNvSpPr>
            <a:spLocks noGrp="1"/>
          </p:cNvSpPr>
          <p:nvPr>
            <p:ph type="title"/>
          </p:nvPr>
        </p:nvSpPr>
        <p:spPr/>
        <p:txBody>
          <a:bodyPr/>
          <a:lstStyle/>
          <a:p>
            <a:r>
              <a:rPr lang="en-US">
                <a:cs typeface="Arial"/>
              </a:rPr>
              <a:t>What is </a:t>
            </a:r>
            <a:r>
              <a:rPr lang="en-US" err="1">
                <a:cs typeface="Arial"/>
              </a:rPr>
              <a:t>NestJS</a:t>
            </a:r>
            <a:r>
              <a:rPr lang="en-US">
                <a:cs typeface="Arial"/>
              </a:rPr>
              <a:t>?</a:t>
            </a:r>
          </a:p>
        </p:txBody>
      </p:sp>
      <p:sp>
        <p:nvSpPr>
          <p:cNvPr id="3" name="Text Placeholder 2">
            <a:extLst>
              <a:ext uri="{FF2B5EF4-FFF2-40B4-BE49-F238E27FC236}">
                <a16:creationId xmlns:a16="http://schemas.microsoft.com/office/drawing/2014/main" id="{980004BA-4F47-4C5C-B300-EF35A2F015DB}"/>
              </a:ext>
            </a:extLst>
          </p:cNvPr>
          <p:cNvSpPr>
            <a:spLocks noGrp="1"/>
          </p:cNvSpPr>
          <p:nvPr>
            <p:ph type="body" sz="quarter" idx="11"/>
          </p:nvPr>
        </p:nvSpPr>
        <p:spPr/>
        <p:txBody>
          <a:bodyPr vert="horz" lIns="91440" tIns="45720" rIns="91440" bIns="45720" rtlCol="0" anchor="t">
            <a:normAutofit/>
          </a:bodyPr>
          <a:lstStyle/>
          <a:p>
            <a:pPr algn="just"/>
            <a:r>
              <a:rPr lang="en-US" sz="2000" err="1"/>
              <a:t>NestJS</a:t>
            </a:r>
            <a:r>
              <a:rPr lang="en-US" sz="2000"/>
              <a:t> is a framework for building efficient, scalable Node.js server-side applications.</a:t>
            </a:r>
            <a:endParaRPr lang="en-US" sz="2000">
              <a:cs typeface="Arial"/>
            </a:endParaRPr>
          </a:p>
          <a:p>
            <a:pPr algn="just">
              <a:buClr>
                <a:srgbClr val="D6001C"/>
              </a:buClr>
            </a:pPr>
            <a:r>
              <a:rPr lang="en-US" sz="2000">
                <a:cs typeface="Arial"/>
              </a:rPr>
              <a:t>It uses progressive JS, is built with and fully supports TS.</a:t>
            </a:r>
          </a:p>
          <a:p>
            <a:pPr algn="just">
              <a:buClr>
                <a:srgbClr val="D6001C"/>
              </a:buClr>
            </a:pPr>
            <a:r>
              <a:rPr lang="en-US" sz="2000">
                <a:cs typeface="Arial"/>
              </a:rPr>
              <a:t>It combines elements of OOP (Object Oriented Programming), FP (Functional Programming), FRP (Functional Reactive Programming).</a:t>
            </a:r>
          </a:p>
        </p:txBody>
      </p:sp>
      <p:pic>
        <p:nvPicPr>
          <p:cNvPr id="4" name="Picture 3">
            <a:extLst>
              <a:ext uri="{FF2B5EF4-FFF2-40B4-BE49-F238E27FC236}">
                <a16:creationId xmlns:a16="http://schemas.microsoft.com/office/drawing/2014/main" id="{4B068F33-E8A0-4842-8E63-08D4A95A179B}"/>
              </a:ext>
            </a:extLst>
          </p:cNvPr>
          <p:cNvPicPr>
            <a:picLocks noChangeAspect="1"/>
          </p:cNvPicPr>
          <p:nvPr/>
        </p:nvPicPr>
        <p:blipFill>
          <a:blip r:embed="rId2"/>
          <a:stretch>
            <a:fillRect/>
          </a:stretch>
        </p:blipFill>
        <p:spPr>
          <a:xfrm>
            <a:off x="3841343" y="3429000"/>
            <a:ext cx="4509314" cy="2193720"/>
          </a:xfrm>
          <a:prstGeom prst="rect">
            <a:avLst/>
          </a:prstGeom>
        </p:spPr>
      </p:pic>
    </p:spTree>
    <p:extLst>
      <p:ext uri="{BB962C8B-B14F-4D97-AF65-F5344CB8AC3E}">
        <p14:creationId xmlns:p14="http://schemas.microsoft.com/office/powerpoint/2010/main" val="10119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562-4D8D-434E-AE6A-6CF89E6B1BBF}"/>
              </a:ext>
            </a:extLst>
          </p:cNvPr>
          <p:cNvSpPr>
            <a:spLocks noGrp="1"/>
          </p:cNvSpPr>
          <p:nvPr>
            <p:ph type="title"/>
          </p:nvPr>
        </p:nvSpPr>
        <p:spPr/>
        <p:txBody>
          <a:bodyPr/>
          <a:lstStyle/>
          <a:p>
            <a:r>
              <a:rPr lang="en-US"/>
              <a:t>NestJS Architecture</a:t>
            </a:r>
          </a:p>
        </p:txBody>
      </p:sp>
      <p:sp>
        <p:nvSpPr>
          <p:cNvPr id="3" name="Text Placeholder 2">
            <a:extLst>
              <a:ext uri="{FF2B5EF4-FFF2-40B4-BE49-F238E27FC236}">
                <a16:creationId xmlns:a16="http://schemas.microsoft.com/office/drawing/2014/main" id="{980004BA-4F47-4C5C-B300-EF35A2F015DB}"/>
              </a:ext>
            </a:extLst>
          </p:cNvPr>
          <p:cNvSpPr>
            <a:spLocks noGrp="1"/>
          </p:cNvSpPr>
          <p:nvPr>
            <p:ph type="body" sz="quarter" idx="11"/>
          </p:nvPr>
        </p:nvSpPr>
        <p:spPr>
          <a:xfrm>
            <a:off x="838404" y="1212987"/>
            <a:ext cx="10293016" cy="1042077"/>
          </a:xfrm>
        </p:spPr>
        <p:txBody>
          <a:bodyPr vert="horz" lIns="91440" tIns="45720" rIns="91440" bIns="45720" rtlCol="0" anchor="t">
            <a:normAutofit/>
          </a:bodyPr>
          <a:lstStyle/>
          <a:p>
            <a:r>
              <a:rPr lang="en-US" sz="2000"/>
              <a:t>NestJS follows a modular and layered approach, combining concepts from both </a:t>
            </a:r>
            <a:r>
              <a:rPr lang="en-US" sz="2000" b="1"/>
              <a:t>3-tier architecture </a:t>
            </a:r>
            <a:r>
              <a:rPr lang="en-US" sz="2000"/>
              <a:t>and </a:t>
            </a:r>
            <a:r>
              <a:rPr lang="en-US" sz="2000" b="1"/>
              <a:t>the modular architecture </a:t>
            </a:r>
            <a:r>
              <a:rPr lang="en-US" sz="2000"/>
              <a:t>pattern</a:t>
            </a:r>
            <a:endParaRPr lang="en-US" sz="2000">
              <a:cs typeface="Arial"/>
            </a:endParaRPr>
          </a:p>
          <a:p>
            <a:r>
              <a:rPr lang="en-US" sz="2000"/>
              <a:t>It's promotes separation of concerns, modularity, reusability, and testability</a:t>
            </a:r>
            <a:endParaRPr lang="en-US" sz="2000">
              <a:cs typeface="Arial"/>
            </a:endParaRPr>
          </a:p>
          <a:p>
            <a:pPr lvl="1"/>
            <a:endParaRPr lang="en-US"/>
          </a:p>
        </p:txBody>
      </p:sp>
      <p:pic>
        <p:nvPicPr>
          <p:cNvPr id="4" name="Picture 3">
            <a:extLst>
              <a:ext uri="{FF2B5EF4-FFF2-40B4-BE49-F238E27FC236}">
                <a16:creationId xmlns:a16="http://schemas.microsoft.com/office/drawing/2014/main" id="{214801FC-7FA9-47F7-8A2E-21803226BBE0}"/>
              </a:ext>
            </a:extLst>
          </p:cNvPr>
          <p:cNvPicPr>
            <a:picLocks noChangeAspect="1"/>
          </p:cNvPicPr>
          <p:nvPr/>
        </p:nvPicPr>
        <p:blipFill>
          <a:blip r:embed="rId2"/>
          <a:stretch>
            <a:fillRect/>
          </a:stretch>
        </p:blipFill>
        <p:spPr>
          <a:xfrm>
            <a:off x="1691563" y="2947051"/>
            <a:ext cx="2948468" cy="3390738"/>
          </a:xfrm>
          <a:prstGeom prst="rect">
            <a:avLst/>
          </a:prstGeom>
        </p:spPr>
      </p:pic>
      <p:sp>
        <p:nvSpPr>
          <p:cNvPr id="6" name="Text Placeholder 2">
            <a:extLst>
              <a:ext uri="{FF2B5EF4-FFF2-40B4-BE49-F238E27FC236}">
                <a16:creationId xmlns:a16="http://schemas.microsoft.com/office/drawing/2014/main" id="{F1E945C4-8A99-4597-976E-AF6CA7144230}"/>
              </a:ext>
            </a:extLst>
          </p:cNvPr>
          <p:cNvSpPr txBox="1">
            <a:spLocks/>
          </p:cNvSpPr>
          <p:nvPr/>
        </p:nvSpPr>
        <p:spPr>
          <a:xfrm>
            <a:off x="838199" y="2352756"/>
            <a:ext cx="5257801" cy="425219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8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2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3-tier architecture</a:t>
            </a:r>
          </a:p>
          <a:p>
            <a:pPr lvl="1"/>
            <a:endParaRPr lang="en-US"/>
          </a:p>
        </p:txBody>
      </p:sp>
      <p:sp>
        <p:nvSpPr>
          <p:cNvPr id="8" name="Text Placeholder 2">
            <a:extLst>
              <a:ext uri="{FF2B5EF4-FFF2-40B4-BE49-F238E27FC236}">
                <a16:creationId xmlns:a16="http://schemas.microsoft.com/office/drawing/2014/main" id="{533BE933-A8EB-4088-9FE2-A5A9B47B1218}"/>
              </a:ext>
            </a:extLst>
          </p:cNvPr>
          <p:cNvSpPr txBox="1">
            <a:spLocks/>
          </p:cNvSpPr>
          <p:nvPr/>
        </p:nvSpPr>
        <p:spPr>
          <a:xfrm>
            <a:off x="5991219" y="2352756"/>
            <a:ext cx="5257801" cy="425219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8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2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Modular system architecture</a:t>
            </a:r>
          </a:p>
          <a:p>
            <a:pPr lvl="1"/>
            <a:endParaRPr lang="en-US"/>
          </a:p>
        </p:txBody>
      </p:sp>
      <p:pic>
        <p:nvPicPr>
          <p:cNvPr id="5" name="Picture 6" descr="Diagram&#10;&#10;Description automatically generated">
            <a:extLst>
              <a:ext uri="{FF2B5EF4-FFF2-40B4-BE49-F238E27FC236}">
                <a16:creationId xmlns:a16="http://schemas.microsoft.com/office/drawing/2014/main" id="{440FF01E-147C-296D-A9F4-B8DB5601373D}"/>
              </a:ext>
            </a:extLst>
          </p:cNvPr>
          <p:cNvPicPr>
            <a:picLocks noChangeAspect="1"/>
          </p:cNvPicPr>
          <p:nvPr/>
        </p:nvPicPr>
        <p:blipFill>
          <a:blip r:embed="rId3"/>
          <a:stretch>
            <a:fillRect/>
          </a:stretch>
        </p:blipFill>
        <p:spPr>
          <a:xfrm>
            <a:off x="5991446" y="2871815"/>
            <a:ext cx="4692501" cy="3205439"/>
          </a:xfrm>
          <a:prstGeom prst="rect">
            <a:avLst/>
          </a:prstGeom>
        </p:spPr>
      </p:pic>
    </p:spTree>
    <p:extLst>
      <p:ext uri="{BB962C8B-B14F-4D97-AF65-F5344CB8AC3E}">
        <p14:creationId xmlns:p14="http://schemas.microsoft.com/office/powerpoint/2010/main" val="122177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562-4D8D-434E-AE6A-6CF89E6B1BBF}"/>
              </a:ext>
            </a:extLst>
          </p:cNvPr>
          <p:cNvSpPr>
            <a:spLocks noGrp="1"/>
          </p:cNvSpPr>
          <p:nvPr>
            <p:ph type="title"/>
          </p:nvPr>
        </p:nvSpPr>
        <p:spPr/>
        <p:txBody>
          <a:bodyPr/>
          <a:lstStyle/>
          <a:p>
            <a:r>
              <a:rPr lang="en-US"/>
              <a:t>NestJS CLI</a:t>
            </a:r>
          </a:p>
        </p:txBody>
      </p:sp>
      <p:sp>
        <p:nvSpPr>
          <p:cNvPr id="3" name="Text Placeholder 2">
            <a:extLst>
              <a:ext uri="{FF2B5EF4-FFF2-40B4-BE49-F238E27FC236}">
                <a16:creationId xmlns:a16="http://schemas.microsoft.com/office/drawing/2014/main" id="{980004BA-4F47-4C5C-B300-EF35A2F015DB}"/>
              </a:ext>
            </a:extLst>
          </p:cNvPr>
          <p:cNvSpPr>
            <a:spLocks noGrp="1"/>
          </p:cNvSpPr>
          <p:nvPr>
            <p:ph type="body" sz="quarter" idx="11"/>
          </p:nvPr>
        </p:nvSpPr>
        <p:spPr/>
        <p:txBody>
          <a:bodyPr vert="horz" lIns="91440" tIns="45720" rIns="91440" bIns="45720" rtlCol="0" anchor="t">
            <a:normAutofit/>
          </a:bodyPr>
          <a:lstStyle/>
          <a:p>
            <a:pPr algn="just"/>
            <a:r>
              <a:rPr lang="en-US" sz="2000"/>
              <a:t>The Nest CLI is a command-line interface tool that helps you to initialize, develop, and maintain your Nest application</a:t>
            </a:r>
            <a:endParaRPr lang="en-US"/>
          </a:p>
          <a:p>
            <a:pPr lvl="1" algn="just"/>
            <a:r>
              <a:rPr lang="en-US" sz="1800" i="1" err="1"/>
              <a:t>npm</a:t>
            </a:r>
            <a:r>
              <a:rPr lang="en-US" sz="1800" i="1"/>
              <a:t> install -g @nestjs/cli </a:t>
            </a:r>
            <a:r>
              <a:rPr lang="en-US" sz="1800"/>
              <a:t>– Install the CLI global</a:t>
            </a:r>
            <a:endParaRPr lang="en-US" sz="1800">
              <a:cs typeface="Arial"/>
            </a:endParaRPr>
          </a:p>
          <a:p>
            <a:pPr lvl="1" algn="just"/>
            <a:r>
              <a:rPr lang="en-US" sz="1800" i="1"/>
              <a:t>nest --help</a:t>
            </a:r>
            <a:r>
              <a:rPr lang="en-US" sz="1800"/>
              <a:t> – See the available nest commands</a:t>
            </a:r>
            <a:endParaRPr lang="en-US" sz="1800">
              <a:cs typeface="Arial"/>
            </a:endParaRPr>
          </a:p>
          <a:p>
            <a:pPr marL="457200" lvl="1" indent="0" algn="just">
              <a:buNone/>
            </a:pPr>
            <a:endParaRPr lang="en-US" sz="1800">
              <a:cs typeface="Arial"/>
            </a:endParaRPr>
          </a:p>
          <a:p>
            <a:pPr algn="just"/>
            <a:r>
              <a:rPr lang="en-US" sz="2000"/>
              <a:t>To create a new basic Nest project run the follow command:</a:t>
            </a:r>
            <a:endParaRPr lang="en-US" sz="2000">
              <a:cs typeface="Arial"/>
            </a:endParaRPr>
          </a:p>
          <a:p>
            <a:pPr lvl="1" algn="just"/>
            <a:r>
              <a:rPr lang="en-US" sz="1800" i="1">
                <a:cs typeface="Arial"/>
              </a:rPr>
              <a:t>nest new my-nest-project</a:t>
            </a:r>
            <a:endParaRPr lang="en-US" sz="1800">
              <a:cs typeface="Arial"/>
            </a:endParaRPr>
          </a:p>
          <a:p>
            <a:pPr algn="just">
              <a:buClr>
                <a:srgbClr val="D6001C"/>
              </a:buClr>
            </a:pPr>
            <a:r>
              <a:rPr lang="en-US" sz="2000">
                <a:cs typeface="Arial"/>
              </a:rPr>
              <a:t>Other commands: </a:t>
            </a:r>
          </a:p>
          <a:p>
            <a:pPr lvl="1" algn="just"/>
            <a:r>
              <a:rPr lang="en-US" sz="1800" i="1">
                <a:solidFill>
                  <a:schemeClr val="bg1"/>
                </a:solidFill>
                <a:latin typeface="Arial"/>
                <a:cs typeface="Arial"/>
              </a:rPr>
              <a:t>nest generate &lt;schematic&gt; &lt;name&gt; [options]</a:t>
            </a:r>
          </a:p>
          <a:p>
            <a:pPr lvl="1" algn="just"/>
            <a:r>
              <a:rPr lang="en-US" sz="1800" i="1">
                <a:solidFill>
                  <a:schemeClr val="bg1"/>
                </a:solidFill>
                <a:latin typeface="Arial"/>
                <a:cs typeface="Arial"/>
              </a:rPr>
              <a:t>nest build &lt;name&gt; [options]</a:t>
            </a:r>
          </a:p>
          <a:p>
            <a:pPr lvl="1" algn="just"/>
            <a:r>
              <a:rPr lang="en-US" sz="1800" i="1">
                <a:solidFill>
                  <a:schemeClr val="bg1"/>
                </a:solidFill>
                <a:latin typeface="Arial"/>
                <a:cs typeface="Arial"/>
              </a:rPr>
              <a:t>nest start &lt;name&gt; [options]</a:t>
            </a:r>
          </a:p>
          <a:p>
            <a:pPr lvl="1" algn="just"/>
            <a:r>
              <a:rPr lang="en-US" sz="1800" i="1">
                <a:solidFill>
                  <a:schemeClr val="bg1"/>
                </a:solidFill>
                <a:latin typeface="Arial"/>
                <a:cs typeface="Arial"/>
              </a:rPr>
              <a:t>nest add &lt;name&gt; [options]</a:t>
            </a:r>
            <a:endParaRPr lang="en-US" sz="1800">
              <a:solidFill>
                <a:schemeClr val="bg1"/>
              </a:solidFill>
              <a:latin typeface="Arial"/>
              <a:cs typeface="Arial"/>
            </a:endParaRPr>
          </a:p>
        </p:txBody>
      </p:sp>
    </p:spTree>
    <p:extLst>
      <p:ext uri="{BB962C8B-B14F-4D97-AF65-F5344CB8AC3E}">
        <p14:creationId xmlns:p14="http://schemas.microsoft.com/office/powerpoint/2010/main" val="329537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562-4D8D-434E-AE6A-6CF89E6B1BBF}"/>
              </a:ext>
            </a:extLst>
          </p:cNvPr>
          <p:cNvSpPr>
            <a:spLocks noGrp="1"/>
          </p:cNvSpPr>
          <p:nvPr>
            <p:ph type="title"/>
          </p:nvPr>
        </p:nvSpPr>
        <p:spPr/>
        <p:txBody>
          <a:bodyPr/>
          <a:lstStyle/>
          <a:p>
            <a:r>
              <a:rPr lang="en-US"/>
              <a:t>Workspaces and Project file structure</a:t>
            </a:r>
          </a:p>
        </p:txBody>
      </p:sp>
      <p:sp>
        <p:nvSpPr>
          <p:cNvPr id="3" name="Text Placeholder 2">
            <a:extLst>
              <a:ext uri="{FF2B5EF4-FFF2-40B4-BE49-F238E27FC236}">
                <a16:creationId xmlns:a16="http://schemas.microsoft.com/office/drawing/2014/main" id="{980004BA-4F47-4C5C-B300-EF35A2F015DB}"/>
              </a:ext>
            </a:extLst>
          </p:cNvPr>
          <p:cNvSpPr>
            <a:spLocks noGrp="1"/>
          </p:cNvSpPr>
          <p:nvPr>
            <p:ph type="body" sz="quarter" idx="11"/>
          </p:nvPr>
        </p:nvSpPr>
        <p:spPr>
          <a:xfrm>
            <a:off x="838198" y="1078564"/>
            <a:ext cx="10293016" cy="538697"/>
          </a:xfrm>
        </p:spPr>
        <p:txBody>
          <a:bodyPr vert="horz" lIns="91440" tIns="45720" rIns="91440" bIns="45720" rtlCol="0" anchor="t">
            <a:normAutofit/>
          </a:bodyPr>
          <a:lstStyle/>
          <a:p>
            <a:pPr marL="0" indent="0">
              <a:buNone/>
            </a:pPr>
            <a:endParaRPr lang="en-US" sz="2000">
              <a:cs typeface="Arial"/>
            </a:endParaRPr>
          </a:p>
          <a:p>
            <a:endParaRPr lang="en-US"/>
          </a:p>
        </p:txBody>
      </p:sp>
      <p:sp>
        <p:nvSpPr>
          <p:cNvPr id="5" name="Text Placeholder 2">
            <a:extLst>
              <a:ext uri="{FF2B5EF4-FFF2-40B4-BE49-F238E27FC236}">
                <a16:creationId xmlns:a16="http://schemas.microsoft.com/office/drawing/2014/main" id="{F7731728-98EC-46CF-B168-F07D506C0EB1}"/>
              </a:ext>
            </a:extLst>
          </p:cNvPr>
          <p:cNvSpPr>
            <a:spLocks noGrp="1"/>
          </p:cNvSpPr>
          <p:nvPr>
            <p:ph type="body" sz="quarter" idx="11"/>
          </p:nvPr>
        </p:nvSpPr>
        <p:spPr>
          <a:xfrm>
            <a:off x="837992" y="1076773"/>
            <a:ext cx="5257802" cy="4981373"/>
          </a:xfrm>
        </p:spPr>
        <p:txBody>
          <a:bodyPr vert="horz" lIns="91440" tIns="45720" rIns="91440" bIns="45720" rtlCol="0" anchor="t">
            <a:normAutofit/>
          </a:bodyPr>
          <a:lstStyle/>
          <a:p>
            <a:r>
              <a:rPr lang="en-US" sz="2000" b="1"/>
              <a:t>Standard Mode</a:t>
            </a:r>
          </a:p>
          <a:p>
            <a:pPr lvl="1" algn="just"/>
            <a:r>
              <a:rPr lang="en-US">
                <a:solidFill>
                  <a:srgbClr val="404040"/>
                </a:solidFill>
                <a:latin typeface="Arial"/>
                <a:ea typeface="source sans pro"/>
                <a:cs typeface="Arial"/>
              </a:rPr>
              <a:t>Useful for building individual project-focused applications that have their own dependencies and settings, and don't need to optimize for sharing modules, or optimizing complex builds. </a:t>
            </a:r>
            <a:endParaRPr lang="en-US">
              <a:latin typeface="Arial"/>
              <a:cs typeface="Arial"/>
            </a:endParaRPr>
          </a:p>
          <a:p>
            <a:pPr marL="457200" lvl="1" indent="0">
              <a:buNone/>
            </a:pPr>
            <a:endParaRPr lang="en-US"/>
          </a:p>
          <a:p>
            <a:endParaRPr lang="en-US"/>
          </a:p>
          <a:p>
            <a:endParaRPr lang="en-US"/>
          </a:p>
        </p:txBody>
      </p:sp>
      <p:sp>
        <p:nvSpPr>
          <p:cNvPr id="7" name="Text Placeholder 2">
            <a:extLst>
              <a:ext uri="{FF2B5EF4-FFF2-40B4-BE49-F238E27FC236}">
                <a16:creationId xmlns:a16="http://schemas.microsoft.com/office/drawing/2014/main" id="{126C1D62-A4A6-4020-BEEF-350401C18D30}"/>
              </a:ext>
            </a:extLst>
          </p:cNvPr>
          <p:cNvSpPr>
            <a:spLocks noGrp="1"/>
          </p:cNvSpPr>
          <p:nvPr>
            <p:ph type="body" sz="quarter" idx="11"/>
          </p:nvPr>
        </p:nvSpPr>
        <p:spPr>
          <a:xfrm>
            <a:off x="6095794" y="1073251"/>
            <a:ext cx="5257802" cy="4981373"/>
          </a:xfrm>
        </p:spPr>
        <p:txBody>
          <a:bodyPr vert="horz" lIns="91440" tIns="45720" rIns="91440" bIns="45720" rtlCol="0" anchor="t">
            <a:normAutofit/>
          </a:bodyPr>
          <a:lstStyle/>
          <a:p>
            <a:r>
              <a:rPr lang="en-US" sz="2000" b="1" err="1"/>
              <a:t>Monorepo</a:t>
            </a:r>
            <a:r>
              <a:rPr lang="en-US" sz="2000" b="1"/>
              <a:t> mode</a:t>
            </a:r>
          </a:p>
          <a:p>
            <a:pPr lvl="1" algn="just"/>
            <a:r>
              <a:rPr lang="en-US">
                <a:solidFill>
                  <a:srgbClr val="404040"/>
                </a:solidFill>
                <a:latin typeface="Arial"/>
                <a:ea typeface="source sans pro"/>
                <a:cs typeface="Arial"/>
              </a:rPr>
              <a:t>Treats code artifacts as part of a lightweight </a:t>
            </a:r>
            <a:r>
              <a:rPr lang="en-US" b="1" err="1">
                <a:solidFill>
                  <a:srgbClr val="2D2D2D"/>
                </a:solidFill>
                <a:latin typeface="Arial"/>
                <a:ea typeface="source sans pro"/>
                <a:cs typeface="Arial"/>
              </a:rPr>
              <a:t>monorepo</a:t>
            </a:r>
            <a:r>
              <a:rPr lang="en-US">
                <a:solidFill>
                  <a:srgbClr val="404040"/>
                </a:solidFill>
                <a:latin typeface="Arial"/>
                <a:ea typeface="source sans pro"/>
                <a:cs typeface="Arial"/>
              </a:rPr>
              <a:t>, and may be more appropriate for teams of developers and/or multi-project environments.</a:t>
            </a:r>
          </a:p>
          <a:p>
            <a:pPr marL="457200" lvl="1" indent="0">
              <a:buNone/>
            </a:pPr>
            <a:endParaRPr lang="en-US">
              <a:cs typeface="Arial"/>
            </a:endParaRPr>
          </a:p>
          <a:p>
            <a:endParaRPr lang="en-US"/>
          </a:p>
        </p:txBody>
      </p:sp>
      <p:pic>
        <p:nvPicPr>
          <p:cNvPr id="4" name="Picture 8">
            <a:extLst>
              <a:ext uri="{FF2B5EF4-FFF2-40B4-BE49-F238E27FC236}">
                <a16:creationId xmlns:a16="http://schemas.microsoft.com/office/drawing/2014/main" id="{654A5FCE-8E6A-4180-BD82-2A9178EC9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164" y="2332119"/>
            <a:ext cx="1916053" cy="4064712"/>
          </a:xfrm>
          <a:prstGeom prst="rect">
            <a:avLst/>
          </a:prstGeom>
        </p:spPr>
      </p:pic>
      <p:pic>
        <p:nvPicPr>
          <p:cNvPr id="8" name="Picture 8">
            <a:extLst>
              <a:ext uri="{FF2B5EF4-FFF2-40B4-BE49-F238E27FC236}">
                <a16:creationId xmlns:a16="http://schemas.microsoft.com/office/drawing/2014/main" id="{818C3CF8-E123-47CA-8EBC-0A6569883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4554" y="2449350"/>
            <a:ext cx="2329867" cy="3612374"/>
          </a:xfrm>
          <a:prstGeom prst="rect">
            <a:avLst/>
          </a:prstGeom>
        </p:spPr>
      </p:pic>
    </p:spTree>
    <p:extLst>
      <p:ext uri="{BB962C8B-B14F-4D97-AF65-F5344CB8AC3E}">
        <p14:creationId xmlns:p14="http://schemas.microsoft.com/office/powerpoint/2010/main" val="2374133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83D1C0-AEBE-43F2-AF2A-23F080C327DF}"/>
              </a:ext>
            </a:extLst>
          </p:cNvPr>
          <p:cNvSpPr>
            <a:spLocks noGrp="1"/>
          </p:cNvSpPr>
          <p:nvPr>
            <p:ph type="body" sz="quarter" idx="15"/>
          </p:nvPr>
        </p:nvSpPr>
        <p:spPr/>
        <p:txBody>
          <a:bodyPr vert="horz" lIns="91440" tIns="45720" rIns="91440" bIns="45720" rtlCol="0" anchor="t">
            <a:normAutofit/>
          </a:bodyPr>
          <a:lstStyle/>
          <a:p>
            <a:r>
              <a:rPr lang="en-US" err="1"/>
              <a:t>NestJS</a:t>
            </a:r>
            <a:r>
              <a:rPr lang="en-US"/>
              <a:t> Overview</a:t>
            </a:r>
          </a:p>
        </p:txBody>
      </p:sp>
      <p:sp>
        <p:nvSpPr>
          <p:cNvPr id="3" name="Text Placeholder 2">
            <a:extLst>
              <a:ext uri="{FF2B5EF4-FFF2-40B4-BE49-F238E27FC236}">
                <a16:creationId xmlns:a16="http://schemas.microsoft.com/office/drawing/2014/main" id="{9BBB8D4B-E800-4849-82AC-CE4520B69691}"/>
              </a:ext>
            </a:extLst>
          </p:cNvPr>
          <p:cNvSpPr>
            <a:spLocks noGrp="1"/>
          </p:cNvSpPr>
          <p:nvPr>
            <p:ph type="body" sz="quarter" idx="16"/>
          </p:nvPr>
        </p:nvSpPr>
        <p:spPr/>
        <p:txBody>
          <a:bodyPr/>
          <a:lstStyle/>
          <a:p>
            <a:r>
              <a:rPr lang="en-US"/>
              <a:t>02</a:t>
            </a:r>
          </a:p>
        </p:txBody>
      </p:sp>
    </p:spTree>
    <p:extLst>
      <p:ext uri="{BB962C8B-B14F-4D97-AF65-F5344CB8AC3E}">
        <p14:creationId xmlns:p14="http://schemas.microsoft.com/office/powerpoint/2010/main" val="3244856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Decorators</a:t>
            </a:r>
            <a:endParaRPr lang="en-US"/>
          </a:p>
        </p:txBody>
      </p:sp>
      <p:sp>
        <p:nvSpPr>
          <p:cNvPr id="3" name="Text Placeholder 2">
            <a:extLst>
              <a:ext uri="{FF2B5EF4-FFF2-40B4-BE49-F238E27FC236}">
                <a16:creationId xmlns:a16="http://schemas.microsoft.com/office/drawing/2014/main" id="{3033AB54-0F16-B261-6711-80F8667B8A58}"/>
              </a:ext>
            </a:extLst>
          </p:cNvPr>
          <p:cNvSpPr>
            <a:spLocks noGrp="1"/>
          </p:cNvSpPr>
          <p:nvPr>
            <p:ph type="body" sz="quarter" idx="11"/>
          </p:nvPr>
        </p:nvSpPr>
        <p:spPr>
          <a:xfrm>
            <a:off x="838404" y="1574676"/>
            <a:ext cx="5711483" cy="4594778"/>
          </a:xfrm>
        </p:spPr>
        <p:txBody>
          <a:bodyPr vert="horz" lIns="91440" tIns="45720" rIns="91440" bIns="45720" rtlCol="0" anchor="t">
            <a:normAutofit/>
          </a:bodyPr>
          <a:lstStyle/>
          <a:p>
            <a:pPr algn="just"/>
            <a:r>
              <a:rPr lang="en-US" sz="2000">
                <a:solidFill>
                  <a:srgbClr val="444444"/>
                </a:solidFill>
                <a:ea typeface="+mn-lt"/>
                <a:cs typeface="+mn-lt"/>
              </a:rPr>
              <a:t>Decorator is a structural design pattern that lets you attach new behaviors to objects by placing these objects inside special wrapper objects that contain the behaviors.</a:t>
            </a:r>
            <a:endParaRPr lang="en-US"/>
          </a:p>
        </p:txBody>
      </p:sp>
      <p:pic>
        <p:nvPicPr>
          <p:cNvPr id="19" name="Picture 19" descr="A picture containing text, toy, doll, vector graphics&#10;&#10;Description automatically generated">
            <a:extLst>
              <a:ext uri="{FF2B5EF4-FFF2-40B4-BE49-F238E27FC236}">
                <a16:creationId xmlns:a16="http://schemas.microsoft.com/office/drawing/2014/main" id="{5F54C0F5-38F2-4AD1-10E9-79CEFC92BFE0}"/>
              </a:ext>
            </a:extLst>
          </p:cNvPr>
          <p:cNvPicPr>
            <a:picLocks noChangeAspect="1"/>
          </p:cNvPicPr>
          <p:nvPr/>
        </p:nvPicPr>
        <p:blipFill>
          <a:blip r:embed="rId2"/>
          <a:stretch>
            <a:fillRect/>
          </a:stretch>
        </p:blipFill>
        <p:spPr>
          <a:xfrm>
            <a:off x="6780028" y="1316665"/>
            <a:ext cx="5029200" cy="2931041"/>
          </a:xfrm>
          <a:prstGeom prst="rect">
            <a:avLst/>
          </a:prstGeom>
        </p:spPr>
      </p:pic>
    </p:spTree>
    <p:extLst>
      <p:ext uri="{BB962C8B-B14F-4D97-AF65-F5344CB8AC3E}">
        <p14:creationId xmlns:p14="http://schemas.microsoft.com/office/powerpoint/2010/main" val="2924702742"/>
      </p:ext>
    </p:extLst>
  </p:cSld>
  <p:clrMapOvr>
    <a:masterClrMapping/>
  </p:clrMapOvr>
</p:sld>
</file>

<file path=ppt/theme/theme1.xml><?xml version="1.0" encoding="utf-8"?>
<a:theme xmlns:a="http://schemas.openxmlformats.org/drawingml/2006/main" name="NTG">
  <a:themeElements>
    <a:clrScheme name="Custom 26">
      <a:dk1>
        <a:srgbClr val="28292B"/>
      </a:dk1>
      <a:lt1>
        <a:srgbClr val="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NT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smtClean="0">
            <a:solidFill>
              <a:schemeClr val="bg2"/>
            </a:solidFill>
          </a:defRPr>
        </a:defPPr>
      </a:lstStyle>
    </a:txDef>
  </a:objectDefaults>
  <a:extraClrSchemeLst/>
  <a:extLst>
    <a:ext uri="{05A4C25C-085E-4340-85A3-A5531E510DB2}">
      <thm15:themeFamily xmlns:thm15="http://schemas.microsoft.com/office/thememl/2012/main" name="NashTech-Powerpoint Template (2)" id="{08B94A51-65A5-614F-9ADE-846838A447BB}" vid="{4B469189-16F0-E24E-9D3A-30B9A3F9C9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09ED3CD6D966B46B07A514663589B2D" ma:contentTypeVersion="6" ma:contentTypeDescription="Create a new document." ma:contentTypeScope="" ma:versionID="59895a3b6ce07bba0268f15bf3db50e5">
  <xsd:schema xmlns:xsd="http://www.w3.org/2001/XMLSchema" xmlns:xs="http://www.w3.org/2001/XMLSchema" xmlns:p="http://schemas.microsoft.com/office/2006/metadata/properties" xmlns:ns2="a303498c-e7d6-4b65-84d9-c7f792967138" xmlns:ns3="140670e8-552e-4ed4-90a8-2e1fc7c78fb9" targetNamespace="http://schemas.microsoft.com/office/2006/metadata/properties" ma:root="true" ma:fieldsID="36649e523fe2fa0b4f9464a280655f98" ns2:_="" ns3:_="">
    <xsd:import namespace="a303498c-e7d6-4b65-84d9-c7f792967138"/>
    <xsd:import namespace="140670e8-552e-4ed4-90a8-2e1fc7c78fb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03498c-e7d6-4b65-84d9-c7f7929671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40670e8-552e-4ed4-90a8-2e1fc7c78fb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19276A-3D42-45D5-B57B-67CFD19FD6DD}">
  <ds:schemaRefs>
    <ds:schemaRef ds:uri="http://schemas.microsoft.com/sharepoint/v3/contenttype/forms"/>
  </ds:schemaRefs>
</ds:datastoreItem>
</file>

<file path=customXml/itemProps2.xml><?xml version="1.0" encoding="utf-8"?>
<ds:datastoreItem xmlns:ds="http://schemas.openxmlformats.org/officeDocument/2006/customXml" ds:itemID="{A66C3307-F054-4959-9144-4D96D0E24931}">
  <ds:schemaRefs>
    <ds:schemaRef ds:uri="http://schemas.microsoft.com/office/2006/metadata/properties"/>
    <ds:schemaRef ds:uri="http://schemas.microsoft.com/office/infopath/2007/PartnerControls"/>
    <ds:schemaRef ds:uri="http://www.w3.org/2000/xmlns/"/>
  </ds:schemaRefs>
</ds:datastoreItem>
</file>

<file path=customXml/itemProps3.xml><?xml version="1.0" encoding="utf-8"?>
<ds:datastoreItem xmlns:ds="http://schemas.openxmlformats.org/officeDocument/2006/customXml" ds:itemID="{A18C1C08-6FF0-49FF-B6D5-CA0BC27F4504}">
  <ds:schemaRefs>
    <ds:schemaRef ds:uri="140670e8-552e-4ed4-90a8-2e1fc7c78fb9"/>
    <ds:schemaRef ds:uri="a303498c-e7d6-4b65-84d9-c7f79296713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NTG</Template>
  <Application>Microsoft Office PowerPoint</Application>
  <PresentationFormat>Widescreen</PresentationFormat>
  <Slides>33</Slides>
  <Notes>1</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NTG</vt:lpstr>
      <vt:lpstr>NestJS Fundamental</vt:lpstr>
      <vt:lpstr>PowerPoint Presentation</vt:lpstr>
      <vt:lpstr>PowerPoint Presentation</vt:lpstr>
      <vt:lpstr>What is NestJS?</vt:lpstr>
      <vt:lpstr>NestJS Architecture</vt:lpstr>
      <vt:lpstr>NestJS CLI</vt:lpstr>
      <vt:lpstr>Workspaces and Project file structure</vt:lpstr>
      <vt:lpstr>PowerPoint Presentation</vt:lpstr>
      <vt:lpstr>Decorators</vt:lpstr>
      <vt:lpstr>Dependency Injection - DI</vt:lpstr>
      <vt:lpstr>Controller &amp; Router</vt:lpstr>
      <vt:lpstr>Controller &amp; Router</vt:lpstr>
      <vt:lpstr>Providers</vt:lpstr>
      <vt:lpstr>Modules</vt:lpstr>
      <vt:lpstr>Modules</vt:lpstr>
      <vt:lpstr>Pipes</vt:lpstr>
      <vt:lpstr>Build-in pipes</vt:lpstr>
      <vt:lpstr>Custom pipes</vt:lpstr>
      <vt:lpstr>class-validator</vt:lpstr>
      <vt:lpstr>Validation Pipe Scope</vt:lpstr>
      <vt:lpstr>class-transformer</vt:lpstr>
      <vt:lpstr>Configurations</vt:lpstr>
      <vt:lpstr>Exception Filter</vt:lpstr>
      <vt:lpstr>Logger</vt:lpstr>
      <vt:lpstr>Authenticate</vt:lpstr>
      <vt:lpstr>Serialization</vt:lpstr>
      <vt:lpstr>Database</vt:lpstr>
      <vt:lpstr>OpenAPI</vt:lpstr>
      <vt:lpstr>PowerPoint Presentation</vt:lpstr>
      <vt:lpstr>Pros &amp; Cons</vt:lpstr>
      <vt:lpstr>Why should we use NestJS?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(style 1)</dc:title>
  <dc:creator>Trang Dao Thi Thuy</dc:creator>
  <cp:revision>2</cp:revision>
  <dcterms:created xsi:type="dcterms:W3CDTF">2023-03-03T06:28:41Z</dcterms:created>
  <dcterms:modified xsi:type="dcterms:W3CDTF">2023-05-26T02:53:24Z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0x010100409ED3CD6D966B46B07A514663589B2D</vt:lpwstr>
  </property>
  <property fmtid="{D5CDD505-2E9C-101B-9397-08002B2CF9AE}" pid="3" name="Order">
    <vt:r8>2154200</vt:r8>
  </property>
  <property fmtid="{D5CDD505-2E9C-101B-9397-08002B2CF9AE}" pid="4" name="ComplianceAssetId">
    <vt:lpwstr/>
  </property>
  <property fmtid="{D5CDD505-2E9C-101B-9397-08002B2CF9AE}" pid="5" name="MediaServiceImageTags">
    <vt:lpwstr/>
  </property>
</Properties>
</file>