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6" r:id="rId10"/>
    <p:sldId id="263" r:id="rId11"/>
    <p:sldId id="264" r:id="rId12"/>
    <p:sldId id="268" r:id="rId13"/>
    <p:sldId id="265" r:id="rId14"/>
    <p:sldId id="266" r:id="rId15"/>
    <p:sldId id="267" r:id="rId16"/>
    <p:sldId id="270" r:id="rId17"/>
    <p:sldId id="271" r:id="rId18"/>
    <p:sldId id="272" r:id="rId19"/>
    <p:sldId id="273" r:id="rId20"/>
    <p:sldId id="274" r:id="rId21"/>
    <p:sldId id="275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1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2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28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person&#10;&#10;Description automatically generated">
            <a:extLst>
              <a:ext uri="{FF2B5EF4-FFF2-40B4-BE49-F238E27FC236}">
                <a16:creationId xmlns:a16="http://schemas.microsoft.com/office/drawing/2014/main" id="{90884D46-34E9-A517-2FFA-8FF0B47F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9C6DF-ED05-613A-BD1B-7A791682FC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</a:t>
            </a:r>
            <a:r>
              <a:rPr lang="vi-VN" dirty="0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62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3977B55-F8B1-41BC-A489-3527789532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1698" y="1234018"/>
            <a:ext cx="3847884" cy="36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60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hydrozoan, night sky&#10;&#10;Description automatically generated">
            <a:extLst>
              <a:ext uri="{FF2B5EF4-FFF2-40B4-BE49-F238E27FC236}">
                <a16:creationId xmlns:a16="http://schemas.microsoft.com/office/drawing/2014/main" id="{C657C537-27A4-4BB6-A25B-14DFC62305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221441">
            <a:off x="5699333" y="1686762"/>
            <a:ext cx="6403389" cy="354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96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C1CBB31-9C1B-470D-9176-886CF036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3141" y="1590079"/>
            <a:ext cx="4332708" cy="43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12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white rectangle with a black border&#10;&#10;Description automatically generated with low confidence">
            <a:extLst>
              <a:ext uri="{FF2B5EF4-FFF2-40B4-BE49-F238E27FC236}">
                <a16:creationId xmlns:a16="http://schemas.microsoft.com/office/drawing/2014/main" id="{9A43DF26-AE60-4A2D-F0FE-E04E6690F2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C0AABC4C-67E8-7975-1BD0-4E09F494E71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7023" y="1236481"/>
            <a:ext cx="4563027" cy="43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92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63AA3CD-D22F-1A23-6AF4-B8FCE6F5D4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7447650-4BB5-2C41-D054-601CD43DC88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1960" y="919760"/>
            <a:ext cx="4923608" cy="47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52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42AFE13-D19C-D3A9-1996-53D6EAB45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Logo&#10;&#10;Description automatically generated with medium confidence">
            <a:extLst>
              <a:ext uri="{FF2B5EF4-FFF2-40B4-BE49-F238E27FC236}">
                <a16:creationId xmlns:a16="http://schemas.microsoft.com/office/drawing/2014/main" id="{F0F528D8-FE9E-76B9-B03F-5529E2469C3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5088" y="836510"/>
            <a:ext cx="4881689" cy="469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06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A41F29A-14D2-C8F9-EF25-189AFE390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4A349-80FE-F9B6-D2B6-9FC608EDCCC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188491">
            <a:off x="7720768" y="598885"/>
            <a:ext cx="5052400" cy="49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9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96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A0C13E9-B7EB-9D2C-C912-CE87399B00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close up of a flower&#10;&#10;Description automatically generated with medium confidence">
            <a:extLst>
              <a:ext uri="{FF2B5EF4-FFF2-40B4-BE49-F238E27FC236}">
                <a16:creationId xmlns:a16="http://schemas.microsoft.com/office/drawing/2014/main" id="{73BDBB88-B84A-1626-9E55-4533CE14FF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8081" y="913870"/>
            <a:ext cx="4812063" cy="46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53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F0AAC3-C3F3-3703-474D-DBB1C49109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66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person&#10;&#10;Description automatically generated">
            <a:extLst>
              <a:ext uri="{FF2B5EF4-FFF2-40B4-BE49-F238E27FC236}">
                <a16:creationId xmlns:a16="http://schemas.microsoft.com/office/drawing/2014/main" id="{90884D46-34E9-A517-2FFA-8FF0B47F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9C6DF-ED05-613A-BD1B-7A791682FC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</a:t>
            </a:r>
            <a:r>
              <a:rPr lang="vi-VN" dirty="0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265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hot air balloons&#10;&#10;Description automatically generated with medium confidence">
            <a:extLst>
              <a:ext uri="{FF2B5EF4-FFF2-40B4-BE49-F238E27FC236}">
                <a16:creationId xmlns:a16="http://schemas.microsoft.com/office/drawing/2014/main" id="{373BFDA9-214F-997D-1391-B3501413D5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A130C4-029D-F680-B116-FEDAC0A435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00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road, way, highway&#10;&#10;Description automatically generated">
            <a:extLst>
              <a:ext uri="{FF2B5EF4-FFF2-40B4-BE49-F238E27FC236}">
                <a16:creationId xmlns:a16="http://schemas.microsoft.com/office/drawing/2014/main" id="{45D12779-DBA6-25EE-EC29-76A57B4054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3038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person&#10;&#10;Description automatically generated">
            <a:extLst>
              <a:ext uri="{FF2B5EF4-FFF2-40B4-BE49-F238E27FC236}">
                <a16:creationId xmlns:a16="http://schemas.microsoft.com/office/drawing/2014/main" id="{400463C8-ADA2-29A8-A18E-11D121A091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132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outdoor, satellite, dark&#10;&#10;Description automatically generated">
            <a:extLst>
              <a:ext uri="{FF2B5EF4-FFF2-40B4-BE49-F238E27FC236}">
                <a16:creationId xmlns:a16="http://schemas.microsoft.com/office/drawing/2014/main" id="{E68A93F0-5FD9-FAF4-2C10-8546C1A607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525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B78D49-8CBF-4B86-AA1D-095691E3BCF8}"/>
              </a:ext>
            </a:extLst>
          </p:cNvPr>
          <p:cNvSpPr/>
          <p:nvPr userDrawn="1"/>
        </p:nvSpPr>
        <p:spPr>
          <a:xfrm>
            <a:off x="0" y="-2"/>
            <a:ext cx="4777273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7F5D4-E626-B842-94CE-B0076554C454}"/>
              </a:ext>
            </a:extLst>
          </p:cNvPr>
          <p:cNvSpPr txBox="1"/>
          <p:nvPr userDrawn="1"/>
        </p:nvSpPr>
        <p:spPr>
          <a:xfrm>
            <a:off x="1166580" y="2958558"/>
            <a:ext cx="2395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4400" dirty="0">
                <a:ln>
                  <a:noFill/>
                </a:ln>
                <a:gradFill flip="none" rotWithShape="1">
                  <a:gsLst>
                    <a:gs pos="0">
                      <a:schemeClr val="accent2"/>
                    </a:gs>
                    <a:gs pos="70000">
                      <a:schemeClr val="accent1"/>
                    </a:gs>
                  </a:gsLst>
                  <a:lin ang="0" scaled="1"/>
                  <a:tileRect/>
                </a:gradFill>
              </a:rPr>
              <a:t>Agenda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11D91-A166-7740-A26D-3538809C3A84}"/>
              </a:ext>
            </a:extLst>
          </p:cNvPr>
          <p:cNvSpPr/>
          <p:nvPr userDrawn="1"/>
        </p:nvSpPr>
        <p:spPr>
          <a:xfrm>
            <a:off x="828520" y="1931437"/>
            <a:ext cx="3072078" cy="2995126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746F9-AC43-4A18-8BBA-9BF702C817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09284" y="1506893"/>
            <a:ext cx="5216136" cy="3844212"/>
          </a:xfrm>
        </p:spPr>
        <p:txBody>
          <a:bodyPr anchor="ctr"/>
          <a:lstStyle>
            <a:lvl1pPr marL="342900" indent="-342900">
              <a:buFont typeface="+mj-lt"/>
              <a:buAutoNum type="arabicPeriod"/>
              <a:defRPr b="1"/>
            </a:lvl1pPr>
            <a:lvl2pPr marL="8001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Section 1</a:t>
            </a:r>
          </a:p>
          <a:p>
            <a:pPr lvl="1"/>
            <a:r>
              <a:rPr lang="en-US" dirty="0"/>
              <a:t>Section 1.1</a:t>
            </a:r>
          </a:p>
          <a:p>
            <a:pPr lvl="1"/>
            <a:r>
              <a:rPr lang="en-US" dirty="0"/>
              <a:t>Section 1.2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F7DEC-028C-4F6E-9443-5DECF80AC70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214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948855-1089-416A-8AC7-0EBCB10F90B9}"/>
              </a:ext>
            </a:extLst>
          </p:cNvPr>
          <p:cNvSpPr/>
          <p:nvPr userDrawn="1"/>
        </p:nvSpPr>
        <p:spPr>
          <a:xfrm>
            <a:off x="0" y="-2"/>
            <a:ext cx="9892145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1037723" y="1706186"/>
            <a:ext cx="7830052" cy="3084889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CAE11-CA8E-4E60-8769-319FA0DA68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0443" y="2177969"/>
            <a:ext cx="6939657" cy="210828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22579B-2657-44E3-B284-C57D176FE5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10715" y="221874"/>
            <a:ext cx="1649412" cy="1484312"/>
          </a:xfrm>
        </p:spPr>
        <p:txBody>
          <a:bodyPr anchor="b">
            <a:normAutofit/>
          </a:bodyPr>
          <a:lstStyle>
            <a:lvl1pPr marL="0" indent="0" algn="r">
              <a:buNone/>
              <a:defRPr sz="6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BD603B-A376-4510-BAB6-474443CE991C}"/>
              </a:ext>
            </a:extLst>
          </p:cNvPr>
          <p:cNvSpPr/>
          <p:nvPr userDrawn="1"/>
        </p:nvSpPr>
        <p:spPr>
          <a:xfrm>
            <a:off x="9089058" y="5147638"/>
            <a:ext cx="359741" cy="359741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29FA97-C73A-4B23-A0D9-2D0366362D15}"/>
              </a:ext>
            </a:extLst>
          </p:cNvPr>
          <p:cNvSpPr/>
          <p:nvPr userDrawn="1"/>
        </p:nvSpPr>
        <p:spPr>
          <a:xfrm>
            <a:off x="8867775" y="5368998"/>
            <a:ext cx="351564" cy="3597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953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9829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6983408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DB645-A5D5-4BE5-ACAD-B90EEA6C4F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69829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7A87D9-F461-4214-89A2-5CC4233B821C}"/>
              </a:ext>
            </a:extLst>
          </p:cNvPr>
          <p:cNvCxnSpPr/>
          <p:nvPr userDrawn="1"/>
        </p:nvCxnSpPr>
        <p:spPr>
          <a:xfrm>
            <a:off x="10202779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89F53-1788-4DED-9E50-73537512643B}"/>
              </a:ext>
            </a:extLst>
          </p:cNvPr>
          <p:cNvSpPr/>
          <p:nvPr userDrawn="1"/>
        </p:nvSpPr>
        <p:spPr>
          <a:xfrm>
            <a:off x="9360571" y="4785824"/>
            <a:ext cx="1383630" cy="1383630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8B1D7B-0C32-4926-BA37-75EEF2940DDD}"/>
              </a:ext>
            </a:extLst>
          </p:cNvPr>
          <p:cNvSpPr/>
          <p:nvPr userDrawn="1"/>
        </p:nvSpPr>
        <p:spPr>
          <a:xfrm>
            <a:off x="9180097" y="4656221"/>
            <a:ext cx="1383630" cy="13836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B2A7-DFC8-4809-9584-8CD368862473}"/>
              </a:ext>
            </a:extLst>
          </p:cNvPr>
          <p:cNvSpPr/>
          <p:nvPr userDrawn="1"/>
        </p:nvSpPr>
        <p:spPr>
          <a:xfrm>
            <a:off x="11122186" y="1626113"/>
            <a:ext cx="517358" cy="517358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EA421C-6BDF-4636-BF53-9B729F0C10A7}"/>
              </a:ext>
            </a:extLst>
          </p:cNvPr>
          <p:cNvSpPr/>
          <p:nvPr userDrawn="1"/>
        </p:nvSpPr>
        <p:spPr>
          <a:xfrm>
            <a:off x="10941712" y="1776508"/>
            <a:ext cx="505599" cy="5173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9AC2A3-9F1A-4A37-8128-D2327580C5AE}"/>
              </a:ext>
            </a:extLst>
          </p:cNvPr>
          <p:cNvSpPr/>
          <p:nvPr userDrawn="1"/>
        </p:nvSpPr>
        <p:spPr>
          <a:xfrm>
            <a:off x="8885196" y="2994326"/>
            <a:ext cx="434674" cy="43467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8D9E1B-D1E5-4D9A-AE23-53A4E498A323}"/>
              </a:ext>
            </a:extLst>
          </p:cNvPr>
          <p:cNvSpPr/>
          <p:nvPr userDrawn="1"/>
        </p:nvSpPr>
        <p:spPr>
          <a:xfrm>
            <a:off x="8704723" y="3144721"/>
            <a:ext cx="424794" cy="43467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1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730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12987"/>
            <a:ext cx="10293016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223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1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054007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5" y="1212987"/>
            <a:ext cx="6054008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2309445-5A61-46DA-B640-9F38792F028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47908"/>
            <a:ext cx="12211665" cy="5604646"/>
          </a:xfrm>
          <a:prstGeom prst="bentConnector3">
            <a:avLst>
              <a:gd name="adj1" fmla="val 78341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9E366E7-2A3D-4DEF-8060-807B632BE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1255" y="1565138"/>
            <a:ext cx="4032340" cy="392367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EE8406-5730-499B-AB8A-9174051D8886}"/>
              </a:ext>
            </a:extLst>
          </p:cNvPr>
          <p:cNvSpPr/>
          <p:nvPr userDrawn="1"/>
        </p:nvSpPr>
        <p:spPr>
          <a:xfrm>
            <a:off x="11395007" y="5849295"/>
            <a:ext cx="452864" cy="45286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583AAA-EC9C-4D48-86F2-577AD349442B}"/>
              </a:ext>
            </a:extLst>
          </p:cNvPr>
          <p:cNvSpPr/>
          <p:nvPr userDrawn="1"/>
        </p:nvSpPr>
        <p:spPr>
          <a:xfrm>
            <a:off x="11214534" y="5999690"/>
            <a:ext cx="442571" cy="45286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08F9A5-EC95-4A0A-B012-3129F612FCBE}"/>
              </a:ext>
            </a:extLst>
          </p:cNvPr>
          <p:cNvSpPr/>
          <p:nvPr userDrawn="1"/>
        </p:nvSpPr>
        <p:spPr>
          <a:xfrm>
            <a:off x="9037747" y="405446"/>
            <a:ext cx="322563" cy="322563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5B17D1-EB3B-4981-95CC-095770362D06}"/>
              </a:ext>
            </a:extLst>
          </p:cNvPr>
          <p:cNvSpPr/>
          <p:nvPr userDrawn="1"/>
        </p:nvSpPr>
        <p:spPr>
          <a:xfrm>
            <a:off x="8857273" y="555841"/>
            <a:ext cx="315231" cy="3225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002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side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571108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0B770C-B286-4CAD-8380-66B68FEF38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35850" y="-1"/>
            <a:ext cx="4756150" cy="671909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DFE92DE-CFA0-8310-19D4-F3F7530DE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5711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D3F2639-BACD-ADBC-1684-14D977AAA0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290733"/>
            <a:ext cx="5711080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683782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701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6">
            <a:extLst>
              <a:ext uri="{FF2B5EF4-FFF2-40B4-BE49-F238E27FC236}">
                <a16:creationId xmlns:a16="http://schemas.microsoft.com/office/drawing/2014/main" id="{BEB70A2B-E770-453C-87CB-27AEC7782C7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23819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Text Placeholder 36">
            <a:extLst>
              <a:ext uri="{FF2B5EF4-FFF2-40B4-BE49-F238E27FC236}">
                <a16:creationId xmlns:a16="http://schemas.microsoft.com/office/drawing/2014/main" id="{D4AAC140-90B2-4DB0-9768-B81A8825E7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28628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4721333" y="1815548"/>
            <a:ext cx="2960105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8434876" y="1815548"/>
            <a:ext cx="2971756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815548"/>
            <a:ext cx="2961403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31F37-22BC-42FF-B83D-8940FBE587D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33463" y="2462197"/>
            <a:ext cx="2962275" cy="298942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2861BB9-9D7C-4D75-84D6-E40305AC5B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32336" y="2460687"/>
            <a:ext cx="2962275" cy="305634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CF6C1B5-CF89-4E3C-885F-696504799B4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434876" y="2461009"/>
            <a:ext cx="2962275" cy="30420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402FA20-1BB6-44D2-91E5-1C1D4BD3C3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C0D5BC-1D94-4A11-AEC5-748544C41F8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376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2147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8F7C335-D964-4B8E-8A14-95F40E7C21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940330E-EAF3-4146-ABB5-ADFFAB4A77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828" y="2021478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D28F15-B203-4F94-B8D7-F047120322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40828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C36AEA-9A9B-5E2A-5D60-A03A8418739E}"/>
              </a:ext>
            </a:extLst>
          </p:cNvPr>
          <p:cNvCxnSpPr/>
          <p:nvPr userDrawn="1"/>
        </p:nvCxnSpPr>
        <p:spPr>
          <a:xfrm>
            <a:off x="6047653" y="1399721"/>
            <a:ext cx="0" cy="459357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297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16413" y="3907922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AEA52B7F-ED93-394B-8192-7FE0914A70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3437" y="3897983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365498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6216413" y="1365498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397029" y="1509607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509607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C96B441-B518-C944-AEAD-6FFD8ED98E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34128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C9197E8-EEE0-644D-8341-BC9FACF0AB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11936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C3CD257-08F3-41B0-A2B0-900EDCB933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4DD68E-5C43-438C-99B5-C84D4AB40B4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46">
            <a:extLst>
              <a:ext uri="{FF2B5EF4-FFF2-40B4-BE49-F238E27FC236}">
                <a16:creationId xmlns:a16="http://schemas.microsoft.com/office/drawing/2014/main" id="{36DDA426-4DC8-404D-BEA4-07348F321C6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97029" y="4068814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23" name="Text Placeholder 46">
            <a:extLst>
              <a:ext uri="{FF2B5EF4-FFF2-40B4-BE49-F238E27FC236}">
                <a16:creationId xmlns:a16="http://schemas.microsoft.com/office/drawing/2014/main" id="{FF423B08-2B12-49E0-8760-C373E47FAE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4128" y="4068814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9C7BD12-0F3D-4D50-AC91-B35CCB166F1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34128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E0ADA7C-AE86-4BAB-A9D7-4F6CBC7F83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11936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5170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7998" y="1272345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272345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717" y="1272346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657AA7-9D1D-DF42-8A30-F2C7E74A1A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34128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36">
            <a:extLst>
              <a:ext uri="{FF2B5EF4-FFF2-40B4-BE49-F238E27FC236}">
                <a16:creationId xmlns:a16="http://schemas.microsoft.com/office/drawing/2014/main" id="{B978492D-3924-3044-AB2D-480EE03AC5D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47998" y="3959610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26" name="Text Placeholder 36">
            <a:extLst>
              <a:ext uri="{FF2B5EF4-FFF2-40B4-BE49-F238E27FC236}">
                <a16:creationId xmlns:a16="http://schemas.microsoft.com/office/drawing/2014/main" id="{9E133F7F-4A15-F047-BFAB-D68E211FF10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40717" y="3959611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DA74CB81-4C04-EB40-BE0D-7E4F2FB3D32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3437" y="3969549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BD285D1-7686-41BC-9222-77E4B43A3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37" name="Text Placeholder 46">
            <a:extLst>
              <a:ext uri="{FF2B5EF4-FFF2-40B4-BE49-F238E27FC236}">
                <a16:creationId xmlns:a16="http://schemas.microsoft.com/office/drawing/2014/main" id="{B17385F3-4D65-4CDA-A364-6287583F36E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28135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9989727-EE6B-46A9-A53F-D644D548891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728135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Text Placeholder 46">
            <a:extLst>
              <a:ext uri="{FF2B5EF4-FFF2-40B4-BE49-F238E27FC236}">
                <a16:creationId xmlns:a16="http://schemas.microsoft.com/office/drawing/2014/main" id="{AFB47463-9066-47BD-BDBE-772BCB8BB5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469954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30A84D6-527E-41B8-96C4-2DB753FB164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69954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F67565-0EFD-454B-BE49-B0842BC414E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46">
            <a:extLst>
              <a:ext uri="{FF2B5EF4-FFF2-40B4-BE49-F238E27FC236}">
                <a16:creationId xmlns:a16="http://schemas.microsoft.com/office/drawing/2014/main" id="{CFED18CC-72B9-4A99-8790-79D20AF8842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34128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D09078A4-451C-4B5C-BB9A-CAB10ED940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034128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6" name="Text Placeholder 46">
            <a:extLst>
              <a:ext uri="{FF2B5EF4-FFF2-40B4-BE49-F238E27FC236}">
                <a16:creationId xmlns:a16="http://schemas.microsoft.com/office/drawing/2014/main" id="{A004FD1B-2DBE-437D-BC16-4E08C4D0978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28135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D2E8949-0519-4BA9-BF17-03E5DBC8B19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28135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49B4BCB8-3B7E-4660-A5E8-D3EE9BE5E26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469954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7711C39-E38B-4972-81E0-54173059086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469954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1773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or: Elbow 6">
            <a:extLst>
              <a:ext uri="{FF2B5EF4-FFF2-40B4-BE49-F238E27FC236}">
                <a16:creationId xmlns:a16="http://schemas.microsoft.com/office/drawing/2014/main" id="{75B7619A-FCCE-FE42-0622-3A7A896DF643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419895" y="1360444"/>
            <a:ext cx="9167461" cy="4732906"/>
          </a:xfrm>
          <a:prstGeom prst="bentConnector3">
            <a:avLst>
              <a:gd name="adj1" fmla="val 83585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98FD59E2-FDA0-059F-FD98-A16A99C1E4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782" y="1331089"/>
            <a:ext cx="6433661" cy="4994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222" y="1632287"/>
            <a:ext cx="5314572" cy="3002082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F782A0-C239-4308-B681-8EC1238F3C72}"/>
              </a:ext>
            </a:extLst>
          </p:cNvPr>
          <p:cNvSpPr/>
          <p:nvPr userDrawn="1"/>
        </p:nvSpPr>
        <p:spPr>
          <a:xfrm>
            <a:off x="618443" y="324318"/>
            <a:ext cx="239066" cy="229474"/>
          </a:xfrm>
          <a:prstGeom prst="rect">
            <a:avLst/>
          </a:prstGeom>
          <a:solidFill>
            <a:srgbClr val="9E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D03491-3357-41E9-8EB3-599F77DA0C28}"/>
              </a:ext>
            </a:extLst>
          </p:cNvPr>
          <p:cNvSpPr/>
          <p:nvPr userDrawn="1"/>
        </p:nvSpPr>
        <p:spPr>
          <a:xfrm>
            <a:off x="5717935" y="5845673"/>
            <a:ext cx="352591" cy="352591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ACBA49-31D5-4E9F-B935-871099BD9C26}"/>
              </a:ext>
            </a:extLst>
          </p:cNvPr>
          <p:cNvSpPr/>
          <p:nvPr userDrawn="1"/>
        </p:nvSpPr>
        <p:spPr>
          <a:xfrm>
            <a:off x="5498862" y="6021425"/>
            <a:ext cx="425311" cy="425311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CB7635-5DB8-46B9-8978-A02FE9042FD2}"/>
              </a:ext>
            </a:extLst>
          </p:cNvPr>
          <p:cNvSpPr/>
          <p:nvPr userDrawn="1"/>
        </p:nvSpPr>
        <p:spPr>
          <a:xfrm>
            <a:off x="735940" y="192755"/>
            <a:ext cx="239066" cy="2294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1314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4F7FB3C-D020-4682-A2D7-0F9380E4E652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54711" y="510643"/>
            <a:ext cx="6858000" cy="5836712"/>
          </a:xfrm>
          <a:prstGeom prst="bentConnector3">
            <a:avLst>
              <a:gd name="adj1" fmla="val 19892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C27C480-F11C-42A4-9146-6AFC54F390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0574" y="-1"/>
            <a:ext cx="4526860" cy="6858001"/>
          </a:xfrm>
          <a:prstGeom prst="rect">
            <a:avLst/>
          </a:prstGeom>
          <a:effectLst/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52947" y="1576691"/>
            <a:ext cx="3677581" cy="5281309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F949F2-2005-4B10-8FF6-7E8ABEFD4146}"/>
              </a:ext>
            </a:extLst>
          </p:cNvPr>
          <p:cNvSpPr/>
          <p:nvPr userDrawn="1"/>
        </p:nvSpPr>
        <p:spPr>
          <a:xfrm>
            <a:off x="6865745" y="491849"/>
            <a:ext cx="315231" cy="315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72DDB-8542-4BA1-A526-2AC05F657683}"/>
              </a:ext>
            </a:extLst>
          </p:cNvPr>
          <p:cNvSpPr/>
          <p:nvPr userDrawn="1"/>
        </p:nvSpPr>
        <p:spPr>
          <a:xfrm>
            <a:off x="6705355" y="650550"/>
            <a:ext cx="315231" cy="315231"/>
          </a:xfrm>
          <a:prstGeom prst="rect">
            <a:avLst/>
          </a:prstGeom>
          <a:solidFill>
            <a:srgbClr val="E47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2DB11-5252-44DB-8649-630134CEDC84}"/>
              </a:ext>
            </a:extLst>
          </p:cNvPr>
          <p:cNvSpPr/>
          <p:nvPr userDrawn="1"/>
        </p:nvSpPr>
        <p:spPr>
          <a:xfrm>
            <a:off x="692997" y="3091835"/>
            <a:ext cx="382366" cy="382366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C1A35F-31CB-43E9-BE62-D8C540AF1EFF}"/>
              </a:ext>
            </a:extLst>
          </p:cNvPr>
          <p:cNvSpPr/>
          <p:nvPr userDrawn="1"/>
        </p:nvSpPr>
        <p:spPr>
          <a:xfrm>
            <a:off x="410699" y="3271068"/>
            <a:ext cx="467330" cy="467330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C532B5-84C4-F7BF-6297-D1AADBE1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AB9CF36-96B5-995F-5AD1-03218953E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456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567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927702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847C6C-02A3-4641-84FF-BA5B254153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0" y="1290733"/>
            <a:ext cx="7194550" cy="4878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41A9E76-83E3-AC05-D3EC-5C738B09E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25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B8260B-AFE2-23AF-A6F2-3BF0C6A34E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25241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32767452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614229" y="1367064"/>
            <a:ext cx="3497580" cy="2293285"/>
          </a:xfrm>
          <a:solidFill>
            <a:schemeClr val="bg1">
              <a:lumMod val="10000"/>
              <a:lumOff val="90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E27A7B-6135-BE48-A986-3289A9283E1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614229" y="3875082"/>
            <a:ext cx="3497263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3E15140-4003-B84F-868E-00E8CB3DE5A9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298705" y="1367499"/>
            <a:ext cx="3497262" cy="2287307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EAF4222-49F8-EF42-B83C-0F28F19B2FAE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298705" y="3875082"/>
            <a:ext cx="3497262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EEAED-2824-D8BC-F55C-2D9D8F27DF46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313128D-08B9-9FF5-1E48-ABC088BE91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97262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FDBF4FE-D0B0-495A-401A-B4A83D5D3A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970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9027926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38200" y="3023484"/>
            <a:ext cx="3286539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B0104C9-FE11-6E4F-8E72-CBD2EF15E96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44071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A4ECAA9-7C4B-7B41-B55A-617B41891A61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441136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16F6F4A-002C-4495-ABB7-7D97702069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78650"/>
            <a:ext cx="6889270" cy="147658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0EAB7D-90A2-CA5B-FF16-766BB7517E4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350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D5E48DA-D25B-28C1-BECA-C4213A5186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56992" y="526773"/>
            <a:ext cx="7893427" cy="573487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V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E588B83-1AFC-3F9C-8E04-0C828446A0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1581" y="3508169"/>
            <a:ext cx="2584379" cy="116188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the product</a:t>
            </a:r>
            <a:endParaRPr lang="en-VN" dirty="0"/>
          </a:p>
        </p:txBody>
      </p:sp>
      <p:sp>
        <p:nvSpPr>
          <p:cNvPr id="13" name="Picture Placeholder 33">
            <a:extLst>
              <a:ext uri="{FF2B5EF4-FFF2-40B4-BE49-F238E27FC236}">
                <a16:creationId xmlns:a16="http://schemas.microsoft.com/office/drawing/2014/main" id="{D1AAFC38-0ECF-D46B-F3E0-97582FA2068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41582" y="1828803"/>
            <a:ext cx="2584380" cy="1063829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083D9D-B899-FF5B-0C4D-208CFFF583F3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EA170C-0589-E087-402C-F135105A023A}"/>
              </a:ext>
            </a:extLst>
          </p:cNvPr>
          <p:cNvCxnSpPr/>
          <p:nvPr userDrawn="1"/>
        </p:nvCxnSpPr>
        <p:spPr>
          <a:xfrm>
            <a:off x="541581" y="3200400"/>
            <a:ext cx="258437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C3D74976-A612-6F95-29C1-18AE8C4FE6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967870" y="5464109"/>
            <a:ext cx="947213" cy="94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95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332878B-8AD7-40F0-9EB1-91D8AC156127}"/>
              </a:ext>
            </a:extLst>
          </p:cNvPr>
          <p:cNvSpPr/>
          <p:nvPr userDrawn="1"/>
        </p:nvSpPr>
        <p:spPr>
          <a:xfrm>
            <a:off x="208870" y="1402473"/>
            <a:ext cx="3396342" cy="531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69E029C-C517-194A-A746-3CCDB6FE49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8870" y="307769"/>
            <a:ext cx="3396342" cy="8253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0B09B9EC-7F16-E44F-9475-BF30B033B9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33837" y="2586891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The Solution</a:t>
            </a:r>
            <a:endParaRPr lang="en-VN" dirty="0"/>
          </a:p>
        </p:txBody>
      </p:sp>
      <p:sp>
        <p:nvSpPr>
          <p:cNvPr id="64" name="Text Placeholder 61">
            <a:extLst>
              <a:ext uri="{FF2B5EF4-FFF2-40B4-BE49-F238E27FC236}">
                <a16:creationId xmlns:a16="http://schemas.microsoft.com/office/drawing/2014/main" id="{05C582CB-A4E6-4247-802E-C4F9F7F33C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33837" y="471170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r>
              <a:rPr lang="vi-VN" dirty="0"/>
              <a:t>Enter The Challenge</a:t>
            </a:r>
            <a:endParaRPr lang="en-GB" dirty="0"/>
          </a:p>
        </p:txBody>
      </p:sp>
      <p:sp>
        <p:nvSpPr>
          <p:cNvPr id="23" name="Text Placeholder 61">
            <a:extLst>
              <a:ext uri="{FF2B5EF4-FFF2-40B4-BE49-F238E27FC236}">
                <a16:creationId xmlns:a16="http://schemas.microsoft.com/office/drawing/2014/main" id="{FF459DCD-35BD-DE4E-AD9F-44DE54A6DB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33837" y="4693179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Results and Benefits</a:t>
            </a:r>
            <a:endParaRPr lang="en-VN" dirty="0"/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A19040EA-1AA9-1242-B00A-18854D1C80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1308" y="5001626"/>
            <a:ext cx="2529841" cy="15116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About the client: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convallis.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Donec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Morbi sed </a:t>
            </a:r>
            <a:r>
              <a:rPr lang="en-US" dirty="0" err="1"/>
              <a:t>urna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non qui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90D8E9-DBF4-7A4D-A1A2-897F76C9A8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033837" y="935456"/>
            <a:ext cx="5110162" cy="1472077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618D9AFD-3C76-0748-96E8-42AF7D29C8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33837" y="3041744"/>
            <a:ext cx="5110162" cy="1469296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668A9571-AED8-B043-8828-541F225CA53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033837" y="5141885"/>
            <a:ext cx="5110162" cy="1371389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EF6D30-54BC-CD47-8C4A-2284C0A51E76}"/>
              </a:ext>
            </a:extLst>
          </p:cNvPr>
          <p:cNvCxnSpPr/>
          <p:nvPr userDrawn="1"/>
        </p:nvCxnSpPr>
        <p:spPr>
          <a:xfrm>
            <a:off x="681308" y="4792225"/>
            <a:ext cx="2529841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5811B9CA-30C4-6547-8720-D0465917692C}"/>
              </a:ext>
            </a:extLst>
          </p:cNvPr>
          <p:cNvSpPr/>
          <p:nvPr userDrawn="1"/>
        </p:nvSpPr>
        <p:spPr>
          <a:xfrm>
            <a:off x="9572624" y="462644"/>
            <a:ext cx="2371725" cy="3652156"/>
          </a:xfrm>
          <a:custGeom>
            <a:avLst/>
            <a:gdLst>
              <a:gd name="connsiteX0" fmla="*/ 0 w 2371725"/>
              <a:gd name="connsiteY0" fmla="*/ 0 h 3588721"/>
              <a:gd name="connsiteX1" fmla="*/ 1383506 w 2371725"/>
              <a:gd name="connsiteY1" fmla="*/ 0 h 3588721"/>
              <a:gd name="connsiteX2" fmla="*/ 1383506 w 2371725"/>
              <a:gd name="connsiteY2" fmla="*/ 0 h 3588721"/>
              <a:gd name="connsiteX3" fmla="*/ 1976438 w 2371725"/>
              <a:gd name="connsiteY3" fmla="*/ 0 h 3588721"/>
              <a:gd name="connsiteX4" fmla="*/ 2371725 w 2371725"/>
              <a:gd name="connsiteY4" fmla="*/ 0 h 3588721"/>
              <a:gd name="connsiteX5" fmla="*/ 2371725 w 2371725"/>
              <a:gd name="connsiteY5" fmla="*/ 2093421 h 3588721"/>
              <a:gd name="connsiteX6" fmla="*/ 2371725 w 2371725"/>
              <a:gd name="connsiteY6" fmla="*/ 2093421 h 3588721"/>
              <a:gd name="connsiteX7" fmla="*/ 2371725 w 2371725"/>
              <a:gd name="connsiteY7" fmla="*/ 2990601 h 3588721"/>
              <a:gd name="connsiteX8" fmla="*/ 2371725 w 2371725"/>
              <a:gd name="connsiteY8" fmla="*/ 3588721 h 3588721"/>
              <a:gd name="connsiteX9" fmla="*/ 1976438 w 2371725"/>
              <a:gd name="connsiteY9" fmla="*/ 3588721 h 3588721"/>
              <a:gd name="connsiteX10" fmla="*/ 2154807 w 2371725"/>
              <a:gd name="connsiteY10" fmla="*/ 3994282 h 3588721"/>
              <a:gd name="connsiteX11" fmla="*/ 1383506 w 2371725"/>
              <a:gd name="connsiteY11" fmla="*/ 3588721 h 3588721"/>
              <a:gd name="connsiteX12" fmla="*/ 0 w 2371725"/>
              <a:gd name="connsiteY12" fmla="*/ 3588721 h 3588721"/>
              <a:gd name="connsiteX13" fmla="*/ 0 w 2371725"/>
              <a:gd name="connsiteY13" fmla="*/ 2990601 h 3588721"/>
              <a:gd name="connsiteX14" fmla="*/ 0 w 2371725"/>
              <a:gd name="connsiteY14" fmla="*/ 2093421 h 3588721"/>
              <a:gd name="connsiteX15" fmla="*/ 0 w 2371725"/>
              <a:gd name="connsiteY15" fmla="*/ 2093421 h 3588721"/>
              <a:gd name="connsiteX16" fmla="*/ 0 w 2371725"/>
              <a:gd name="connsiteY16" fmla="*/ 0 h 3588721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37305 w 2371725"/>
              <a:gd name="connsiteY9" fmla="*/ 3605655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20372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899973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1725" h="3994282">
                <a:moveTo>
                  <a:pt x="0" y="0"/>
                </a:moveTo>
                <a:lnTo>
                  <a:pt x="1383506" y="0"/>
                </a:lnTo>
                <a:lnTo>
                  <a:pt x="1383506" y="0"/>
                </a:lnTo>
                <a:lnTo>
                  <a:pt x="1976438" y="0"/>
                </a:lnTo>
                <a:lnTo>
                  <a:pt x="2371725" y="0"/>
                </a:lnTo>
                <a:lnTo>
                  <a:pt x="2371725" y="2093421"/>
                </a:lnTo>
                <a:lnTo>
                  <a:pt x="2371725" y="2093421"/>
                </a:lnTo>
                <a:lnTo>
                  <a:pt x="2371725" y="2990601"/>
                </a:lnTo>
                <a:lnTo>
                  <a:pt x="2371725" y="3588721"/>
                </a:lnTo>
                <a:lnTo>
                  <a:pt x="2154239" y="3588721"/>
                </a:lnTo>
                <a:cubicBezTo>
                  <a:pt x="2154428" y="3723908"/>
                  <a:pt x="2154618" y="3859095"/>
                  <a:pt x="2154807" y="3994282"/>
                </a:cubicBezTo>
                <a:lnTo>
                  <a:pt x="1899973" y="3588721"/>
                </a:lnTo>
                <a:lnTo>
                  <a:pt x="0" y="3588721"/>
                </a:lnTo>
                <a:lnTo>
                  <a:pt x="0" y="2990601"/>
                </a:lnTo>
                <a:lnTo>
                  <a:pt x="0" y="2093421"/>
                </a:lnTo>
                <a:lnTo>
                  <a:pt x="0" y="2093421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41" name="Text Placeholder 59">
            <a:extLst>
              <a:ext uri="{FF2B5EF4-FFF2-40B4-BE49-F238E27FC236}">
                <a16:creationId xmlns:a16="http://schemas.microsoft.com/office/drawing/2014/main" id="{EE22B3E7-6F28-D544-88EE-8804BCE97C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50722" y="749791"/>
            <a:ext cx="1833278" cy="2647746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client’s testimonial here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diam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nisi, vitae </a:t>
            </a:r>
            <a:r>
              <a:rPr lang="en-US" dirty="0" err="1"/>
              <a:t>consequat</a:t>
            </a:r>
            <a:r>
              <a:rPr lang="en-US" dirty="0"/>
              <a:t> mi est. </a:t>
            </a:r>
          </a:p>
        </p:txBody>
      </p:sp>
      <p:sp>
        <p:nvSpPr>
          <p:cNvPr id="42" name="Text Placeholder 59">
            <a:extLst>
              <a:ext uri="{FF2B5EF4-FFF2-40B4-BE49-F238E27FC236}">
                <a16:creationId xmlns:a16="http://schemas.microsoft.com/office/drawing/2014/main" id="{2D5FFE6F-F14D-7840-A5B5-8FA896F760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72624" y="4833613"/>
            <a:ext cx="2371725" cy="336023"/>
          </a:xfrm>
        </p:spPr>
        <p:txBody>
          <a:bodyPr anchor="b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1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Client’s full name</a:t>
            </a:r>
          </a:p>
        </p:txBody>
      </p:sp>
      <p:sp>
        <p:nvSpPr>
          <p:cNvPr id="43" name="Text Placeholder 59">
            <a:extLst>
              <a:ext uri="{FF2B5EF4-FFF2-40B4-BE49-F238E27FC236}">
                <a16:creationId xmlns:a16="http://schemas.microsoft.com/office/drawing/2014/main" id="{10FAECC0-E45B-3847-B081-EE29C0CDC5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2624" y="5169636"/>
            <a:ext cx="2371725" cy="336023"/>
          </a:xfrm>
        </p:spPr>
        <p:txBody>
          <a:bodyPr anchor="ctr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0" i="1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Title, Company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9034734-F15F-1149-BB16-E26741D6F2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53943" y="1754080"/>
            <a:ext cx="2645368" cy="31958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 company</a:t>
            </a:r>
          </a:p>
        </p:txBody>
      </p:sp>
      <p:sp>
        <p:nvSpPr>
          <p:cNvPr id="46" name="Text Placeholder 34">
            <a:extLst>
              <a:ext uri="{FF2B5EF4-FFF2-40B4-BE49-F238E27FC236}">
                <a16:creationId xmlns:a16="http://schemas.microsoft.com/office/drawing/2014/main" id="{163E6A40-8864-394A-A6E7-A1780BEA9C8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3943" y="2471927"/>
            <a:ext cx="2645368" cy="307565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E4428335-40CE-FB45-87B6-D447658CCBD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9496" y="3222983"/>
            <a:ext cx="2629815" cy="30193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B4A9F3-FB24-D143-8C18-C94C789CB4A8}"/>
              </a:ext>
            </a:extLst>
          </p:cNvPr>
          <p:cNvSpPr txBox="1"/>
          <p:nvPr userDrawn="1"/>
        </p:nvSpPr>
        <p:spPr>
          <a:xfrm>
            <a:off x="653943" y="150090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Client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03A48E-0C36-0C4A-8955-576B8486C987}"/>
              </a:ext>
            </a:extLst>
          </p:cNvPr>
          <p:cNvSpPr txBox="1"/>
          <p:nvPr userDrawn="1"/>
        </p:nvSpPr>
        <p:spPr>
          <a:xfrm>
            <a:off x="653943" y="22249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Sector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9EF10-242C-6944-8DDD-C02F7A37C818}"/>
              </a:ext>
            </a:extLst>
          </p:cNvPr>
          <p:cNvSpPr txBox="1"/>
          <p:nvPr userDrawn="1"/>
        </p:nvSpPr>
        <p:spPr>
          <a:xfrm>
            <a:off x="640248" y="2964023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Type of service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40E8C8-0372-0C42-8B48-475BAA0E4BEC}"/>
              </a:ext>
            </a:extLst>
          </p:cNvPr>
          <p:cNvSpPr txBox="1"/>
          <p:nvPr userDrawn="1"/>
        </p:nvSpPr>
        <p:spPr>
          <a:xfrm>
            <a:off x="653943" y="3681551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Technology</a:t>
            </a:r>
          </a:p>
        </p:txBody>
      </p:sp>
      <p:sp>
        <p:nvSpPr>
          <p:cNvPr id="52" name="Text Placeholder 34">
            <a:extLst>
              <a:ext uri="{FF2B5EF4-FFF2-40B4-BE49-F238E27FC236}">
                <a16:creationId xmlns:a16="http://schemas.microsoft.com/office/drawing/2014/main" id="{05EC25B9-0F5A-C540-8C78-34444458DAA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9496" y="3904760"/>
            <a:ext cx="2629815" cy="618451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F17DEC-DADA-FEB5-5581-1C8150FA4AD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84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w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E4E2945-AD11-034A-9C7A-51C2300F8B98}"/>
              </a:ext>
            </a:extLst>
          </p:cNvPr>
          <p:cNvSpPr/>
          <p:nvPr userDrawn="1"/>
        </p:nvSpPr>
        <p:spPr>
          <a:xfrm>
            <a:off x="8255000" y="0"/>
            <a:ext cx="3937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22BEA4-8BB1-1642-B564-66033C868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7615" y="405446"/>
            <a:ext cx="5783568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Picture Placeholder 33">
            <a:extLst>
              <a:ext uri="{FF2B5EF4-FFF2-40B4-BE49-F238E27FC236}">
                <a16:creationId xmlns:a16="http://schemas.microsoft.com/office/drawing/2014/main" id="{37F75AF6-AA50-C34F-9CE7-AE9F881E56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2744" y="393167"/>
            <a:ext cx="1120107" cy="935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VN" dirty="0"/>
              <a:t>Logo</a:t>
            </a:r>
          </a:p>
          <a:p>
            <a:r>
              <a:rPr lang="en-VN" dirty="0"/>
              <a:t>here</a:t>
            </a:r>
          </a:p>
        </p:txBody>
      </p:sp>
      <p:sp>
        <p:nvSpPr>
          <p:cNvPr id="9" name="Text Placeholder 59">
            <a:extLst>
              <a:ext uri="{FF2B5EF4-FFF2-40B4-BE49-F238E27FC236}">
                <a16:creationId xmlns:a16="http://schemas.microsoft.com/office/drawing/2014/main" id="{A0956A23-A1E1-E548-AF28-715116828F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2638" y="3741738"/>
            <a:ext cx="7110411" cy="90872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1">
            <a:extLst>
              <a:ext uri="{FF2B5EF4-FFF2-40B4-BE49-F238E27FC236}">
                <a16:creationId xmlns:a16="http://schemas.microsoft.com/office/drawing/2014/main" id="{BCF37FE9-AE3D-6649-AB58-811A3A9C47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638" y="33210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en-GB" dirty="0"/>
              <a:t>Enter </a:t>
            </a:r>
            <a:r>
              <a:rPr lang="en-US" dirty="0"/>
              <a:t>Client’s Challenge</a:t>
            </a:r>
            <a:endParaRPr lang="en-VN" dirty="0"/>
          </a:p>
        </p:txBody>
      </p:sp>
      <p:sp>
        <p:nvSpPr>
          <p:cNvPr id="11" name="Text Placeholder 59">
            <a:extLst>
              <a:ext uri="{FF2B5EF4-FFF2-40B4-BE49-F238E27FC236}">
                <a16:creationId xmlns:a16="http://schemas.microsoft.com/office/drawing/2014/main" id="{3193DB20-9159-DC40-9A97-9D15C497D1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2638" y="2221051"/>
            <a:ext cx="7110411" cy="8562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1">
            <a:extLst>
              <a:ext uri="{FF2B5EF4-FFF2-40B4-BE49-F238E27FC236}">
                <a16:creationId xmlns:a16="http://schemas.microsoft.com/office/drawing/2014/main" id="{9E586DCF-0E41-714A-96AB-5F61965B21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638" y="1800363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r>
              <a:rPr lang="en-GB" dirty="0"/>
              <a:t>Enter What the client does</a:t>
            </a:r>
            <a:r>
              <a:rPr lang="en-VN" dirty="0"/>
              <a:t>?</a:t>
            </a:r>
            <a:endParaRPr lang="en-GB" dirty="0"/>
          </a:p>
        </p:txBody>
      </p:sp>
      <p:sp>
        <p:nvSpPr>
          <p:cNvPr id="13" name="Text Placeholder 59">
            <a:extLst>
              <a:ext uri="{FF2B5EF4-FFF2-40B4-BE49-F238E27FC236}">
                <a16:creationId xmlns:a16="http://schemas.microsoft.com/office/drawing/2014/main" id="{7FA03790-0323-9748-B70E-50C524B5D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2638" y="5272364"/>
            <a:ext cx="7110411" cy="109855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58D1DF2-D126-BF49-B38B-2B3B27C4A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16963" y="1517464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client name here</a:t>
            </a:r>
            <a:endParaRPr lang="en-VN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4588786-9DD0-AF42-A1BD-C768957AC9E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16963" y="2571012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project name here</a:t>
            </a:r>
            <a:endParaRPr lang="en-VN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C70C7AC-327A-9B4C-B8A3-D6FADD08274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6963" y="3584803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(</a:t>
            </a:r>
            <a:r>
              <a:rPr lang="en-US" dirty="0" err="1"/>
              <a:t>Numeber</a:t>
            </a:r>
            <a:r>
              <a:rPr lang="en-US" dirty="0"/>
              <a:t>) FTEs</a:t>
            </a:r>
            <a:endParaRPr lang="en-VN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9E46635-30AD-734F-AFD6-3D7ADBB0832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16963" y="4638351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service line here</a:t>
            </a:r>
            <a:endParaRPr lang="en-VN" dirty="0"/>
          </a:p>
        </p:txBody>
      </p:sp>
      <p:sp>
        <p:nvSpPr>
          <p:cNvPr id="24" name="Text Placeholder 61">
            <a:extLst>
              <a:ext uri="{FF2B5EF4-FFF2-40B4-BE49-F238E27FC236}">
                <a16:creationId xmlns:a16="http://schemas.microsoft.com/office/drawing/2014/main" id="{5419A82F-1021-4149-8163-AA80E4F6737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2638" y="48323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marL="0" indent="0">
              <a:buNone/>
            </a:pPr>
            <a:r>
              <a:rPr lang="en-GB" dirty="0"/>
              <a:t>Enter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VN" sz="1800" b="1" dirty="0">
                <a:latin typeface="Arial" panose="020B0604020202020204" pitchFamily="34" charset="0"/>
                <a:cs typeface="Arial" panose="020B0604020202020204" pitchFamily="34" charset="0"/>
              </a:rPr>
              <a:t>hat is NashTech hoping to do?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3179C-B18B-6A44-BD8D-37604862C9C9}"/>
              </a:ext>
            </a:extLst>
          </p:cNvPr>
          <p:cNvSpPr txBox="1"/>
          <p:nvPr userDrawn="1"/>
        </p:nvSpPr>
        <p:spPr>
          <a:xfrm>
            <a:off x="8716963" y="1238669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Client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AE244-599F-C74D-A1C6-2CB0C002D4FE}"/>
              </a:ext>
            </a:extLst>
          </p:cNvPr>
          <p:cNvSpPr txBox="1"/>
          <p:nvPr userDrawn="1"/>
        </p:nvSpPr>
        <p:spPr>
          <a:xfrm>
            <a:off x="8716963" y="2315115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Project</a:t>
            </a:r>
            <a:r>
              <a:rPr lang="en-VN" sz="1000" b="1" dirty="0">
                <a:solidFill>
                  <a:schemeClr val="accent2"/>
                </a:solidFill>
              </a:rPr>
              <a:t>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7863F1-9EE3-AF49-96CE-6EB669EB0E0A}"/>
              </a:ext>
            </a:extLst>
          </p:cNvPr>
          <p:cNvSpPr txBox="1"/>
          <p:nvPr userDrawn="1"/>
        </p:nvSpPr>
        <p:spPr>
          <a:xfrm>
            <a:off x="8716963" y="3310538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Team size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DEEE2E-EED2-7C4F-A247-8D70B3557167}"/>
              </a:ext>
            </a:extLst>
          </p:cNvPr>
          <p:cNvSpPr txBox="1"/>
          <p:nvPr userDrawn="1"/>
        </p:nvSpPr>
        <p:spPr>
          <a:xfrm>
            <a:off x="8716963" y="4398559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Our service lines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F13D-0091-4527-8DCC-374A2D6011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7014" y="967008"/>
            <a:ext cx="5783823" cy="397822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Sub heading</a:t>
            </a:r>
            <a:endParaRPr lang="en-VN" dirty="0"/>
          </a:p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2D99CC-BD3D-187B-DA10-860AC23DC09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161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i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44503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Enter service name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08814" y="4196442"/>
            <a:ext cx="6983185" cy="23534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Did you know banner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0058399" y="3543299"/>
            <a:ext cx="1761067" cy="50618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Logo</a:t>
            </a:r>
            <a:endParaRPr lang="en-US" dirty="0"/>
          </a:p>
        </p:txBody>
      </p:sp>
      <p:sp>
        <p:nvSpPr>
          <p:cNvPr id="21" name="SmartArt Placeholder 20"/>
          <p:cNvSpPr>
            <a:spLocks noGrp="1"/>
          </p:cNvSpPr>
          <p:nvPr>
            <p:ph type="dgm" sz="quarter" idx="14"/>
          </p:nvPr>
        </p:nvSpPr>
        <p:spPr>
          <a:xfrm>
            <a:off x="838200" y="1132945"/>
            <a:ext cx="3972424" cy="5416942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877FB-B6C2-D64F-A480-F7F8CF2489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08814" y="1133475"/>
            <a:ext cx="6610124" cy="229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2CA5CA-EB05-4770-BC73-E70080EED8E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838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ADE7061-DF75-41BD-9335-B155332A87F6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2915653" y="1431758"/>
            <a:ext cx="6360694" cy="2731378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03234B2E-29A6-4F6C-A269-8F53FD13E0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1850" y="5744231"/>
            <a:ext cx="958337" cy="9583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B513AD-3ACF-D7E3-88B0-2DF7A904462A}"/>
              </a:ext>
            </a:extLst>
          </p:cNvPr>
          <p:cNvSpPr txBox="1"/>
          <p:nvPr userDrawn="1"/>
        </p:nvSpPr>
        <p:spPr>
          <a:xfrm>
            <a:off x="3764983" y="2243449"/>
            <a:ext cx="46461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Thank </a:t>
            </a:r>
            <a:r>
              <a:rPr lang="en-VN" dirty="0"/>
              <a:t> </a:t>
            </a:r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28144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0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2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7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1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8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6F293-4B96-42AA-B29B-7465FFEC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6CACD-5AC6-47AA-A748-89267071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A5D5C-38B2-4994-8636-BFA0A3BC7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9C6D-93ED-444B-B9E4-30DF32A36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2DD4F-1A5D-4BA9-BC3D-E9D6C2D1B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16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70000"/>
        <a:buFont typeface="Wingdings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kGV5F4XnfQ" TargetMode="External"/><Relationship Id="rId2" Type="http://schemas.openxmlformats.org/officeDocument/2006/relationships/hyperlink" Target="https://vitejs.dev/" TargetMode="External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github.com/vitejs/vite" TargetMode="Externa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B051-EC22-182C-0699-1E4A512B0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Vite.js</a:t>
            </a:r>
            <a:br>
              <a:rPr lang="en-US" sz="8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VN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15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Native ES modules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39512" y="5122389"/>
            <a:ext cx="1870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i="1" dirty="0" smtClean="0">
                <a:solidFill>
                  <a:schemeClr val="bg2"/>
                </a:solidFill>
              </a:rPr>
              <a:t>Vishnu Sivan (dev.to)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79" y="2312720"/>
            <a:ext cx="10736114" cy="27066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42639" y="1891880"/>
            <a:ext cx="379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Webpack</a:t>
            </a:r>
            <a:r>
              <a:rPr lang="en-US" dirty="0" smtClean="0">
                <a:solidFill>
                  <a:schemeClr val="bg1"/>
                </a:solidFill>
              </a:rPr>
              <a:t> bundles the entire project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09960" y="1891880"/>
            <a:ext cx="346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Vite</a:t>
            </a:r>
            <a:r>
              <a:rPr lang="en-US" dirty="0" smtClean="0">
                <a:solidFill>
                  <a:schemeClr val="bg1"/>
                </a:solidFill>
              </a:rPr>
              <a:t> only bundles needed pages</a:t>
            </a:r>
          </a:p>
        </p:txBody>
      </p:sp>
    </p:spTree>
    <p:extLst>
      <p:ext uri="{BB962C8B-B14F-4D97-AF65-F5344CB8AC3E}">
        <p14:creationId xmlns:p14="http://schemas.microsoft.com/office/powerpoint/2010/main" val="178785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Performance comparison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713054" y="1930565"/>
            <a:ext cx="2899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Create React App (11.61s)</a:t>
            </a:r>
            <a:endParaRPr lang="en-US" i="1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44764" y="1930565"/>
            <a:ext cx="136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Vite</a:t>
            </a:r>
            <a:r>
              <a:rPr lang="en-US" i="1" dirty="0" smtClean="0">
                <a:solidFill>
                  <a:schemeClr val="bg1"/>
                </a:solidFill>
              </a:rPr>
              <a:t> (3.45s)</a:t>
            </a:r>
            <a:endParaRPr lang="en-US" i="1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624" y="2434319"/>
            <a:ext cx="4612590" cy="18157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434319"/>
            <a:ext cx="4648838" cy="36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4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 smtClean="0"/>
              <a:t>Advantages &amp;</a:t>
            </a:r>
          </a:p>
          <a:p>
            <a:pPr lvl="0"/>
            <a:r>
              <a:rPr lang="en-US" dirty="0"/>
              <a:t>	</a:t>
            </a:r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47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Provides </a:t>
            </a:r>
            <a:r>
              <a:rPr lang="en-US" sz="2400" dirty="0"/>
              <a:t>lightning-fast </a:t>
            </a:r>
            <a:r>
              <a:rPr lang="en-US" sz="2400" dirty="0" smtClean="0"/>
              <a:t>start-ups</a:t>
            </a:r>
          </a:p>
          <a:p>
            <a:r>
              <a:rPr lang="en-US" sz="2400" dirty="0"/>
              <a:t>Sass, Less and </a:t>
            </a:r>
            <a:r>
              <a:rPr lang="en-US" sz="2400" dirty="0" smtClean="0"/>
              <a:t>Stylus support</a:t>
            </a:r>
          </a:p>
          <a:p>
            <a:r>
              <a:rPr lang="en-US" sz="2400" dirty="0" smtClean="0"/>
              <a:t>Multi-page </a:t>
            </a:r>
            <a:r>
              <a:rPr lang="en-US" sz="2400" dirty="0"/>
              <a:t>support</a:t>
            </a:r>
            <a:endParaRPr lang="en-US" sz="2400" dirty="0" smtClean="0"/>
          </a:p>
          <a:p>
            <a:r>
              <a:rPr lang="en-US" sz="2400" dirty="0" smtClean="0"/>
              <a:t>Offers </a:t>
            </a:r>
            <a:r>
              <a:rPr lang="en-US" sz="2400" dirty="0"/>
              <a:t>templates for React, </a:t>
            </a:r>
            <a:r>
              <a:rPr lang="en-US" sz="2400" dirty="0" err="1"/>
              <a:t>Vue</a:t>
            </a:r>
            <a:r>
              <a:rPr lang="en-US" sz="2400" dirty="0"/>
              <a:t>, Svelte, Lit and Vanilla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043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Limited browser </a:t>
            </a:r>
            <a:r>
              <a:rPr lang="en-US" sz="2400" dirty="0" smtClean="0"/>
              <a:t>compatibility</a:t>
            </a:r>
          </a:p>
          <a:p>
            <a:r>
              <a:rPr lang="en-US" sz="2400" dirty="0" smtClean="0"/>
              <a:t>Small community</a:t>
            </a:r>
          </a:p>
          <a:p>
            <a:r>
              <a:rPr lang="en-US" sz="2400" dirty="0" smtClean="0"/>
              <a:t>Using </a:t>
            </a:r>
            <a:r>
              <a:rPr lang="en-US" sz="2400" dirty="0"/>
              <a:t>different </a:t>
            </a:r>
            <a:r>
              <a:rPr lang="en-US" sz="2400" dirty="0" smtClean="0"/>
              <a:t>bundlers </a:t>
            </a:r>
            <a:r>
              <a:rPr lang="en-US" sz="2400" dirty="0"/>
              <a:t>for the dev and prod environment could result in </a:t>
            </a:r>
            <a:r>
              <a:rPr lang="en-US" sz="2400" dirty="0" smtClean="0"/>
              <a:t>bugs</a:t>
            </a:r>
          </a:p>
          <a:p>
            <a:r>
              <a:rPr lang="en-US" sz="2400" dirty="0" smtClean="0"/>
              <a:t>Lack of Jest support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75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Vite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7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Vite</a:t>
            </a:r>
            <a:r>
              <a:rPr lang="en-US" dirty="0"/>
              <a:t> project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Requirements</a:t>
            </a:r>
            <a:r>
              <a:rPr lang="en-US" sz="2800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Node.js 12.2+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/>
              <a:t>npm</a:t>
            </a:r>
            <a:r>
              <a:rPr lang="en-US" sz="2200" dirty="0"/>
              <a:t> or yarn</a:t>
            </a:r>
          </a:p>
          <a:p>
            <a:pPr marL="0" indent="0">
              <a:buNone/>
            </a:pPr>
            <a:endParaRPr lang="en-US" sz="2800" b="1" dirty="0" smtClean="0"/>
          </a:p>
          <a:p>
            <a:r>
              <a:rPr lang="en-US" sz="2400" dirty="0" smtClean="0"/>
              <a:t>Run the following command:</a:t>
            </a:r>
          </a:p>
          <a:p>
            <a:pPr marL="457200" lvl="1" indent="0">
              <a:buNone/>
            </a:pPr>
            <a:endParaRPr lang="en-US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83" y="3526974"/>
            <a:ext cx="9373908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0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Vite</a:t>
            </a:r>
            <a:r>
              <a:rPr lang="en-US" dirty="0"/>
              <a:t> project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Enter your project name: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000" dirty="0" smtClean="0"/>
              <a:t>Choose a framework:</a:t>
            </a:r>
          </a:p>
          <a:p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95" y="1628827"/>
            <a:ext cx="4515480" cy="9240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95" y="3352769"/>
            <a:ext cx="5725169" cy="221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6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Vite</a:t>
            </a:r>
            <a:r>
              <a:rPr lang="en-US" dirty="0"/>
              <a:t> project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Choose a variant (SWC stands </a:t>
            </a:r>
            <a:r>
              <a:rPr lang="en-US" sz="2000" dirty="0"/>
              <a:t>for Speedy Web </a:t>
            </a:r>
            <a:r>
              <a:rPr lang="en-US" sz="2000" dirty="0" smtClean="0"/>
              <a:t>Compiler, a Rust-based bundler):</a:t>
            </a:r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000" dirty="0" smtClean="0"/>
              <a:t>Run the following command: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95" y="1609515"/>
            <a:ext cx="4728473" cy="16654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95" y="3831777"/>
            <a:ext cx="4609601" cy="200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4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Vite</a:t>
            </a:r>
            <a:r>
              <a:rPr lang="en-US" dirty="0"/>
              <a:t> project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project is ready in 399ms</a:t>
            </a:r>
          </a:p>
          <a:p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00" y="1881067"/>
            <a:ext cx="4168305" cy="14564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828" y="1881066"/>
            <a:ext cx="6000424" cy="281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0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558704-037F-4FEA-AEEC-B05917B80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What is </a:t>
            </a:r>
            <a:r>
              <a:rPr lang="en-US" dirty="0"/>
              <a:t>a module bundler?</a:t>
            </a:r>
          </a:p>
          <a:p>
            <a:pPr lvl="0"/>
            <a:r>
              <a:rPr lang="en-US" dirty="0" smtClean="0"/>
              <a:t>Vite.js</a:t>
            </a:r>
            <a:endParaRPr lang="en-US" dirty="0"/>
          </a:p>
          <a:p>
            <a:pPr lvl="0"/>
            <a:r>
              <a:rPr lang="en-US" dirty="0" smtClean="0"/>
              <a:t>Advantages &amp; disadvantages</a:t>
            </a:r>
          </a:p>
          <a:p>
            <a:pPr lvl="0"/>
            <a:r>
              <a:rPr lang="en-US" dirty="0" smtClean="0"/>
              <a:t>Creating a </a:t>
            </a:r>
            <a:r>
              <a:rPr lang="en-US" dirty="0" err="1" smtClean="0"/>
              <a:t>Vite</a:t>
            </a:r>
            <a:r>
              <a:rPr lang="en-US" dirty="0" smtClean="0"/>
              <a:t> project</a:t>
            </a:r>
            <a:endParaRPr lang="en-US" dirty="0"/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5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hlinkClick r:id="rId2"/>
              </a:rPr>
              <a:t>Vite</a:t>
            </a:r>
            <a:r>
              <a:rPr lang="en-US" sz="2400" dirty="0">
                <a:hlinkClick r:id="rId2"/>
              </a:rPr>
              <a:t> | Next Generation Frontend Tooling (</a:t>
            </a:r>
            <a:r>
              <a:rPr lang="en-US" sz="2400" dirty="0" err="1">
                <a:hlinkClick r:id="rId2"/>
              </a:rPr>
              <a:t>vitejs.dev</a:t>
            </a:r>
            <a:r>
              <a:rPr lang="en-US" sz="2400" dirty="0" smtClean="0">
                <a:hlinkClick r:id="rId2"/>
              </a:rPr>
              <a:t>)</a:t>
            </a:r>
            <a:endParaRPr lang="en-US" sz="2400" dirty="0" smtClean="0"/>
          </a:p>
          <a:p>
            <a:r>
              <a:rPr lang="en-US" sz="2400" dirty="0">
                <a:hlinkClick r:id="rId3"/>
              </a:rPr>
              <a:t>Learn </a:t>
            </a:r>
            <a:r>
              <a:rPr lang="en-US" sz="2400" dirty="0" err="1">
                <a:hlinkClick r:id="rId3"/>
              </a:rPr>
              <a:t>Vite</a:t>
            </a:r>
            <a:r>
              <a:rPr lang="en-US" sz="2400" dirty="0">
                <a:hlinkClick r:id="rId3"/>
              </a:rPr>
              <a:t> with Evan You - YouTube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4850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10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/>
              <a:t>What is a module bundler?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7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module bundler?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bundler is a development tool that combines many JavaScript code files into a single one that is production-ready loadable in the browser.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522" y="2431615"/>
            <a:ext cx="7336367" cy="367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6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module bundler?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Keeps </a:t>
            </a:r>
            <a:r>
              <a:rPr lang="en-US" sz="2400" dirty="0"/>
              <a:t>track </a:t>
            </a:r>
            <a:r>
              <a:rPr lang="en-US" sz="2400" dirty="0" smtClean="0"/>
              <a:t>dependencies</a:t>
            </a:r>
          </a:p>
          <a:p>
            <a:r>
              <a:rPr lang="en-US" sz="2400" dirty="0" smtClean="0"/>
              <a:t>Modular code</a:t>
            </a:r>
          </a:p>
          <a:p>
            <a:r>
              <a:rPr lang="en-US" sz="2400" dirty="0" smtClean="0"/>
              <a:t>Easy to maintain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913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Vite.js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5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nb-NO" sz="2400" dirty="0"/>
              <a:t>Vite (French: [vit], like "veet</a:t>
            </a:r>
            <a:r>
              <a:rPr lang="nb-NO" sz="2400" dirty="0" smtClean="0"/>
              <a:t>")</a:t>
            </a:r>
          </a:p>
          <a:p>
            <a:r>
              <a:rPr lang="en-US" sz="2400" dirty="0" smtClean="0"/>
              <a:t>Written by Evan You (2020)</a:t>
            </a:r>
          </a:p>
          <a:p>
            <a:r>
              <a:rPr lang="en-US" sz="2400" dirty="0" smtClean="0"/>
              <a:t>Used </a:t>
            </a:r>
            <a:r>
              <a:rPr lang="en-US" sz="2400" dirty="0"/>
              <a:t>by </a:t>
            </a:r>
            <a:r>
              <a:rPr lang="en-US" sz="2400" dirty="0" smtClean="0"/>
              <a:t>default in </a:t>
            </a:r>
            <a:r>
              <a:rPr lang="en-US" sz="2400" dirty="0" err="1" smtClean="0"/>
              <a:t>Vue</a:t>
            </a:r>
            <a:r>
              <a:rPr lang="en-US" sz="2400" dirty="0" smtClean="0"/>
              <a:t> project templates</a:t>
            </a:r>
          </a:p>
          <a:p>
            <a:r>
              <a:rPr lang="en-US" sz="2400" dirty="0" err="1"/>
              <a:t>TypeScript</a:t>
            </a:r>
            <a:r>
              <a:rPr lang="en-US" sz="2400" dirty="0"/>
              <a:t> &amp; TSX </a:t>
            </a:r>
            <a:r>
              <a:rPr lang="en-US" sz="2400" dirty="0" smtClean="0"/>
              <a:t>support</a:t>
            </a:r>
          </a:p>
          <a:p>
            <a:r>
              <a:rPr lang="en-US" sz="2400" dirty="0" smtClean="0"/>
              <a:t>Link: </a:t>
            </a:r>
            <a:r>
              <a:rPr lang="en-US" sz="2400" dirty="0" smtClean="0">
                <a:hlinkClick r:id="rId2"/>
              </a:rPr>
              <a:t>github.com/</a:t>
            </a:r>
            <a:r>
              <a:rPr lang="en-US" sz="2400" dirty="0" err="1" smtClean="0">
                <a:hlinkClick r:id="rId2"/>
              </a:rPr>
              <a:t>vitejs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err="1" smtClean="0">
                <a:hlinkClick r:id="rId2"/>
              </a:rPr>
              <a:t>vite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430" y="944142"/>
            <a:ext cx="4187586" cy="391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9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Support </a:t>
            </a:r>
            <a:r>
              <a:rPr lang="en-US" sz="2400" dirty="0"/>
              <a:t>for Hot Module Replacement (HMR</a:t>
            </a:r>
            <a:r>
              <a:rPr lang="en-US" sz="2400" dirty="0" smtClean="0"/>
              <a:t>)</a:t>
            </a:r>
          </a:p>
          <a:p>
            <a:r>
              <a:rPr lang="en-US" sz="2400" dirty="0" err="1"/>
              <a:t>Vite</a:t>
            </a:r>
            <a:r>
              <a:rPr lang="en-US" sz="2400" dirty="0"/>
              <a:t> 4.0 now uses Rollup 3.0 at build </a:t>
            </a:r>
            <a:r>
              <a:rPr lang="en-US" sz="2400" dirty="0" smtClean="0"/>
              <a:t>time</a:t>
            </a:r>
          </a:p>
          <a:p>
            <a:r>
              <a:rPr lang="en-US" sz="2400" dirty="0" err="1"/>
              <a:t>Vite</a:t>
            </a:r>
            <a:r>
              <a:rPr lang="en-US" sz="2400" dirty="0"/>
              <a:t> 4.0: adds support for SWC, a Rust-based bundler that claims </a:t>
            </a:r>
            <a:r>
              <a:rPr lang="en-US" sz="2400" dirty="0" smtClean="0"/>
              <a:t>speed </a:t>
            </a:r>
            <a:r>
              <a:rPr lang="en-US" sz="2400" dirty="0"/>
              <a:t>improvement over Babel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3364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Bundles dependencies 10-100x faster than other JavaScript-based bundlers</a:t>
            </a:r>
          </a:p>
          <a:p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440" y="2845709"/>
            <a:ext cx="8754531" cy="22239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39512" y="5153794"/>
            <a:ext cx="1870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i="1" dirty="0" smtClean="0">
                <a:solidFill>
                  <a:schemeClr val="bg2"/>
                </a:solidFill>
              </a:rPr>
              <a:t>Vishnu Sivan (dev.to)</a:t>
            </a:r>
          </a:p>
        </p:txBody>
      </p:sp>
    </p:spTree>
    <p:extLst>
      <p:ext uri="{BB962C8B-B14F-4D97-AF65-F5344CB8AC3E}">
        <p14:creationId xmlns:p14="http://schemas.microsoft.com/office/powerpoint/2010/main" val="389253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TG">
  <a:themeElements>
    <a:clrScheme name="Custom 26">
      <a:dk1>
        <a:srgbClr val="28292B"/>
      </a:dk1>
      <a:lt1>
        <a:srgbClr val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NT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ashTech-Powerpoint Template (2)" id="{08B94A51-65A5-614F-9ADE-846838A447BB}" vid="{4B469189-16F0-E24E-9D3A-30B9A3F9C9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325</Words>
  <Application>Microsoft Office PowerPoint</Application>
  <PresentationFormat>Widescreen</PresentationFormat>
  <Paragraphs>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Office Theme</vt:lpstr>
      <vt:lpstr>NTG</vt:lpstr>
      <vt:lpstr>Vite.js  </vt:lpstr>
      <vt:lpstr>PowerPoint Presentation</vt:lpstr>
      <vt:lpstr>PowerPoint Presentation</vt:lpstr>
      <vt:lpstr>What is a module bundler? </vt:lpstr>
      <vt:lpstr>What is a module bundler? </vt:lpstr>
      <vt:lpstr>PowerPoint Presentation</vt:lpstr>
      <vt:lpstr>Vite.js</vt:lpstr>
      <vt:lpstr>Vite.js</vt:lpstr>
      <vt:lpstr>Vite.js</vt:lpstr>
      <vt:lpstr>Vite.js</vt:lpstr>
      <vt:lpstr>Vite.js</vt:lpstr>
      <vt:lpstr>PowerPoint Presentation</vt:lpstr>
      <vt:lpstr>Advantages</vt:lpstr>
      <vt:lpstr>Disadvantages</vt:lpstr>
      <vt:lpstr>PowerPoint Presentation</vt:lpstr>
      <vt:lpstr>Create a Vite project</vt:lpstr>
      <vt:lpstr>Create a Vite project</vt:lpstr>
      <vt:lpstr>Create a Vite project</vt:lpstr>
      <vt:lpstr>Create a Vite project</vt:lpstr>
      <vt:lpstr>References</vt:lpstr>
      <vt:lpstr>PowerPoint Presentation</vt:lpstr>
    </vt:vector>
  </TitlesOfParts>
  <Company>NashTech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Vite.js</dc:title>
  <dc:creator>Toan Nguyen Nhut</dc:creator>
  <cp:lastModifiedBy>Toan Nguyen Nhut</cp:lastModifiedBy>
  <cp:revision>27</cp:revision>
  <dcterms:created xsi:type="dcterms:W3CDTF">2023-04-06T03:11:19Z</dcterms:created>
  <dcterms:modified xsi:type="dcterms:W3CDTF">2023-04-06T09:51:28Z</dcterms:modified>
</cp:coreProperties>
</file>