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77" r:id="rId3"/>
    <p:sldId id="257" r:id="rId4"/>
    <p:sldId id="258" r:id="rId5"/>
    <p:sldId id="278" r:id="rId6"/>
    <p:sldId id="279" r:id="rId7"/>
    <p:sldId id="259" r:id="rId8"/>
    <p:sldId id="260" r:id="rId9"/>
    <p:sldId id="280" r:id="rId10"/>
    <p:sldId id="261" r:id="rId11"/>
    <p:sldId id="262" r:id="rId12"/>
    <p:sldId id="265" r:id="rId13"/>
    <p:sldId id="27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0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66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26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00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3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13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2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1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5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3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68378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0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7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9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170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77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31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67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32767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902792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5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61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8144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19A8-FDE9-4149-8ED6-0DC54AFFEC2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tillery.io/docs" TargetMode="Externa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C47D-C7A7-7CFB-607E-17E5D193C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Artillery</a:t>
            </a:r>
            <a:endParaRPr lang="en-VN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0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Artillery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7482636" cy="46279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Command-line </a:t>
            </a:r>
            <a:r>
              <a:rPr lang="en-US" sz="2400" dirty="0"/>
              <a:t>tool purpose-built for load testing and smoke testing web applications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Written </a:t>
            </a:r>
            <a:r>
              <a:rPr lang="en-US" sz="2400" dirty="0"/>
              <a:t>in JavaScript</a:t>
            </a:r>
            <a:endParaRPr lang="en-US" sz="2400" dirty="0" smtClean="0"/>
          </a:p>
          <a:p>
            <a:r>
              <a:rPr lang="en-US" sz="2400" dirty="0" smtClean="0"/>
              <a:t>Supports </a:t>
            </a:r>
            <a:r>
              <a:rPr lang="en-US" sz="2400" dirty="0"/>
              <a:t>testing HTTP, Socket.io, and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 </a:t>
            </a:r>
            <a:r>
              <a:rPr lang="en-US" sz="2400" dirty="0"/>
              <a:t>APIs.</a:t>
            </a:r>
            <a:endParaRPr lang="en-US" sz="2400" dirty="0"/>
          </a:p>
        </p:txBody>
      </p:sp>
      <p:pic>
        <p:nvPicPr>
          <p:cNvPr id="4098" name="Picture 2" descr="Artillery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214" y="1212987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1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Advantages &amp;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Artillery Docs | Artillery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85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0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What </a:t>
            </a:r>
            <a:r>
              <a:rPr lang="en-US" dirty="0" smtClean="0"/>
              <a:t>is load testing?</a:t>
            </a:r>
            <a:endParaRPr lang="en-US" dirty="0"/>
          </a:p>
          <a:p>
            <a:pPr lvl="0"/>
            <a:r>
              <a:rPr lang="en-US" dirty="0" smtClean="0"/>
              <a:t>Artillery</a:t>
            </a:r>
            <a:endParaRPr lang="en-US" dirty="0"/>
          </a:p>
          <a:p>
            <a:pPr lvl="0"/>
            <a:r>
              <a:rPr lang="en-US" dirty="0" smtClean="0"/>
              <a:t>Advantages &amp; disadvantages</a:t>
            </a:r>
          </a:p>
          <a:p>
            <a:pPr lvl="0"/>
            <a:r>
              <a:rPr lang="en-US" dirty="0" smtClean="0"/>
              <a:t>Examples</a:t>
            </a:r>
            <a:endParaRPr lang="en-US" dirty="0"/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What is </a:t>
            </a:r>
            <a:r>
              <a:rPr lang="en-US" dirty="0" smtClean="0"/>
              <a:t>load testing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scenarios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Toysrus.com </a:t>
            </a:r>
            <a:r>
              <a:rPr lang="en-US" dirty="0"/>
              <a:t>could not handle the increased traffic generated by their advertising campaign resulting in loss of both marketing dollars, and potential toy sales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/>
              <a:t>Airline website was not able to handle 10000+ users during a festival offer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Encyclopedia </a:t>
            </a:r>
            <a:r>
              <a:rPr lang="en-US" dirty="0"/>
              <a:t>Britannica declared free access to their online database as a promotional </a:t>
            </a:r>
            <a:r>
              <a:rPr lang="en-US" dirty="0" smtClean="0"/>
              <a:t>offer. They </a:t>
            </a:r>
            <a:r>
              <a:rPr lang="en-US" dirty="0"/>
              <a:t>were not able to keep up with the onslaught of traffic for weeks.</a:t>
            </a:r>
            <a:endParaRPr lang="en-US" dirty="0"/>
          </a:p>
        </p:txBody>
      </p:sp>
      <p:pic>
        <p:nvPicPr>
          <p:cNvPr id="2050" name="Picture 2" descr="Cost of Downtime: Truth and Facts of IT Downtime - OpsWorks 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2594040"/>
            <a:ext cx="7580375" cy="426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6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users click away after 8 seconds’ delay in loading a page </a:t>
            </a:r>
            <a:endParaRPr lang="en-US" sz="2400" dirty="0" smtClean="0"/>
          </a:p>
          <a:p>
            <a:r>
              <a:rPr lang="en-US" sz="2400" dirty="0" smtClean="0"/>
              <a:t>$4.4 </a:t>
            </a:r>
            <a:r>
              <a:rPr lang="en-US" sz="2400" dirty="0"/>
              <a:t>Billion </a:t>
            </a:r>
            <a:r>
              <a:rPr lang="en-US" sz="2400" dirty="0" smtClean="0"/>
              <a:t>lost </a:t>
            </a:r>
            <a:r>
              <a:rPr lang="en-US" sz="2400" dirty="0"/>
              <a:t>annually due to poor performance</a:t>
            </a:r>
          </a:p>
        </p:txBody>
      </p:sp>
      <p:pic>
        <p:nvPicPr>
          <p:cNvPr id="1026" name="Picture 2" descr="71,000+ Losing Money Stock Photos, Pictures &amp; Royalty-Fre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77" y="2717760"/>
            <a:ext cx="4443857" cy="304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40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load testing?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Load testing is a type of performance testing that simulates a real-world load on a system or application to see how it performs under stress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Some extremely popular sites have suffered serious downtimes when they get massive traffic volumes. </a:t>
            </a:r>
          </a:p>
          <a:p>
            <a:r>
              <a:rPr lang="en-US" sz="2400" dirty="0"/>
              <a:t>E-commerce websites invest heavily in advertising campaigns, but not in load testing to ensure optimal system performance, when that marketing brings in traffic.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80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load testing?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Gives </a:t>
            </a:r>
            <a:r>
              <a:rPr lang="en-US" sz="2400" dirty="0"/>
              <a:t>confidence in the system &amp; its reliability and performance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Helps </a:t>
            </a:r>
            <a:r>
              <a:rPr lang="en-US" sz="2400" dirty="0"/>
              <a:t>identify the bottlenecks in the system under heavy user stress </a:t>
            </a:r>
            <a:r>
              <a:rPr lang="en-US" sz="2400" dirty="0" smtClean="0"/>
              <a:t>scenarios.</a:t>
            </a:r>
          </a:p>
          <a:p>
            <a:r>
              <a:rPr lang="en-US" sz="2400" dirty="0" smtClean="0"/>
              <a:t>Gives </a:t>
            </a:r>
            <a:r>
              <a:rPr lang="en-US" sz="2400" dirty="0"/>
              <a:t>excellent protection against poor </a:t>
            </a:r>
            <a:r>
              <a:rPr lang="en-US" sz="2400" dirty="0" smtClean="0"/>
              <a:t>performance.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ccommodates </a:t>
            </a:r>
            <a:r>
              <a:rPr lang="en-US" sz="2400" dirty="0"/>
              <a:t>complementary strategies for performance management and monitoring of a production environment.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13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load testing tools</a:t>
            </a:r>
            <a:endParaRPr lang="en-US" dirty="0"/>
          </a:p>
        </p:txBody>
      </p:sp>
      <p:pic>
        <p:nvPicPr>
          <p:cNvPr id="3074" name="Picture 2" descr="Top 10 Mobile Performance Testing Tools in 2020 - D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09" y="944142"/>
            <a:ext cx="9156193" cy="51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68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Artillery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277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NTG</vt:lpstr>
      <vt:lpstr>Artillery</vt:lpstr>
      <vt:lpstr>PowerPoint Presentation</vt:lpstr>
      <vt:lpstr>PowerPoint Presentation</vt:lpstr>
      <vt:lpstr>Real world scenarios</vt:lpstr>
      <vt:lpstr>Consequences</vt:lpstr>
      <vt:lpstr>What is load testing? </vt:lpstr>
      <vt:lpstr>Why load testing?</vt:lpstr>
      <vt:lpstr>Popular load testing tools</vt:lpstr>
      <vt:lpstr>PowerPoint Presentation</vt:lpstr>
      <vt:lpstr>Artillery</vt:lpstr>
      <vt:lpstr>PowerPoint Presentation</vt:lpstr>
      <vt:lpstr>References</vt:lpstr>
      <vt:lpstr>PowerPoint Presentation</vt:lpstr>
    </vt:vector>
  </TitlesOfParts>
  <Company>NashTech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Vite.js</dc:title>
  <dc:creator>Toan Nguyen Nhut</dc:creator>
  <cp:lastModifiedBy>Toan Nguyen Nhut</cp:lastModifiedBy>
  <cp:revision>38</cp:revision>
  <dcterms:created xsi:type="dcterms:W3CDTF">2023-04-06T03:11:19Z</dcterms:created>
  <dcterms:modified xsi:type="dcterms:W3CDTF">2023-04-18T06:55:12Z</dcterms:modified>
</cp:coreProperties>
</file>