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77" r:id="rId3"/>
    <p:sldId id="257" r:id="rId4"/>
    <p:sldId id="258" r:id="rId5"/>
    <p:sldId id="278" r:id="rId6"/>
    <p:sldId id="279" r:id="rId7"/>
    <p:sldId id="259" r:id="rId8"/>
    <p:sldId id="260" r:id="rId9"/>
    <p:sldId id="280" r:id="rId10"/>
    <p:sldId id="261" r:id="rId11"/>
    <p:sldId id="262" r:id="rId12"/>
    <p:sldId id="265" r:id="rId13"/>
    <p:sldId id="27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0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60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9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12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92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52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0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9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6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3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0AAC3-C3F3-3703-474D-DBB1C49109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66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</a:t>
            </a:r>
            <a:r>
              <a:rPr lang="vi-VN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26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hot air balloons&#10;&#10;Description automatically generated with medium confidence">
            <a:extLst>
              <a:ext uri="{FF2B5EF4-FFF2-40B4-BE49-F238E27FC236}">
                <a16:creationId xmlns:a16="http://schemas.microsoft.com/office/drawing/2014/main" id="{373BFDA9-214F-997D-1391-B3501413D5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A130C4-029D-F680-B116-FEDAC0A435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00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03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&#10;&#10;Description automatically generated">
            <a:extLst>
              <a:ext uri="{FF2B5EF4-FFF2-40B4-BE49-F238E27FC236}">
                <a16:creationId xmlns:a16="http://schemas.microsoft.com/office/drawing/2014/main" id="{400463C8-ADA2-29A8-A18E-11D121A09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13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outdoor, satellite, dark&#10;&#10;Description automatically generated">
            <a:extLst>
              <a:ext uri="{FF2B5EF4-FFF2-40B4-BE49-F238E27FC236}">
                <a16:creationId xmlns:a16="http://schemas.microsoft.com/office/drawing/2014/main" id="{E68A93F0-5FD9-FAF4-2C10-8546C1A60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2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1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5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3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2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02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683782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01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7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297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5170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1773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314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5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567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3276745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9027926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350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D5E48DA-D25B-28C1-BECA-C4213A5186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6992" y="526773"/>
            <a:ext cx="7893427" cy="573487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588B83-1AFC-3F9C-8E04-0C828446A0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1581" y="3508169"/>
            <a:ext cx="2584379" cy="11618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the product</a:t>
            </a:r>
            <a:endParaRPr lang="en-VN" dirty="0"/>
          </a:p>
        </p:txBody>
      </p:sp>
      <p:sp>
        <p:nvSpPr>
          <p:cNvPr id="13" name="Picture Placeholder 33">
            <a:extLst>
              <a:ext uri="{FF2B5EF4-FFF2-40B4-BE49-F238E27FC236}">
                <a16:creationId xmlns:a16="http://schemas.microsoft.com/office/drawing/2014/main" id="{D1AAFC38-0ECF-D46B-F3E0-97582FA206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1582" y="1828803"/>
            <a:ext cx="2584380" cy="106382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83D9D-B899-FF5B-0C4D-208CFFF583F3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A170C-0589-E087-402C-F135105A023A}"/>
              </a:ext>
            </a:extLst>
          </p:cNvPr>
          <p:cNvCxnSpPr/>
          <p:nvPr userDrawn="1"/>
        </p:nvCxnSpPr>
        <p:spPr>
          <a:xfrm>
            <a:off x="541581" y="3200400"/>
            <a:ext cx="258437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3D74976-A612-6F95-29C1-18AE8C4FE6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967870" y="5464109"/>
            <a:ext cx="947213" cy="9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95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84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61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38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8144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7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1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tillery.io/docs" TargetMode="Externa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C47D-C7A7-7CFB-607E-17E5D193C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Artillery</a:t>
            </a:r>
            <a:endParaRPr lang="en-VN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0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Artillery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7482636" cy="46279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Command-line </a:t>
            </a:r>
            <a:r>
              <a:rPr lang="en-US" sz="2400" dirty="0"/>
              <a:t>tool purpose-built for load testing and smoke testing web applications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Written </a:t>
            </a:r>
            <a:r>
              <a:rPr lang="en-US" sz="2400" dirty="0"/>
              <a:t>in </a:t>
            </a:r>
            <a:r>
              <a:rPr lang="en-US" sz="2400" dirty="0" smtClean="0"/>
              <a:t>JavaScript.</a:t>
            </a:r>
          </a:p>
          <a:p>
            <a:r>
              <a:rPr lang="en-US" sz="2400" dirty="0" smtClean="0"/>
              <a:t>Supports </a:t>
            </a:r>
            <a:r>
              <a:rPr lang="en-US" sz="2400" dirty="0"/>
              <a:t>testing HTTP, Socket.io, and </a:t>
            </a:r>
            <a:r>
              <a:rPr lang="en-US" sz="2400" dirty="0" err="1" smtClean="0"/>
              <a:t>WebSockets</a:t>
            </a:r>
            <a:r>
              <a:rPr lang="en-US" sz="2400" dirty="0" smtClean="0"/>
              <a:t> </a:t>
            </a:r>
            <a:r>
              <a:rPr lang="en-US" sz="2400" dirty="0"/>
              <a:t>APIs.</a:t>
            </a:r>
          </a:p>
        </p:txBody>
      </p:sp>
      <p:pic>
        <p:nvPicPr>
          <p:cNvPr id="4098" name="Picture 2" descr="Artillery ·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214" y="1212987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1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smtClean="0"/>
              <a:t>Advantages &amp;</a:t>
            </a:r>
          </a:p>
          <a:p>
            <a:pPr lvl="0"/>
            <a:r>
              <a:rPr lang="en-US" dirty="0"/>
              <a:t>	</a:t>
            </a:r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Artillery Docs | Artillery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85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10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What is load testing?</a:t>
            </a:r>
            <a:endParaRPr lang="en-US" dirty="0"/>
          </a:p>
          <a:p>
            <a:pPr lvl="0"/>
            <a:r>
              <a:rPr lang="en-US" dirty="0" smtClean="0"/>
              <a:t>Artillery</a:t>
            </a:r>
            <a:endParaRPr lang="en-US" dirty="0"/>
          </a:p>
          <a:p>
            <a:pPr lvl="0"/>
            <a:r>
              <a:rPr lang="en-US" dirty="0" smtClean="0"/>
              <a:t>Advantages &amp; disadvantages</a:t>
            </a:r>
          </a:p>
          <a:p>
            <a:pPr lvl="0"/>
            <a:r>
              <a:rPr lang="en-US" dirty="0" smtClean="0"/>
              <a:t>Examples</a:t>
            </a:r>
            <a:endParaRPr lang="en-US" dirty="0"/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What is </a:t>
            </a:r>
            <a:r>
              <a:rPr lang="en-US" dirty="0" smtClean="0"/>
              <a:t>load testing?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scenarios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Toysrus.com </a:t>
            </a:r>
            <a:r>
              <a:rPr lang="en-US" dirty="0"/>
              <a:t>could not handle the increased traffic generated by their advertising campaign resulting in loss of </a:t>
            </a:r>
            <a:r>
              <a:rPr lang="en-US" dirty="0" smtClean="0"/>
              <a:t>sales.</a:t>
            </a:r>
          </a:p>
          <a:p>
            <a:r>
              <a:rPr lang="en-US" dirty="0" smtClean="0"/>
              <a:t>An </a:t>
            </a:r>
            <a:r>
              <a:rPr lang="en-US" dirty="0"/>
              <a:t>Airline website was not able to handle 10000+ users during a festival offer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Encyclopedia </a:t>
            </a:r>
            <a:r>
              <a:rPr lang="en-US" dirty="0"/>
              <a:t>Britannica were not able to keep up with the onslaught of traffic for weeks </a:t>
            </a:r>
            <a:r>
              <a:rPr lang="en-US" dirty="0" smtClean="0"/>
              <a:t>after declaring </a:t>
            </a:r>
            <a:r>
              <a:rPr lang="en-US" dirty="0"/>
              <a:t>free access to their online database as a promotional </a:t>
            </a:r>
            <a:r>
              <a:rPr lang="en-US" dirty="0" smtClean="0"/>
              <a:t>offer.</a:t>
            </a:r>
            <a:endParaRPr lang="en-US" dirty="0"/>
          </a:p>
        </p:txBody>
      </p:sp>
      <p:pic>
        <p:nvPicPr>
          <p:cNvPr id="4" name="Picture 2" descr="How to Calculate the True Cost of Downtime | Data Found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553" y="2822795"/>
            <a:ext cx="5742305" cy="377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6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users click away after 8 seconds’ delay in loading a page </a:t>
            </a:r>
            <a:endParaRPr lang="en-US" sz="2400" dirty="0" smtClean="0"/>
          </a:p>
          <a:p>
            <a:r>
              <a:rPr lang="en-US" sz="2400" dirty="0" smtClean="0"/>
              <a:t>$4.4 </a:t>
            </a:r>
            <a:r>
              <a:rPr lang="en-US" sz="2400" dirty="0"/>
              <a:t>Billion </a:t>
            </a:r>
            <a:r>
              <a:rPr lang="en-US" sz="2400" dirty="0" smtClean="0"/>
              <a:t>lost </a:t>
            </a:r>
            <a:r>
              <a:rPr lang="en-US" sz="2400" dirty="0"/>
              <a:t>annually due to poor performance</a:t>
            </a:r>
          </a:p>
        </p:txBody>
      </p:sp>
      <p:pic>
        <p:nvPicPr>
          <p:cNvPr id="1026" name="Picture 2" descr="71,000+ Losing Money Stock Photos, Pictures &amp; Royalty-Fre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777" y="2717760"/>
            <a:ext cx="4443857" cy="304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40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load testing?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Load testing is a type of performance testing that simulates a real-world load on a system or application to see how it performs under stress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Some extremely popular sites have suffered serious downtimes when they get massive traffic volumes. </a:t>
            </a:r>
          </a:p>
          <a:p>
            <a:r>
              <a:rPr lang="en-US" sz="2400" dirty="0"/>
              <a:t>E-commerce websites invest heavily in advertising campaigns, but not in load testing to ensure optimal system performance, when that marketing brings in traffic.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880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load testing?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Gives </a:t>
            </a:r>
            <a:r>
              <a:rPr lang="en-US" sz="2400" dirty="0"/>
              <a:t>confidence in the system &amp; its reliability and performance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Helps </a:t>
            </a:r>
            <a:r>
              <a:rPr lang="en-US" sz="2400" dirty="0"/>
              <a:t>identify the bottlenecks in the system under heavy user stress </a:t>
            </a:r>
            <a:r>
              <a:rPr lang="en-US" sz="2400" dirty="0" smtClean="0"/>
              <a:t>scenarios.</a:t>
            </a:r>
          </a:p>
          <a:p>
            <a:r>
              <a:rPr lang="en-US" sz="2400" dirty="0" smtClean="0"/>
              <a:t>Gives </a:t>
            </a:r>
            <a:r>
              <a:rPr lang="en-US" sz="2400" dirty="0"/>
              <a:t>excellent protection against poor </a:t>
            </a:r>
            <a:r>
              <a:rPr lang="en-US" sz="2400" dirty="0" smtClean="0"/>
              <a:t>performance.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ccommodates </a:t>
            </a:r>
            <a:r>
              <a:rPr lang="en-US" sz="2400" dirty="0"/>
              <a:t>complementary strategies for performance management and monitoring of a production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339913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load testing tools</a:t>
            </a:r>
            <a:endParaRPr lang="en-US" dirty="0"/>
          </a:p>
        </p:txBody>
      </p:sp>
      <p:pic>
        <p:nvPicPr>
          <p:cNvPr id="3074" name="Picture 2" descr="Top 10 Mobile Performance Testing Tools in 2020 - D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09" y="944142"/>
            <a:ext cx="9156193" cy="51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68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Artillery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ashTech-Powerpoint Template (2)" id="{08B94A51-65A5-614F-9ADE-846838A447BB}" vid="{4B469189-16F0-E24E-9D3A-30B9A3F9C9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270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NTG</vt:lpstr>
      <vt:lpstr>Artillery</vt:lpstr>
      <vt:lpstr>PowerPoint Presentation</vt:lpstr>
      <vt:lpstr>PowerPoint Presentation</vt:lpstr>
      <vt:lpstr>Real world scenarios</vt:lpstr>
      <vt:lpstr>Consequences</vt:lpstr>
      <vt:lpstr>What is load testing? </vt:lpstr>
      <vt:lpstr>Why load testing?</vt:lpstr>
      <vt:lpstr>Popular load testing tools</vt:lpstr>
      <vt:lpstr>PowerPoint Presentation</vt:lpstr>
      <vt:lpstr>Artillery</vt:lpstr>
      <vt:lpstr>PowerPoint Presentation</vt:lpstr>
      <vt:lpstr>References</vt:lpstr>
      <vt:lpstr>PowerPoint Presentation</vt:lpstr>
    </vt:vector>
  </TitlesOfParts>
  <Company>NashTech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Vite.js</dc:title>
  <dc:creator>Toan Nguyen Nhut</dc:creator>
  <cp:lastModifiedBy>Toan Nguyen Nhut</cp:lastModifiedBy>
  <cp:revision>42</cp:revision>
  <dcterms:created xsi:type="dcterms:W3CDTF">2023-04-06T03:11:19Z</dcterms:created>
  <dcterms:modified xsi:type="dcterms:W3CDTF">2023-04-18T08:33:14Z</dcterms:modified>
</cp:coreProperties>
</file>