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8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GV5F4XnfQ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hub.com/vitejs/vite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Vite.js</a:t>
            </a:r>
            <a:b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ES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9512" y="5122389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9" y="2312720"/>
            <a:ext cx="10736114" cy="270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639" y="1891880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>
                <a:solidFill>
                  <a:schemeClr val="bg1"/>
                </a:solidFill>
              </a:rPr>
              <a:t> bundles the entire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9960" y="189188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</a:t>
            </a:r>
            <a:r>
              <a:rPr lang="en-US" dirty="0" smtClean="0">
                <a:solidFill>
                  <a:schemeClr val="bg1"/>
                </a:solidFill>
              </a:rPr>
              <a:t> only bundles needed pages</a:t>
            </a:r>
          </a:p>
        </p:txBody>
      </p:sp>
    </p:spTree>
    <p:extLst>
      <p:ext uri="{BB962C8B-B14F-4D97-AF65-F5344CB8AC3E}">
        <p14:creationId xmlns:p14="http://schemas.microsoft.com/office/powerpoint/2010/main" val="17878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Performance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3054" y="1930565"/>
            <a:ext cx="289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Create React App (11.61s)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4764" y="1930565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Vite</a:t>
            </a:r>
            <a:r>
              <a:rPr lang="en-US" i="1" dirty="0" smtClean="0">
                <a:solidFill>
                  <a:schemeClr val="bg1"/>
                </a:solidFill>
              </a:rPr>
              <a:t> (3.45s)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24" y="2434319"/>
            <a:ext cx="4612590" cy="1815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4319"/>
            <a:ext cx="4648838" cy="36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</a:t>
            </a:r>
            <a:r>
              <a:rPr lang="en-US" sz="2400" dirty="0"/>
              <a:t>lightning-fast </a:t>
            </a:r>
            <a:r>
              <a:rPr lang="en-US" sz="2400" dirty="0" smtClean="0"/>
              <a:t>start-ups</a:t>
            </a:r>
          </a:p>
          <a:p>
            <a:r>
              <a:rPr lang="en-US" sz="2400" dirty="0"/>
              <a:t>Sass, Less and </a:t>
            </a:r>
            <a:r>
              <a:rPr lang="en-US" sz="2400" dirty="0" smtClean="0"/>
              <a:t>Stylus support</a:t>
            </a:r>
          </a:p>
          <a:p>
            <a:r>
              <a:rPr lang="en-US" sz="2400" dirty="0" smtClean="0"/>
              <a:t>Multi-page </a:t>
            </a:r>
            <a:r>
              <a:rPr lang="en-US" sz="2400" dirty="0"/>
              <a:t>support</a:t>
            </a:r>
            <a:endParaRPr lang="en-US" sz="2400" dirty="0" smtClean="0"/>
          </a:p>
          <a:p>
            <a:r>
              <a:rPr lang="en-US" sz="2400" dirty="0" smtClean="0"/>
              <a:t>Offers </a:t>
            </a:r>
            <a:r>
              <a:rPr lang="en-US" sz="2400" dirty="0"/>
              <a:t>templates for React, </a:t>
            </a:r>
            <a:r>
              <a:rPr lang="en-US" sz="2400" dirty="0" err="1"/>
              <a:t>Vue</a:t>
            </a:r>
            <a:r>
              <a:rPr lang="en-US" sz="2400" dirty="0"/>
              <a:t>, Svelte, Lit and Vanilla</a:t>
            </a:r>
          </a:p>
        </p:txBody>
      </p:sp>
    </p:spTree>
    <p:extLst>
      <p:ext uri="{BB962C8B-B14F-4D97-AF65-F5344CB8AC3E}">
        <p14:creationId xmlns:p14="http://schemas.microsoft.com/office/powerpoint/2010/main" val="3650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browser </a:t>
            </a:r>
            <a:r>
              <a:rPr lang="en-US" sz="2400" dirty="0" smtClean="0"/>
              <a:t>compatibility</a:t>
            </a:r>
          </a:p>
          <a:p>
            <a:r>
              <a:rPr lang="en-US" sz="2400" dirty="0" smtClean="0"/>
              <a:t>Small community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different </a:t>
            </a:r>
            <a:r>
              <a:rPr lang="en-US" sz="2400" dirty="0" smtClean="0"/>
              <a:t>bundlers </a:t>
            </a:r>
            <a:r>
              <a:rPr lang="en-US" sz="2400" dirty="0"/>
              <a:t>for the dev and prod environment could result in </a:t>
            </a:r>
            <a:r>
              <a:rPr lang="en-US" sz="2400" dirty="0" smtClean="0"/>
              <a:t>bugs</a:t>
            </a:r>
          </a:p>
          <a:p>
            <a:r>
              <a:rPr lang="en-US" sz="2400" dirty="0" smtClean="0"/>
              <a:t>Lack of Jest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</a:t>
            </a:r>
            <a:r>
              <a:rPr lang="en-US" sz="28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Node.js 12.2+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or yarn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400" dirty="0" smtClean="0"/>
              <a:t>Run the following command: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3" y="3526974"/>
            <a:ext cx="93739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 your project name: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Choose a framework: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28827"/>
            <a:ext cx="4515480" cy="924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352769"/>
            <a:ext cx="5725169" cy="2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Choose a variant (SWC stands </a:t>
            </a:r>
            <a:r>
              <a:rPr lang="en-US" sz="2000" dirty="0"/>
              <a:t>for Speedy Web </a:t>
            </a:r>
            <a:r>
              <a:rPr lang="en-US" sz="2000" dirty="0" smtClean="0"/>
              <a:t>Compiler, a Rust-based bundler):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 smtClean="0"/>
              <a:t>Run the following command: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09515"/>
            <a:ext cx="4728473" cy="1665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831777"/>
            <a:ext cx="4609601" cy="20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ready in 399ms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0" y="1881067"/>
            <a:ext cx="4168305" cy="145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8" y="1881066"/>
            <a:ext cx="6000424" cy="28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/>
              <a:t>a module bundler?</a:t>
            </a:r>
          </a:p>
          <a:p>
            <a:pPr lvl="0"/>
            <a:r>
              <a:rPr lang="en-US" dirty="0" smtClean="0"/>
              <a:t>Vite.js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Creating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Vite</a:t>
            </a:r>
            <a:r>
              <a:rPr lang="en-US" sz="2400" dirty="0">
                <a:hlinkClick r:id="rId2"/>
              </a:rPr>
              <a:t> | Next Generation Frontend Tooling (</a:t>
            </a:r>
            <a:r>
              <a:rPr lang="en-US" sz="2400" dirty="0" err="1">
                <a:hlinkClick r:id="rId2"/>
              </a:rPr>
              <a:t>vitejs.dev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Learn </a:t>
            </a:r>
            <a:r>
              <a:rPr lang="en-US" sz="2400" dirty="0" err="1">
                <a:hlinkClick r:id="rId3"/>
              </a:rPr>
              <a:t>Vite</a:t>
            </a:r>
            <a:r>
              <a:rPr lang="en-US" sz="2400" dirty="0">
                <a:hlinkClick r:id="rId3"/>
              </a:rPr>
              <a:t> with Evan You - YouTube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a module bundler?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bundler is a development tool that combines many JavaScript code files into a single one that is production-ready loadable in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2431615"/>
            <a:ext cx="7336367" cy="3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Keeps </a:t>
            </a:r>
            <a:r>
              <a:rPr lang="en-US" sz="2400" dirty="0"/>
              <a:t>track </a:t>
            </a:r>
            <a:r>
              <a:rPr lang="en-US" sz="2400" dirty="0" smtClean="0"/>
              <a:t>dependencies</a:t>
            </a:r>
          </a:p>
          <a:p>
            <a:r>
              <a:rPr lang="en-US" sz="2400" dirty="0" smtClean="0"/>
              <a:t>Modular code</a:t>
            </a:r>
          </a:p>
          <a:p>
            <a:r>
              <a:rPr lang="en-US" sz="2400" dirty="0" smtClean="0"/>
              <a:t>Easy to maintain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Vite (French: [vit], like "veet</a:t>
            </a:r>
            <a:r>
              <a:rPr lang="nb-NO" sz="2400" dirty="0" smtClean="0"/>
              <a:t>")</a:t>
            </a:r>
          </a:p>
          <a:p>
            <a:r>
              <a:rPr lang="en-US" sz="2400" dirty="0" smtClean="0"/>
              <a:t>Written by Evan You (2020)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by </a:t>
            </a:r>
            <a:r>
              <a:rPr lang="en-US" sz="2400" dirty="0" smtClean="0"/>
              <a:t>default in </a:t>
            </a:r>
            <a:r>
              <a:rPr lang="en-US" sz="2400" dirty="0" err="1" smtClean="0"/>
              <a:t>Vue</a:t>
            </a:r>
            <a:r>
              <a:rPr lang="en-US" sz="2400" dirty="0" smtClean="0"/>
              <a:t> project templates</a:t>
            </a:r>
          </a:p>
          <a:p>
            <a:r>
              <a:rPr lang="en-US" sz="2400" dirty="0" err="1"/>
              <a:t>TypeScript</a:t>
            </a:r>
            <a:r>
              <a:rPr lang="en-US" sz="2400" dirty="0"/>
              <a:t> &amp; TSX </a:t>
            </a:r>
            <a:r>
              <a:rPr lang="en-US" sz="2400" dirty="0" smtClean="0"/>
              <a:t>support</a:t>
            </a:r>
          </a:p>
          <a:p>
            <a:r>
              <a:rPr lang="en-US" sz="2400" dirty="0" smtClean="0"/>
              <a:t>Link: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vitejs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vite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30" y="944142"/>
            <a:ext cx="4187586" cy="3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Support </a:t>
            </a:r>
            <a:r>
              <a:rPr lang="en-US" sz="2400" dirty="0"/>
              <a:t>for Hot Module Replacement (HMR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 now uses Rollup 3.0 at build </a:t>
            </a:r>
            <a:r>
              <a:rPr lang="en-US" sz="2400" dirty="0" smtClean="0"/>
              <a:t>time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</a:t>
            </a:r>
            <a:r>
              <a:rPr lang="en-US" sz="2400" dirty="0" smtClean="0"/>
              <a:t>4.0 adds </a:t>
            </a:r>
            <a:r>
              <a:rPr lang="en-US" sz="2400" dirty="0"/>
              <a:t>support for SWC, a Rust-based bundler that claims </a:t>
            </a:r>
            <a:r>
              <a:rPr lang="en-US" sz="2400" dirty="0" smtClean="0"/>
              <a:t>speed </a:t>
            </a:r>
            <a:r>
              <a:rPr lang="en-US" sz="2400" dirty="0"/>
              <a:t>improvement over </a:t>
            </a:r>
            <a:r>
              <a:rPr lang="en-US" sz="2400" dirty="0" smtClean="0"/>
              <a:t>Babel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3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Bundles dependencies 10-100x faster than other JavaScript-based bundlers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0" y="2845709"/>
            <a:ext cx="8754531" cy="222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9512" y="5153794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</p:spTree>
    <p:extLst>
      <p:ext uri="{BB962C8B-B14F-4D97-AF65-F5344CB8AC3E}">
        <p14:creationId xmlns:p14="http://schemas.microsoft.com/office/powerpoint/2010/main" val="38925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324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Vite.js  </vt:lpstr>
      <vt:lpstr>PowerPoint Presentation</vt:lpstr>
      <vt:lpstr>PowerPoint Presentation</vt:lpstr>
      <vt:lpstr>What is a module bundler? </vt:lpstr>
      <vt:lpstr>What is a module bundler? </vt:lpstr>
      <vt:lpstr>PowerPoint Presentation</vt:lpstr>
      <vt:lpstr>Vite.js</vt:lpstr>
      <vt:lpstr>Vite.js</vt:lpstr>
      <vt:lpstr>Vite.js</vt:lpstr>
      <vt:lpstr>Vite.js</vt:lpstr>
      <vt:lpstr>Vite.js</vt:lpstr>
      <vt:lpstr>PowerPoint Presentation</vt:lpstr>
      <vt:lpstr>Advantages</vt:lpstr>
      <vt:lpstr>Disadvantages</vt:lpstr>
      <vt:lpstr>PowerPoint Presentation</vt:lpstr>
      <vt:lpstr>Create a Vite project</vt:lpstr>
      <vt:lpstr>Create a Vite project</vt:lpstr>
      <vt:lpstr>Create a Vite project</vt:lpstr>
      <vt:lpstr>Create a Vite project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29</cp:revision>
  <dcterms:created xsi:type="dcterms:W3CDTF">2023-04-06T03:11:19Z</dcterms:created>
  <dcterms:modified xsi:type="dcterms:W3CDTF">2023-04-07T04:02:42Z</dcterms:modified>
</cp:coreProperties>
</file>