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6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hub.com/vitejs/vite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051-EC22-182C-0699-1E4A512B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Vite.js</a:t>
            </a:r>
            <a:b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VN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</a:t>
            </a:r>
            <a:r>
              <a:rPr lang="en-US" dirty="0"/>
              <a:t>a module bundler?</a:t>
            </a:r>
          </a:p>
          <a:p>
            <a:pPr lvl="0"/>
            <a:r>
              <a:rPr lang="en-US" dirty="0" smtClean="0"/>
              <a:t>Vite.js</a:t>
            </a:r>
            <a:endParaRPr lang="en-US" dirty="0"/>
          </a:p>
          <a:p>
            <a:pPr lvl="0"/>
            <a:r>
              <a:rPr lang="en-US" dirty="0" smtClean="0"/>
              <a:t>Advantages </a:t>
            </a:r>
            <a:r>
              <a:rPr lang="en-US" dirty="0" smtClean="0"/>
              <a:t>&amp; </a:t>
            </a:r>
            <a:r>
              <a:rPr lang="en-US" dirty="0" smtClean="0"/>
              <a:t>disadvantages</a:t>
            </a:r>
          </a:p>
          <a:p>
            <a:pPr lvl="0"/>
            <a:r>
              <a:rPr lang="en-US" dirty="0" smtClean="0"/>
              <a:t>Creating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a module bundler?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bundler is a development tool that combines many JavaScript code files into a single one that is production-ready loadable in the browser.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2" y="2431615"/>
            <a:ext cx="7336367" cy="3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Keeps </a:t>
            </a:r>
            <a:r>
              <a:rPr lang="en-US" sz="2400" dirty="0"/>
              <a:t>track </a:t>
            </a:r>
            <a:r>
              <a:rPr lang="en-US" sz="2400" dirty="0" smtClean="0"/>
              <a:t>dependencies</a:t>
            </a:r>
          </a:p>
          <a:p>
            <a:r>
              <a:rPr lang="en-US" sz="2400" dirty="0" smtClean="0"/>
              <a:t>Modular code</a:t>
            </a:r>
          </a:p>
          <a:p>
            <a:r>
              <a:rPr lang="en-US" sz="2400" dirty="0" smtClean="0"/>
              <a:t>Easy to maintain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Vite (French: [vit], like "veet</a:t>
            </a:r>
            <a:r>
              <a:rPr lang="nb-NO" sz="2400" dirty="0" smtClean="0"/>
              <a:t>")</a:t>
            </a:r>
          </a:p>
          <a:p>
            <a:r>
              <a:rPr lang="en-US" sz="2400" dirty="0" smtClean="0"/>
              <a:t>Written by Evan You (2020)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by </a:t>
            </a:r>
            <a:r>
              <a:rPr lang="en-US" sz="2400" dirty="0" smtClean="0"/>
              <a:t>default in </a:t>
            </a:r>
            <a:r>
              <a:rPr lang="en-US" sz="2400" dirty="0" err="1" smtClean="0"/>
              <a:t>Vue</a:t>
            </a:r>
            <a:r>
              <a:rPr lang="en-US" sz="2400" dirty="0" smtClean="0"/>
              <a:t> project templates</a:t>
            </a:r>
          </a:p>
          <a:p>
            <a:r>
              <a:rPr lang="en-US" sz="2400" dirty="0" err="1"/>
              <a:t>TypeScript</a:t>
            </a:r>
            <a:r>
              <a:rPr lang="en-US" sz="2400" dirty="0"/>
              <a:t> &amp; TSX </a:t>
            </a:r>
            <a:r>
              <a:rPr lang="en-US" sz="2400" dirty="0" smtClean="0"/>
              <a:t>support</a:t>
            </a:r>
            <a:endParaRPr lang="en-US" sz="2400" dirty="0" smtClean="0"/>
          </a:p>
          <a:p>
            <a:r>
              <a:rPr lang="en-US" sz="2400" dirty="0" smtClean="0"/>
              <a:t>Link: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vitejs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vite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30" y="944142"/>
            <a:ext cx="4187586" cy="39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Bundles dependencies 10-100x faster than other JavaScript-based bundlers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40" y="2845709"/>
            <a:ext cx="8754531" cy="222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9512" y="5153794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  <a:endParaRPr lang="en-US" sz="1400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ES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9512" y="5122389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  <a:endParaRPr lang="en-US" sz="1400" i="1" dirty="0" smtClean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79" y="2312720"/>
            <a:ext cx="10736114" cy="2706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2639" y="1891880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Webpack</a:t>
            </a:r>
            <a:r>
              <a:rPr lang="en-US" dirty="0" smtClean="0">
                <a:solidFill>
                  <a:schemeClr val="bg1"/>
                </a:solidFill>
              </a:rPr>
              <a:t> bundles the entire project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9960" y="1891880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Vite</a:t>
            </a:r>
            <a:r>
              <a:rPr lang="en-US" dirty="0" smtClean="0">
                <a:solidFill>
                  <a:schemeClr val="bg1"/>
                </a:solidFill>
              </a:rPr>
              <a:t> only bundles needed pages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Vite.js  </vt:lpstr>
      <vt:lpstr>PowerPoint Presentation</vt:lpstr>
      <vt:lpstr>PowerPoint Presentation</vt:lpstr>
      <vt:lpstr>What is a module bundler? </vt:lpstr>
      <vt:lpstr>What is a module bundler? </vt:lpstr>
      <vt:lpstr>PowerPoint Presentation</vt:lpstr>
      <vt:lpstr>Vite.js</vt:lpstr>
      <vt:lpstr>Vite.js</vt:lpstr>
      <vt:lpstr>Vite.js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12</cp:revision>
  <dcterms:created xsi:type="dcterms:W3CDTF">2023-04-06T03:11:19Z</dcterms:created>
  <dcterms:modified xsi:type="dcterms:W3CDTF">2023-04-06T04:25:20Z</dcterms:modified>
</cp:coreProperties>
</file>