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3" y="3526974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err="1" smtClean="0"/>
              <a:t>Refereces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Support </a:t>
            </a:r>
            <a:r>
              <a:rPr lang="en-US" sz="2400" dirty="0"/>
              <a:t>for Hot Module Replacement (HMR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 now uses Rollup 3.0 at build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4.0: adds support for SWC, a Rust-based bundler that claims </a:t>
            </a:r>
            <a:r>
              <a:rPr lang="en-US" sz="2400" dirty="0" smtClean="0"/>
              <a:t>speed </a:t>
            </a:r>
            <a:r>
              <a:rPr lang="en-US" sz="2400" dirty="0"/>
              <a:t>improvement over Babel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325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26</cp:revision>
  <dcterms:created xsi:type="dcterms:W3CDTF">2023-04-06T03:11:19Z</dcterms:created>
  <dcterms:modified xsi:type="dcterms:W3CDTF">2023-04-06T09:49:33Z</dcterms:modified>
</cp:coreProperties>
</file>