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270" r:id="rId5"/>
    <p:sldId id="305" r:id="rId6"/>
    <p:sldId id="302" r:id="rId7"/>
    <p:sldId id="304" r:id="rId8"/>
    <p:sldId id="300" r:id="rId9"/>
    <p:sldId id="298" r:id="rId10"/>
    <p:sldId id="299" r:id="rId11"/>
    <p:sldId id="307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916DD-F89D-4BB7-9AB3-8071F051E65F}" v="12" dt="2023-07-31T02:32:20.21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5" autoAdjust="0"/>
    <p:restoredTop sz="96296" autoAdjust="0"/>
  </p:normalViewPr>
  <p:slideViewPr>
    <p:cSldViewPr snapToGrid="0">
      <p:cViewPr varScale="1">
        <p:scale>
          <a:sx n="85" d="100"/>
          <a:sy n="85" d="100"/>
        </p:scale>
        <p:origin x="82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g Dao Thi Thuy" userId="a18921d2-2206-4033-b3bd-5601a63b6af9" providerId="ADAL" clId="{E0C1C094-288E-E946-B51C-557BD01B872F}"/>
    <pc:docChg chg="modMainMaster">
      <pc:chgData name="Trang Dao Thi Thuy" userId="a18921d2-2206-4033-b3bd-5601a63b6af9" providerId="ADAL" clId="{E0C1C094-288E-E946-B51C-557BD01B872F}" dt="2023-03-07T03:38:42.044" v="0" actId="18331"/>
      <pc:docMkLst>
        <pc:docMk/>
      </pc:docMkLst>
      <pc:sldMasterChg chg="modSldLayout">
        <pc:chgData name="Trang Dao Thi Thuy" userId="a18921d2-2206-4033-b3bd-5601a63b6af9" providerId="ADAL" clId="{E0C1C094-288E-E946-B51C-557BD01B872F}" dt="2023-03-07T03:38:42.044" v="0" actId="18331"/>
        <pc:sldMasterMkLst>
          <pc:docMk/>
          <pc:sldMasterMk cId="2905430414" sldId="2147483721"/>
        </pc:sldMasterMkLst>
        <pc:sldLayoutChg chg="modSp">
          <pc:chgData name="Trang Dao Thi Thuy" userId="a18921d2-2206-4033-b3bd-5601a63b6af9" providerId="ADAL" clId="{E0C1C094-288E-E946-B51C-557BD01B872F}" dt="2023-03-07T03:38:42.044" v="0" actId="18331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E0C1C094-288E-E946-B51C-557BD01B872F}" dt="2023-03-07T03:38:42.044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</pc:sldMasterChg>
    </pc:docChg>
  </pc:docChgLst>
  <pc:docChgLst>
    <pc:chgData name="Trang Dao Thi Thuy" userId="a18921d2-2206-4033-b3bd-5601a63b6af9" providerId="ADAL" clId="{A7F4A19F-760D-0245-B688-2703FF7B35D7}"/>
    <pc:docChg chg="modMainMaster">
      <pc:chgData name="Trang Dao Thi Thuy" userId="a18921d2-2206-4033-b3bd-5601a63b6af9" providerId="ADAL" clId="{A7F4A19F-760D-0245-B688-2703FF7B35D7}" dt="2023-03-07T03:36:17.717" v="7" actId="6014"/>
      <pc:docMkLst>
        <pc:docMk/>
      </pc:docMkLst>
      <pc:sldMasterChg chg="modSldLayout">
        <pc:chgData name="Trang Dao Thi Thuy" userId="a18921d2-2206-4033-b3bd-5601a63b6af9" providerId="ADAL" clId="{A7F4A19F-760D-0245-B688-2703FF7B35D7}" dt="2023-03-07T03:36:17.717" v="7" actId="6014"/>
        <pc:sldMasterMkLst>
          <pc:docMk/>
          <pc:sldMasterMk cId="2905430414" sldId="2147483721"/>
        </pc:sldMasterMkLst>
        <pc:sldLayoutChg chg="modSp mod">
          <pc:chgData name="Trang Dao Thi Thuy" userId="a18921d2-2206-4033-b3bd-5601a63b6af9" providerId="ADAL" clId="{A7F4A19F-760D-0245-B688-2703FF7B35D7}" dt="2023-03-07T03:35:23.657" v="2" actId="6014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A7F4A19F-760D-0245-B688-2703FF7B35D7}" dt="2023-03-07T03:33:06.468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  <pc:sldLayoutChg chg="modSp mod">
          <pc:chgData name="Trang Dao Thi Thuy" userId="a18921d2-2206-4033-b3bd-5601a63b6af9" providerId="ADAL" clId="{A7F4A19F-760D-0245-B688-2703FF7B35D7}" dt="2023-03-07T03:35:31.243" v="3" actId="6014"/>
          <pc:sldLayoutMkLst>
            <pc:docMk/>
            <pc:sldMasterMk cId="2905430414" sldId="2147483721"/>
            <pc:sldLayoutMk cId="3835030314" sldId="2147483754"/>
          </pc:sldLayoutMkLst>
          <pc:picChg chg="mod">
            <ac:chgData name="Trang Dao Thi Thuy" userId="a18921d2-2206-4033-b3bd-5601a63b6af9" providerId="ADAL" clId="{A7F4A19F-760D-0245-B688-2703FF7B35D7}" dt="2023-03-07T03:33:25.418" v="1" actId="18331"/>
            <ac:picMkLst>
              <pc:docMk/>
              <pc:sldMasterMk cId="2905430414" sldId="2147483721"/>
              <pc:sldLayoutMk cId="3835030314" sldId="2147483754"/>
              <ac:picMk id="4" creationId="{90884D46-34E9-A517-2FFA-8FF0B47F0EE1}"/>
            </ac:picMkLst>
          </pc:picChg>
        </pc:sldLayoutChg>
        <pc:sldLayoutChg chg="mod">
          <pc:chgData name="Trang Dao Thi Thuy" userId="a18921d2-2206-4033-b3bd-5601a63b6af9" providerId="ADAL" clId="{A7F4A19F-760D-0245-B688-2703FF7B35D7}" dt="2023-03-07T03:35:37.964" v="4" actId="6014"/>
          <pc:sldLayoutMkLst>
            <pc:docMk/>
            <pc:sldMasterMk cId="2905430414" sldId="2147483721"/>
            <pc:sldLayoutMk cId="1457237088" sldId="2147483755"/>
          </pc:sldLayoutMkLst>
        </pc:sldLayoutChg>
        <pc:sldLayoutChg chg="mod">
          <pc:chgData name="Trang Dao Thi Thuy" userId="a18921d2-2206-4033-b3bd-5601a63b6af9" providerId="ADAL" clId="{A7F4A19F-760D-0245-B688-2703FF7B35D7}" dt="2023-03-07T03:35:55.975" v="5" actId="6014"/>
          <pc:sldLayoutMkLst>
            <pc:docMk/>
            <pc:sldMasterMk cId="2905430414" sldId="2147483721"/>
            <pc:sldLayoutMk cId="1665666481" sldId="2147483756"/>
          </pc:sldLayoutMkLst>
        </pc:sldLayoutChg>
        <pc:sldLayoutChg chg="mod">
          <pc:chgData name="Trang Dao Thi Thuy" userId="a18921d2-2206-4033-b3bd-5601a63b6af9" providerId="ADAL" clId="{A7F4A19F-760D-0245-B688-2703FF7B35D7}" dt="2023-03-07T03:36:11.226" v="6" actId="6014"/>
          <pc:sldLayoutMkLst>
            <pc:docMk/>
            <pc:sldMasterMk cId="2905430414" sldId="2147483721"/>
            <pc:sldLayoutMk cId="3393967093" sldId="2147483757"/>
          </pc:sldLayoutMkLst>
        </pc:sldLayoutChg>
        <pc:sldLayoutChg chg="mod">
          <pc:chgData name="Trang Dao Thi Thuy" userId="a18921d2-2206-4033-b3bd-5601a63b6af9" providerId="ADAL" clId="{A7F4A19F-760D-0245-B688-2703FF7B35D7}" dt="2023-03-07T03:36:17.717" v="7" actId="6014"/>
          <pc:sldLayoutMkLst>
            <pc:docMk/>
            <pc:sldMasterMk cId="2905430414" sldId="2147483721"/>
            <pc:sldLayoutMk cId="4151713879" sldId="2147483758"/>
          </pc:sldLayoutMkLst>
        </pc:sldLayoutChg>
      </pc:sldMasterChg>
    </pc:docChg>
  </pc:docChgLst>
  <pc:docChgLst>
    <pc:chgData name="Minh Tran" userId="59ade502-7af3-4e1d-b883-7a9e2f25f753" providerId="ADAL" clId="{62E916DD-F89D-4BB7-9AB3-8071F051E65F}"/>
    <pc:docChg chg="undo redo custSel addSld delSld modSld sldOrd">
      <pc:chgData name="Minh Tran" userId="59ade502-7af3-4e1d-b883-7a9e2f25f753" providerId="ADAL" clId="{62E916DD-F89D-4BB7-9AB3-8071F051E65F}" dt="2023-08-01T05:43:05.348" v="1630" actId="47"/>
      <pc:docMkLst>
        <pc:docMk/>
      </pc:docMkLst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077368821" sldId="258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761016079" sldId="259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23650388" sldId="262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88763182" sldId="264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347909900" sldId="265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393221177" sldId="266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718608" sldId="267"/>
        </pc:sldMkLst>
      </pc:sldChg>
      <pc:sldChg chg="del">
        <pc:chgData name="Minh Tran" userId="59ade502-7af3-4e1d-b883-7a9e2f25f753" providerId="ADAL" clId="{62E916DD-F89D-4BB7-9AB3-8071F051E65F}" dt="2023-07-27T03:40:42.959" v="32" actId="47"/>
        <pc:sldMkLst>
          <pc:docMk/>
          <pc:sldMk cId="166524186" sldId="269"/>
        </pc:sldMkLst>
      </pc:sldChg>
      <pc:sldChg chg="addSp delSp modSp mod modClrScheme chgLayout">
        <pc:chgData name="Minh Tran" userId="59ade502-7af3-4e1d-b883-7a9e2f25f753" providerId="ADAL" clId="{62E916DD-F89D-4BB7-9AB3-8071F051E65F}" dt="2023-07-27T06:36:32.149" v="142" actId="207"/>
        <pc:sldMkLst>
          <pc:docMk/>
          <pc:sldMk cId="1031026826" sldId="270"/>
        </pc:sldMkLst>
        <pc:spChg chg="mod ord">
          <ac:chgData name="Minh Tran" userId="59ade502-7af3-4e1d-b883-7a9e2f25f753" providerId="ADAL" clId="{62E916DD-F89D-4BB7-9AB3-8071F051E65F}" dt="2023-07-27T06:33:07.213" v="119" actId="700"/>
          <ac:spMkLst>
            <pc:docMk/>
            <pc:sldMk cId="1031026826" sldId="270"/>
            <ac:spMk id="2" creationId="{BBB6FA2B-BAE5-4D18-85FC-C98453E50232}"/>
          </ac:spMkLst>
        </pc:spChg>
        <pc:spChg chg="mod ord">
          <ac:chgData name="Minh Tran" userId="59ade502-7af3-4e1d-b883-7a9e2f25f753" providerId="ADAL" clId="{62E916DD-F89D-4BB7-9AB3-8071F051E65F}" dt="2023-07-27T06:34:07.853" v="133" actId="14100"/>
          <ac:spMkLst>
            <pc:docMk/>
            <pc:sldMk cId="1031026826" sldId="270"/>
            <ac:spMk id="3" creationId="{DBF9234A-044A-4AA1-860A-D7346FACC7D5}"/>
          </ac:spMkLst>
        </pc:spChg>
        <pc:spChg chg="mod ord">
          <ac:chgData name="Minh Tran" userId="59ade502-7af3-4e1d-b883-7a9e2f25f753" providerId="ADAL" clId="{62E916DD-F89D-4BB7-9AB3-8071F051E65F}" dt="2023-07-27T06:33:07.213" v="119" actId="700"/>
          <ac:spMkLst>
            <pc:docMk/>
            <pc:sldMk cId="1031026826" sldId="270"/>
            <ac:spMk id="4" creationId="{365CCE0D-B5F0-459E-8412-CA125D8388CA}"/>
          </ac:spMkLst>
        </pc:spChg>
        <pc:spChg chg="add del">
          <ac:chgData name="Minh Tran" userId="59ade502-7af3-4e1d-b883-7a9e2f25f753" providerId="ADAL" clId="{62E916DD-F89D-4BB7-9AB3-8071F051E65F}" dt="2023-07-27T06:34:16.472" v="137" actId="22"/>
          <ac:spMkLst>
            <pc:docMk/>
            <pc:sldMk cId="1031026826" sldId="270"/>
            <ac:spMk id="6" creationId="{E3A0ABB9-D1F5-D5D4-5609-04CF4BB2B03D}"/>
          </ac:spMkLst>
        </pc:spChg>
        <pc:spChg chg="add mod">
          <ac:chgData name="Minh Tran" userId="59ade502-7af3-4e1d-b883-7a9e2f25f753" providerId="ADAL" clId="{62E916DD-F89D-4BB7-9AB3-8071F051E65F}" dt="2023-07-27T06:36:32.149" v="142" actId="207"/>
          <ac:spMkLst>
            <pc:docMk/>
            <pc:sldMk cId="1031026826" sldId="270"/>
            <ac:spMk id="8" creationId="{BC5CF604-FB74-1820-6F1A-310968B6B54F}"/>
          </ac:spMkLst>
        </pc:sp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681831611" sldId="271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259877384" sldId="273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989867194" sldId="276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198050656" sldId="278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652100609" sldId="280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574519305" sldId="281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625358876" sldId="282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370563344" sldId="283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286007398" sldId="284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158398875" sldId="285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801571178" sldId="286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862114190" sldId="287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997872457" sldId="288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888988810" sldId="289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049933082" sldId="290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001109042" sldId="291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60914103" sldId="292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4102692261" sldId="293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74224765" sldId="294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106026757" sldId="295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82555956" sldId="296"/>
        </pc:sldMkLst>
      </pc:sldChg>
      <pc:sldChg chg="addSp delSp modSp new mod modClrScheme chgLayout">
        <pc:chgData name="Minh Tran" userId="59ade502-7af3-4e1d-b883-7a9e2f25f753" providerId="ADAL" clId="{62E916DD-F89D-4BB7-9AB3-8071F051E65F}" dt="2023-07-27T09:31:13.501" v="472" actId="20577"/>
        <pc:sldMkLst>
          <pc:docMk/>
          <pc:sldMk cId="2462452176" sldId="298"/>
        </pc:sldMkLst>
        <pc:spChg chg="del">
          <ac:chgData name="Minh Tran" userId="59ade502-7af3-4e1d-b883-7a9e2f25f753" providerId="ADAL" clId="{62E916DD-F89D-4BB7-9AB3-8071F051E65F}" dt="2023-07-27T05:59:25.576" v="35" actId="700"/>
          <ac:spMkLst>
            <pc:docMk/>
            <pc:sldMk cId="2462452176" sldId="298"/>
            <ac:spMk id="2" creationId="{BDD7CC1F-8D89-7F2D-5DE7-04750E906217}"/>
          </ac:spMkLst>
        </pc:spChg>
        <pc:spChg chg="del mod ord">
          <ac:chgData name="Minh Tran" userId="59ade502-7af3-4e1d-b883-7a9e2f25f753" providerId="ADAL" clId="{62E916DD-F89D-4BB7-9AB3-8071F051E65F}" dt="2023-07-27T05:59:25.576" v="35" actId="700"/>
          <ac:spMkLst>
            <pc:docMk/>
            <pc:sldMk cId="2462452176" sldId="298"/>
            <ac:spMk id="3" creationId="{E073E40A-96C7-6C9D-21AD-828B6AE94506}"/>
          </ac:spMkLst>
        </pc:spChg>
        <pc:spChg chg="del mod ord">
          <ac:chgData name="Minh Tran" userId="59ade502-7af3-4e1d-b883-7a9e2f25f753" providerId="ADAL" clId="{62E916DD-F89D-4BB7-9AB3-8071F051E65F}" dt="2023-07-27T05:59:25.576" v="35" actId="700"/>
          <ac:spMkLst>
            <pc:docMk/>
            <pc:sldMk cId="2462452176" sldId="298"/>
            <ac:spMk id="4" creationId="{7CA5E5EE-C98B-4330-A22E-440FC8D0F78C}"/>
          </ac:spMkLst>
        </pc:spChg>
        <pc:spChg chg="add del mod ord">
          <ac:chgData name="Minh Tran" userId="59ade502-7af3-4e1d-b883-7a9e2f25f753" providerId="ADAL" clId="{62E916DD-F89D-4BB7-9AB3-8071F051E65F}" dt="2023-07-27T05:59:42.317" v="39" actId="26606"/>
          <ac:spMkLst>
            <pc:docMk/>
            <pc:sldMk cId="2462452176" sldId="298"/>
            <ac:spMk id="5" creationId="{2E2487C1-97AA-4C0D-B289-03B210008BDB}"/>
          </ac:spMkLst>
        </pc:spChg>
        <pc:spChg chg="add del mod ord">
          <ac:chgData name="Minh Tran" userId="59ade502-7af3-4e1d-b883-7a9e2f25f753" providerId="ADAL" clId="{62E916DD-F89D-4BB7-9AB3-8071F051E65F}" dt="2023-07-27T05:59:42.317" v="39" actId="26606"/>
          <ac:spMkLst>
            <pc:docMk/>
            <pc:sldMk cId="2462452176" sldId="298"/>
            <ac:spMk id="6" creationId="{FAE179A0-68A3-C64C-3AEF-51FCFD80B4E3}"/>
          </ac:spMkLst>
        </pc:spChg>
        <pc:spChg chg="add del mod ord">
          <ac:chgData name="Minh Tran" userId="59ade502-7af3-4e1d-b883-7a9e2f25f753" providerId="ADAL" clId="{62E916DD-F89D-4BB7-9AB3-8071F051E65F}" dt="2023-07-27T06:16:12.491" v="51" actId="26606"/>
          <ac:spMkLst>
            <pc:docMk/>
            <pc:sldMk cId="2462452176" sldId="298"/>
            <ac:spMk id="9" creationId="{C7098953-A6D8-00A7-BD5D-08FEB83FC0BD}"/>
          </ac:spMkLst>
        </pc:spChg>
        <pc:spChg chg="add del mod ord">
          <ac:chgData name="Minh Tran" userId="59ade502-7af3-4e1d-b883-7a9e2f25f753" providerId="ADAL" clId="{62E916DD-F89D-4BB7-9AB3-8071F051E65F}" dt="2023-07-27T06:16:12.491" v="51" actId="26606"/>
          <ac:spMkLst>
            <pc:docMk/>
            <pc:sldMk cId="2462452176" sldId="298"/>
            <ac:spMk id="10" creationId="{21C0EC8B-019F-F608-2BBC-E1688447606A}"/>
          </ac:spMkLst>
        </pc:spChg>
        <pc:spChg chg="add mod">
          <ac:chgData name="Minh Tran" userId="59ade502-7af3-4e1d-b883-7a9e2f25f753" providerId="ADAL" clId="{62E916DD-F89D-4BB7-9AB3-8071F051E65F}" dt="2023-07-27T06:22:44.553" v="99" actId="20577"/>
          <ac:spMkLst>
            <pc:docMk/>
            <pc:sldMk cId="2462452176" sldId="298"/>
            <ac:spMk id="11" creationId="{F7F0244B-B568-421A-BBF7-54CF799A44EC}"/>
          </ac:spMkLst>
        </pc:spChg>
        <pc:spChg chg="add del mod">
          <ac:chgData name="Minh Tran" userId="59ade502-7af3-4e1d-b883-7a9e2f25f753" providerId="ADAL" clId="{62E916DD-F89D-4BB7-9AB3-8071F051E65F}" dt="2023-07-27T06:18:36.258" v="59" actId="478"/>
          <ac:spMkLst>
            <pc:docMk/>
            <pc:sldMk cId="2462452176" sldId="298"/>
            <ac:spMk id="12" creationId="{CD0281FC-663B-F484-3637-C160756E78EF}"/>
          </ac:spMkLst>
        </pc:spChg>
        <pc:spChg chg="add mod">
          <ac:chgData name="Minh Tran" userId="59ade502-7af3-4e1d-b883-7a9e2f25f753" providerId="ADAL" clId="{62E916DD-F89D-4BB7-9AB3-8071F051E65F}" dt="2023-07-27T09:31:13.501" v="472" actId="20577"/>
          <ac:spMkLst>
            <pc:docMk/>
            <pc:sldMk cId="2462452176" sldId="298"/>
            <ac:spMk id="13" creationId="{8A7639B0-3737-AA8F-7A2E-B9E6FCA3E859}"/>
          </ac:spMkLst>
        </pc:spChg>
        <pc:spChg chg="add del mod">
          <ac:chgData name="Minh Tran" userId="59ade502-7af3-4e1d-b883-7a9e2f25f753" providerId="ADAL" clId="{62E916DD-F89D-4BB7-9AB3-8071F051E65F}" dt="2023-07-27T06:15:38.967" v="42" actId="26606"/>
          <ac:spMkLst>
            <pc:docMk/>
            <pc:sldMk cId="2462452176" sldId="298"/>
            <ac:spMk id="15" creationId="{AEE3A751-E323-A845-5E03-380ADA3621C1}"/>
          </ac:spMkLst>
        </pc:spChg>
        <pc:spChg chg="add del mod">
          <ac:chgData name="Minh Tran" userId="59ade502-7af3-4e1d-b883-7a9e2f25f753" providerId="ADAL" clId="{62E916DD-F89D-4BB7-9AB3-8071F051E65F}" dt="2023-07-27T06:15:38.967" v="42" actId="26606"/>
          <ac:spMkLst>
            <pc:docMk/>
            <pc:sldMk cId="2462452176" sldId="298"/>
            <ac:spMk id="17" creationId="{1FB45686-C581-5524-AD10-B4199899032F}"/>
          </ac:spMkLst>
        </pc:spChg>
        <pc:spChg chg="add del mod">
          <ac:chgData name="Minh Tran" userId="59ade502-7af3-4e1d-b883-7a9e2f25f753" providerId="ADAL" clId="{62E916DD-F89D-4BB7-9AB3-8071F051E65F}" dt="2023-07-27T06:15:38.967" v="42" actId="26606"/>
          <ac:spMkLst>
            <pc:docMk/>
            <pc:sldMk cId="2462452176" sldId="298"/>
            <ac:spMk id="19" creationId="{9E7DDFFF-412A-E4F3-EE09-3271BE6897B4}"/>
          </ac:spMkLst>
        </pc:spChg>
        <pc:picChg chg="add mod">
          <ac:chgData name="Minh Tran" userId="59ade502-7af3-4e1d-b883-7a9e2f25f753" providerId="ADAL" clId="{62E916DD-F89D-4BB7-9AB3-8071F051E65F}" dt="2023-07-27T06:19:14.932" v="65" actId="14100"/>
          <ac:picMkLst>
            <pc:docMk/>
            <pc:sldMk cId="2462452176" sldId="298"/>
            <ac:picMk id="8" creationId="{6FCDA484-D3C4-7F76-BC5E-D24EECF77A93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966720099" sldId="298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726386941" sldId="299"/>
        </pc:sldMkLst>
      </pc:sldChg>
      <pc:sldChg chg="addSp delSp modSp add mod">
        <pc:chgData name="Minh Tran" userId="59ade502-7af3-4e1d-b883-7a9e2f25f753" providerId="ADAL" clId="{62E916DD-F89D-4BB7-9AB3-8071F051E65F}" dt="2023-07-27T09:31:25.394" v="474" actId="20577"/>
        <pc:sldMkLst>
          <pc:docMk/>
          <pc:sldMk cId="2330616501" sldId="299"/>
        </pc:sldMkLst>
        <pc:spChg chg="add mod">
          <ac:chgData name="Minh Tran" userId="59ade502-7af3-4e1d-b883-7a9e2f25f753" providerId="ADAL" clId="{62E916DD-F89D-4BB7-9AB3-8071F051E65F}" dt="2023-07-27T09:31:25.394" v="474" actId="20577"/>
          <ac:spMkLst>
            <pc:docMk/>
            <pc:sldMk cId="2330616501" sldId="299"/>
            <ac:spMk id="4" creationId="{05A5BBAE-D61C-0AFC-7E7C-116A843735FA}"/>
          </ac:spMkLst>
        </pc:spChg>
        <pc:picChg chg="add mod">
          <ac:chgData name="Minh Tran" userId="59ade502-7af3-4e1d-b883-7a9e2f25f753" providerId="ADAL" clId="{62E916DD-F89D-4BB7-9AB3-8071F051E65F}" dt="2023-07-27T09:31:22.556" v="473" actId="1076"/>
          <ac:picMkLst>
            <pc:docMk/>
            <pc:sldMk cId="2330616501" sldId="299"/>
            <ac:picMk id="3" creationId="{E8BD8209-BC29-2413-8D96-DEA5BB6F47D9}"/>
          </ac:picMkLst>
        </pc:picChg>
        <pc:picChg chg="del">
          <ac:chgData name="Minh Tran" userId="59ade502-7af3-4e1d-b883-7a9e2f25f753" providerId="ADAL" clId="{62E916DD-F89D-4BB7-9AB3-8071F051E65F}" dt="2023-07-27T06:17:56.821" v="53" actId="478"/>
          <ac:picMkLst>
            <pc:docMk/>
            <pc:sldMk cId="2330616501" sldId="299"/>
            <ac:picMk id="8" creationId="{6FCDA484-D3C4-7F76-BC5E-D24EECF77A93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47890690" sldId="300"/>
        </pc:sldMkLst>
      </pc:sldChg>
      <pc:sldChg chg="addSp delSp modSp add mod ord">
        <pc:chgData name="Minh Tran" userId="59ade502-7af3-4e1d-b883-7a9e2f25f753" providerId="ADAL" clId="{62E916DD-F89D-4BB7-9AB3-8071F051E65F}" dt="2023-07-27T09:31:08.184" v="468" actId="20577"/>
        <pc:sldMkLst>
          <pc:docMk/>
          <pc:sldMk cId="714435451" sldId="300"/>
        </pc:sldMkLst>
        <pc:spChg chg="mod">
          <ac:chgData name="Minh Tran" userId="59ade502-7af3-4e1d-b883-7a9e2f25f753" providerId="ADAL" clId="{62E916DD-F89D-4BB7-9AB3-8071F051E65F}" dt="2023-07-27T09:31:08.184" v="468" actId="20577"/>
          <ac:spMkLst>
            <pc:docMk/>
            <pc:sldMk cId="714435451" sldId="300"/>
            <ac:spMk id="4" creationId="{05A5BBAE-D61C-0AFC-7E7C-116A843735FA}"/>
          </ac:spMkLst>
        </pc:spChg>
        <pc:picChg chg="del">
          <ac:chgData name="Minh Tran" userId="59ade502-7af3-4e1d-b883-7a9e2f25f753" providerId="ADAL" clId="{62E916DD-F89D-4BB7-9AB3-8071F051E65F}" dt="2023-07-27T06:26:09.078" v="114" actId="478"/>
          <ac:picMkLst>
            <pc:docMk/>
            <pc:sldMk cId="714435451" sldId="300"/>
            <ac:picMk id="3" creationId="{E8BD8209-BC29-2413-8D96-DEA5BB6F47D9}"/>
          </ac:picMkLst>
        </pc:picChg>
        <pc:picChg chg="add mod">
          <ac:chgData name="Minh Tran" userId="59ade502-7af3-4e1d-b883-7a9e2f25f753" providerId="ADAL" clId="{62E916DD-F89D-4BB7-9AB3-8071F051E65F}" dt="2023-07-27T06:26:13.276" v="116" actId="1076"/>
          <ac:picMkLst>
            <pc:docMk/>
            <pc:sldMk cId="714435451" sldId="300"/>
            <ac:picMk id="5" creationId="{E78574EC-DA98-38C0-FE80-08C2EB18B573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723036146" sldId="301"/>
        </pc:sldMkLst>
      </pc:sldChg>
      <pc:sldChg chg="new del ord">
        <pc:chgData name="Minh Tran" userId="59ade502-7af3-4e1d-b883-7a9e2f25f753" providerId="ADAL" clId="{62E916DD-F89D-4BB7-9AB3-8071F051E65F}" dt="2023-07-27T06:33:19.983" v="124" actId="47"/>
        <pc:sldMkLst>
          <pc:docMk/>
          <pc:sldMk cId="1746010515" sldId="301"/>
        </pc:sldMkLst>
      </pc:sldChg>
      <pc:sldChg chg="addSp delSp modSp new mod modClrScheme chgLayout">
        <pc:chgData name="Minh Tran" userId="59ade502-7af3-4e1d-b883-7a9e2f25f753" providerId="ADAL" clId="{62E916DD-F89D-4BB7-9AB3-8071F051E65F}" dt="2023-07-31T02:33:51.377" v="512"/>
        <pc:sldMkLst>
          <pc:docMk/>
          <pc:sldMk cId="2556226243" sldId="302"/>
        </pc:sldMkLst>
        <pc:spChg chg="mod ord">
          <ac:chgData name="Minh Tran" userId="59ade502-7af3-4e1d-b883-7a9e2f25f753" providerId="ADAL" clId="{62E916DD-F89D-4BB7-9AB3-8071F051E65F}" dt="2023-07-31T02:32:29.417" v="506" actId="26606"/>
          <ac:spMkLst>
            <pc:docMk/>
            <pc:sldMk cId="2556226243" sldId="302"/>
            <ac:spMk id="2" creationId="{241E2FA4-7ABC-2251-2135-23263313F86C}"/>
          </ac:spMkLst>
        </pc:spChg>
        <pc:spChg chg="del">
          <ac:chgData name="Minh Tran" userId="59ade502-7af3-4e1d-b883-7a9e2f25f753" providerId="ADAL" clId="{62E916DD-F89D-4BB7-9AB3-8071F051E65F}" dt="2023-07-27T06:37:54.075" v="162" actId="478"/>
          <ac:spMkLst>
            <pc:docMk/>
            <pc:sldMk cId="2556226243" sldId="302"/>
            <ac:spMk id="3" creationId="{03AABDB3-C095-B3E4-601F-B09F9A02190F}"/>
          </ac:spMkLst>
        </pc:spChg>
        <pc:spChg chg="add del mod">
          <ac:chgData name="Minh Tran" userId="59ade502-7af3-4e1d-b883-7a9e2f25f753" providerId="ADAL" clId="{62E916DD-F89D-4BB7-9AB3-8071F051E65F}" dt="2023-07-31T02:31:33.569" v="500" actId="478"/>
          <ac:spMkLst>
            <pc:docMk/>
            <pc:sldMk cId="2556226243" sldId="302"/>
            <ac:spMk id="5" creationId="{7346F2A9-5AC1-5E38-F84B-011CE6F0AF6E}"/>
          </ac:spMkLst>
        </pc:spChg>
        <pc:spChg chg="add del mod ord">
          <ac:chgData name="Minh Tran" userId="59ade502-7af3-4e1d-b883-7a9e2f25f753" providerId="ADAL" clId="{62E916DD-F89D-4BB7-9AB3-8071F051E65F}" dt="2023-07-31T02:31:35.285" v="501" actId="478"/>
          <ac:spMkLst>
            <pc:docMk/>
            <pc:sldMk cId="2556226243" sldId="302"/>
            <ac:spMk id="6" creationId="{9584DE55-2EE6-41E0-6944-9C6E7D80EC02}"/>
          </ac:spMkLst>
        </pc:spChg>
        <pc:spChg chg="add del mod">
          <ac:chgData name="Minh Tran" userId="59ade502-7af3-4e1d-b883-7a9e2f25f753" providerId="ADAL" clId="{62E916DD-F89D-4BB7-9AB3-8071F051E65F}" dt="2023-07-31T02:31:31.663" v="499" actId="478"/>
          <ac:spMkLst>
            <pc:docMk/>
            <pc:sldMk cId="2556226243" sldId="302"/>
            <ac:spMk id="7" creationId="{BCC6C579-3AAC-AA40-C933-8B841B5104CE}"/>
          </ac:spMkLst>
        </pc:spChg>
        <pc:spChg chg="add del mod">
          <ac:chgData name="Minh Tran" userId="59ade502-7af3-4e1d-b883-7a9e2f25f753" providerId="ADAL" clId="{62E916DD-F89D-4BB7-9AB3-8071F051E65F}" dt="2023-07-31T02:31:37.001" v="502" actId="478"/>
          <ac:spMkLst>
            <pc:docMk/>
            <pc:sldMk cId="2556226243" sldId="302"/>
            <ac:spMk id="8" creationId="{19FB28F1-DD0D-D031-0C35-E380B4BEDB56}"/>
          </ac:spMkLst>
        </pc:spChg>
        <pc:spChg chg="add del mod">
          <ac:chgData name="Minh Tran" userId="59ade502-7af3-4e1d-b883-7a9e2f25f753" providerId="ADAL" clId="{62E916DD-F89D-4BB7-9AB3-8071F051E65F}" dt="2023-07-27T06:45:56.215" v="268" actId="478"/>
          <ac:spMkLst>
            <pc:docMk/>
            <pc:sldMk cId="2556226243" sldId="302"/>
            <ac:spMk id="10" creationId="{EF9614ED-40EE-F0C5-0712-B72835395DF9}"/>
          </ac:spMkLst>
        </pc:spChg>
        <pc:spChg chg="add mod ord">
          <ac:chgData name="Minh Tran" userId="59ade502-7af3-4e1d-b883-7a9e2f25f753" providerId="ADAL" clId="{62E916DD-F89D-4BB7-9AB3-8071F051E65F}" dt="2023-07-31T02:33:51.377" v="512"/>
          <ac:spMkLst>
            <pc:docMk/>
            <pc:sldMk cId="2556226243" sldId="302"/>
            <ac:spMk id="11" creationId="{EA871285-8601-D52A-550D-5D4DEC5C1A0E}"/>
          </ac:spMkLst>
        </pc:spChg>
        <pc:spChg chg="add del">
          <ac:chgData name="Minh Tran" userId="59ade502-7af3-4e1d-b883-7a9e2f25f753" providerId="ADAL" clId="{62E916DD-F89D-4BB7-9AB3-8071F051E65F}" dt="2023-07-27T06:46:00.155" v="270" actId="22"/>
          <ac:spMkLst>
            <pc:docMk/>
            <pc:sldMk cId="2556226243" sldId="302"/>
            <ac:spMk id="13" creationId="{8766AE1C-9CE5-A608-8BFB-D82B71BA81D2}"/>
          </ac:spMkLst>
        </pc:spChg>
        <pc:spChg chg="add del mod">
          <ac:chgData name="Minh Tran" userId="59ade502-7af3-4e1d-b883-7a9e2f25f753" providerId="ADAL" clId="{62E916DD-F89D-4BB7-9AB3-8071F051E65F}" dt="2023-07-31T02:32:29.412" v="505" actId="26606"/>
          <ac:spMkLst>
            <pc:docMk/>
            <pc:sldMk cId="2556226243" sldId="302"/>
            <ac:spMk id="16" creationId="{AB8F6212-A74B-951D-84B6-F7AB3DB0F75A}"/>
          </ac:spMkLst>
        </pc:spChg>
        <pc:spChg chg="add del mod">
          <ac:chgData name="Minh Tran" userId="59ade502-7af3-4e1d-b883-7a9e2f25f753" providerId="ADAL" clId="{62E916DD-F89D-4BB7-9AB3-8071F051E65F}" dt="2023-07-31T02:32:37.354" v="507" actId="478"/>
          <ac:spMkLst>
            <pc:docMk/>
            <pc:sldMk cId="2556226243" sldId="302"/>
            <ac:spMk id="18" creationId="{9C0342BB-33BA-1E74-04A4-D40807D78F9C}"/>
          </ac:spMkLst>
        </pc:spChg>
        <pc:picChg chg="add mod">
          <ac:chgData name="Minh Tran" userId="59ade502-7af3-4e1d-b883-7a9e2f25f753" providerId="ADAL" clId="{62E916DD-F89D-4BB7-9AB3-8071F051E65F}" dt="2023-07-31T02:32:48.253" v="509" actId="1076"/>
          <ac:picMkLst>
            <pc:docMk/>
            <pc:sldMk cId="2556226243" sldId="302"/>
            <ac:picMk id="3" creationId="{66568A65-FB93-2807-4406-C47728DA690E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588006715" sldId="302"/>
        </pc:sldMkLst>
      </pc:sldChg>
      <pc:sldChg chg="addSp modSp new del mod">
        <pc:chgData name="Minh Tran" userId="59ade502-7af3-4e1d-b883-7a9e2f25f753" providerId="ADAL" clId="{62E916DD-F89D-4BB7-9AB3-8071F051E65F}" dt="2023-07-31T02:34:09.268" v="513" actId="47"/>
        <pc:sldMkLst>
          <pc:docMk/>
          <pc:sldMk cId="3215125342" sldId="303"/>
        </pc:sldMkLst>
        <pc:spChg chg="mod">
          <ac:chgData name="Minh Tran" userId="59ade502-7af3-4e1d-b883-7a9e2f25f753" providerId="ADAL" clId="{62E916DD-F89D-4BB7-9AB3-8071F051E65F}" dt="2023-07-27T06:54:41.609" v="339" actId="20577"/>
          <ac:spMkLst>
            <pc:docMk/>
            <pc:sldMk cId="3215125342" sldId="303"/>
            <ac:spMk id="2" creationId="{95C9355E-4581-CBA7-227D-55641FB22D1D}"/>
          </ac:spMkLst>
        </pc:spChg>
        <pc:spChg chg="mod">
          <ac:chgData name="Minh Tran" userId="59ade502-7af3-4e1d-b883-7a9e2f25f753" providerId="ADAL" clId="{62E916DD-F89D-4BB7-9AB3-8071F051E65F}" dt="2023-07-27T06:55:01.800" v="343" actId="5793"/>
          <ac:spMkLst>
            <pc:docMk/>
            <pc:sldMk cId="3215125342" sldId="303"/>
            <ac:spMk id="3" creationId="{CEFF4B2C-1E81-C0F2-B226-EE3AA6D7B226}"/>
          </ac:spMkLst>
        </pc:spChg>
        <pc:picChg chg="add mod">
          <ac:chgData name="Minh Tran" userId="59ade502-7af3-4e1d-b883-7a9e2f25f753" providerId="ADAL" clId="{62E916DD-F89D-4BB7-9AB3-8071F051E65F}" dt="2023-07-27T06:56:05.820" v="347" actId="1076"/>
          <ac:picMkLst>
            <pc:docMk/>
            <pc:sldMk cId="3215125342" sldId="303"/>
            <ac:picMk id="5" creationId="{F7544898-31DE-75DE-26A4-2960E9C03378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4049244075" sldId="303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008948342" sldId="304"/>
        </pc:sldMkLst>
      </pc:sldChg>
      <pc:sldChg chg="addSp delSp modSp new mod modClrScheme chgLayout">
        <pc:chgData name="Minh Tran" userId="59ade502-7af3-4e1d-b883-7a9e2f25f753" providerId="ADAL" clId="{62E916DD-F89D-4BB7-9AB3-8071F051E65F}" dt="2023-07-27T09:29:10.046" v="457" actId="20577"/>
        <pc:sldMkLst>
          <pc:docMk/>
          <pc:sldMk cId="2265023508" sldId="304"/>
        </pc:sldMkLst>
        <pc:spChg chg="mod">
          <ac:chgData name="Minh Tran" userId="59ade502-7af3-4e1d-b883-7a9e2f25f753" providerId="ADAL" clId="{62E916DD-F89D-4BB7-9AB3-8071F051E65F}" dt="2023-07-27T09:29:10.046" v="457" actId="20577"/>
          <ac:spMkLst>
            <pc:docMk/>
            <pc:sldMk cId="2265023508" sldId="304"/>
            <ac:spMk id="2" creationId="{1372A27E-2422-1B12-E047-42064F484810}"/>
          </ac:spMkLst>
        </pc:spChg>
        <pc:spChg chg="del">
          <ac:chgData name="Minh Tran" userId="59ade502-7af3-4e1d-b883-7a9e2f25f753" providerId="ADAL" clId="{62E916DD-F89D-4BB7-9AB3-8071F051E65F}" dt="2023-07-27T09:22:32.533" v="397" actId="26606"/>
          <ac:spMkLst>
            <pc:docMk/>
            <pc:sldMk cId="2265023508" sldId="304"/>
            <ac:spMk id="3" creationId="{D2B79585-103A-71B1-B758-22EED0D331B2}"/>
          </ac:spMkLst>
        </pc:spChg>
        <pc:spChg chg="add mod">
          <ac:chgData name="Minh Tran" userId="59ade502-7af3-4e1d-b883-7a9e2f25f753" providerId="ADAL" clId="{62E916DD-F89D-4BB7-9AB3-8071F051E65F}" dt="2023-07-27T09:25:03.954" v="421" actId="20577"/>
          <ac:spMkLst>
            <pc:docMk/>
            <pc:sldMk cId="2265023508" sldId="304"/>
            <ac:spMk id="1031" creationId="{AF1CFF4F-7192-6AC2-8DE3-67E0DB646363}"/>
          </ac:spMkLst>
        </pc:spChg>
        <pc:spChg chg="add del mod">
          <ac:chgData name="Minh Tran" userId="59ade502-7af3-4e1d-b883-7a9e2f25f753" providerId="ADAL" clId="{62E916DD-F89D-4BB7-9AB3-8071F051E65F}" dt="2023-07-27T09:22:42.878" v="398" actId="478"/>
          <ac:spMkLst>
            <pc:docMk/>
            <pc:sldMk cId="2265023508" sldId="304"/>
            <ac:spMk id="1033" creationId="{5AB67B47-5078-F7E4-BFCE-ED5048089E27}"/>
          </ac:spMkLst>
        </pc:spChg>
        <pc:picChg chg="add mod">
          <ac:chgData name="Minh Tran" userId="59ade502-7af3-4e1d-b883-7a9e2f25f753" providerId="ADAL" clId="{62E916DD-F89D-4BB7-9AB3-8071F051E65F}" dt="2023-07-27T09:23:05.630" v="401" actId="1076"/>
          <ac:picMkLst>
            <pc:docMk/>
            <pc:sldMk cId="2265023508" sldId="304"/>
            <ac:picMk id="1026" creationId="{324429E9-457E-E2CE-D47C-FED174676004}"/>
          </ac:picMkLst>
        </pc:picChg>
      </pc:sldChg>
      <pc:sldChg chg="modSp new mod">
        <pc:chgData name="Minh Tran" userId="59ade502-7af3-4e1d-b883-7a9e2f25f753" providerId="ADAL" clId="{62E916DD-F89D-4BB7-9AB3-8071F051E65F}" dt="2023-07-31T02:34:33.436" v="515" actId="20577"/>
        <pc:sldMkLst>
          <pc:docMk/>
          <pc:sldMk cId="1612424309" sldId="305"/>
        </pc:sldMkLst>
        <pc:spChg chg="mod">
          <ac:chgData name="Minh Tran" userId="59ade502-7af3-4e1d-b883-7a9e2f25f753" providerId="ADAL" clId="{62E916DD-F89D-4BB7-9AB3-8071F051E65F}" dt="2023-07-31T02:34:33.436" v="515" actId="20577"/>
          <ac:spMkLst>
            <pc:docMk/>
            <pc:sldMk cId="1612424309" sldId="305"/>
            <ac:spMk id="2" creationId="{B585E748-48D3-5FDE-E72E-8EEAECF9921C}"/>
          </ac:spMkLst>
        </pc:spChg>
      </pc:sldChg>
      <pc:sldChg chg="addSp delSp modSp new del mod modClrScheme chgLayout">
        <pc:chgData name="Minh Tran" userId="59ade502-7af3-4e1d-b883-7a9e2f25f753" providerId="ADAL" clId="{62E916DD-F89D-4BB7-9AB3-8071F051E65F}" dt="2023-08-01T05:43:05.348" v="1630" actId="47"/>
        <pc:sldMkLst>
          <pc:docMk/>
          <pc:sldMk cId="1668539272" sldId="306"/>
        </pc:sldMkLst>
        <pc:spChg chg="del mod ord">
          <ac:chgData name="Minh Tran" userId="59ade502-7af3-4e1d-b883-7a9e2f25f753" providerId="ADAL" clId="{62E916DD-F89D-4BB7-9AB3-8071F051E65F}" dt="2023-08-01T05:32:57.128" v="517" actId="700"/>
          <ac:spMkLst>
            <pc:docMk/>
            <pc:sldMk cId="1668539272" sldId="306"/>
            <ac:spMk id="2" creationId="{E9FFB89F-E405-B4BC-0D3D-2635EC2CB3F1}"/>
          </ac:spMkLst>
        </pc:spChg>
        <pc:spChg chg="del">
          <ac:chgData name="Minh Tran" userId="59ade502-7af3-4e1d-b883-7a9e2f25f753" providerId="ADAL" clId="{62E916DD-F89D-4BB7-9AB3-8071F051E65F}" dt="2023-08-01T05:32:57.128" v="517" actId="700"/>
          <ac:spMkLst>
            <pc:docMk/>
            <pc:sldMk cId="1668539272" sldId="306"/>
            <ac:spMk id="3" creationId="{DE71C82E-964F-6408-D6BB-DA3A796D7701}"/>
          </ac:spMkLst>
        </pc:spChg>
        <pc:spChg chg="del mod ord">
          <ac:chgData name="Minh Tran" userId="59ade502-7af3-4e1d-b883-7a9e2f25f753" providerId="ADAL" clId="{62E916DD-F89D-4BB7-9AB3-8071F051E65F}" dt="2023-08-01T05:32:57.128" v="517" actId="700"/>
          <ac:spMkLst>
            <pc:docMk/>
            <pc:sldMk cId="1668539272" sldId="306"/>
            <ac:spMk id="4" creationId="{BDE3D8AD-06DE-D021-F0F7-C5D6A7EA9A99}"/>
          </ac:spMkLst>
        </pc:spChg>
        <pc:spChg chg="del">
          <ac:chgData name="Minh Tran" userId="59ade502-7af3-4e1d-b883-7a9e2f25f753" providerId="ADAL" clId="{62E916DD-F89D-4BB7-9AB3-8071F051E65F}" dt="2023-08-01T05:32:57.128" v="517" actId="700"/>
          <ac:spMkLst>
            <pc:docMk/>
            <pc:sldMk cId="1668539272" sldId="306"/>
            <ac:spMk id="5" creationId="{66293407-AB9A-3D8E-A2AC-FC78DC60BED4}"/>
          </ac:spMkLst>
        </pc:spChg>
        <pc:spChg chg="add mod ord">
          <ac:chgData name="Minh Tran" userId="59ade502-7af3-4e1d-b883-7a9e2f25f753" providerId="ADAL" clId="{62E916DD-F89D-4BB7-9AB3-8071F051E65F}" dt="2023-08-01T05:33:07.252" v="546" actId="20577"/>
          <ac:spMkLst>
            <pc:docMk/>
            <pc:sldMk cId="1668539272" sldId="306"/>
            <ac:spMk id="6" creationId="{6C3574CB-E745-3F1C-A474-341112FA0BD6}"/>
          </ac:spMkLst>
        </pc:spChg>
        <pc:spChg chg="add mod ord">
          <ac:chgData name="Minh Tran" userId="59ade502-7af3-4e1d-b883-7a9e2f25f753" providerId="ADAL" clId="{62E916DD-F89D-4BB7-9AB3-8071F051E65F}" dt="2023-08-01T05:36:13.061" v="934" actId="20577"/>
          <ac:spMkLst>
            <pc:docMk/>
            <pc:sldMk cId="1668539272" sldId="306"/>
            <ac:spMk id="7" creationId="{ABEBA1DB-C1CF-F9D0-2084-B61B30E7918B}"/>
          </ac:spMkLst>
        </pc:spChg>
      </pc:sldChg>
      <pc:sldChg chg="addSp delSp modSp new mod modClrScheme chgLayout">
        <pc:chgData name="Minh Tran" userId="59ade502-7af3-4e1d-b883-7a9e2f25f753" providerId="ADAL" clId="{62E916DD-F89D-4BB7-9AB3-8071F051E65F}" dt="2023-08-01T05:43:00.089" v="1629" actId="20577"/>
        <pc:sldMkLst>
          <pc:docMk/>
          <pc:sldMk cId="3509059936" sldId="307"/>
        </pc:sldMkLst>
        <pc:spChg chg="del mod ord">
          <ac:chgData name="Minh Tran" userId="59ade502-7af3-4e1d-b883-7a9e2f25f753" providerId="ADAL" clId="{62E916DD-F89D-4BB7-9AB3-8071F051E65F}" dt="2023-08-01T05:37:00.236" v="936" actId="700"/>
          <ac:spMkLst>
            <pc:docMk/>
            <pc:sldMk cId="3509059936" sldId="307"/>
            <ac:spMk id="2" creationId="{113413FE-8988-CD07-EBF2-947CA9A72F29}"/>
          </ac:spMkLst>
        </pc:spChg>
        <pc:spChg chg="del mod ord">
          <ac:chgData name="Minh Tran" userId="59ade502-7af3-4e1d-b883-7a9e2f25f753" providerId="ADAL" clId="{62E916DD-F89D-4BB7-9AB3-8071F051E65F}" dt="2023-08-01T05:37:00.236" v="936" actId="700"/>
          <ac:spMkLst>
            <pc:docMk/>
            <pc:sldMk cId="3509059936" sldId="307"/>
            <ac:spMk id="3" creationId="{646F1BC9-393F-E3A2-B8B6-AD55CBB20412}"/>
          </ac:spMkLst>
        </pc:spChg>
        <pc:spChg chg="add mod ord">
          <ac:chgData name="Minh Tran" userId="59ade502-7af3-4e1d-b883-7a9e2f25f753" providerId="ADAL" clId="{62E916DD-F89D-4BB7-9AB3-8071F051E65F}" dt="2023-08-01T05:37:11.815" v="982" actId="20577"/>
          <ac:spMkLst>
            <pc:docMk/>
            <pc:sldMk cId="3509059936" sldId="307"/>
            <ac:spMk id="4" creationId="{8739F1A9-834E-D470-4543-BA828BF5C1D4}"/>
          </ac:spMkLst>
        </pc:spChg>
        <pc:spChg chg="add mod ord">
          <ac:chgData name="Minh Tran" userId="59ade502-7af3-4e1d-b883-7a9e2f25f753" providerId="ADAL" clId="{62E916DD-F89D-4BB7-9AB3-8071F051E65F}" dt="2023-08-01T05:41:51.605" v="1540" actId="20577"/>
          <ac:spMkLst>
            <pc:docMk/>
            <pc:sldMk cId="3509059936" sldId="307"/>
            <ac:spMk id="5" creationId="{187AAE58-7C27-2496-515E-492E74F4D312}"/>
          </ac:spMkLst>
        </pc:spChg>
        <pc:spChg chg="add mod ord">
          <ac:chgData name="Minh Tran" userId="59ade502-7af3-4e1d-b883-7a9e2f25f753" providerId="ADAL" clId="{62E916DD-F89D-4BB7-9AB3-8071F051E65F}" dt="2023-08-01T05:37:19.596" v="1004" actId="20577"/>
          <ac:spMkLst>
            <pc:docMk/>
            <pc:sldMk cId="3509059936" sldId="307"/>
            <ac:spMk id="6" creationId="{D439B92C-3129-D042-43B0-CB75B5CE7877}"/>
          </ac:spMkLst>
        </pc:spChg>
        <pc:spChg chg="add mod ord">
          <ac:chgData name="Minh Tran" userId="59ade502-7af3-4e1d-b883-7a9e2f25f753" providerId="ADAL" clId="{62E916DD-F89D-4BB7-9AB3-8071F051E65F}" dt="2023-08-01T05:43:00.089" v="1629" actId="20577"/>
          <ac:spMkLst>
            <pc:docMk/>
            <pc:sldMk cId="3509059936" sldId="307"/>
            <ac:spMk id="7" creationId="{F2547082-39E2-49D9-3786-D43A33952063}"/>
          </ac:spMkLst>
        </pc:spChg>
        <pc:spChg chg="add mod ord">
          <ac:chgData name="Minh Tran" userId="59ade502-7af3-4e1d-b883-7a9e2f25f753" providerId="ADAL" clId="{62E916DD-F89D-4BB7-9AB3-8071F051E65F}" dt="2023-08-01T05:37:22.819" v="1007" actId="20577"/>
          <ac:spMkLst>
            <pc:docMk/>
            <pc:sldMk cId="3509059936" sldId="307"/>
            <ac:spMk id="8" creationId="{9587CD6E-B618-C661-D47B-E8667BFDEA6E}"/>
          </ac:spMkLst>
        </pc:spChg>
      </pc:sldChg>
      <pc:sldMasterChg chg="delSldLayout">
        <pc:chgData name="Minh Tran" userId="59ade502-7af3-4e1d-b883-7a9e2f25f753" providerId="ADAL" clId="{62E916DD-F89D-4BB7-9AB3-8071F051E65F}" dt="2023-07-27T03:40:49.694" v="33" actId="47"/>
        <pc:sldMasterMkLst>
          <pc:docMk/>
          <pc:sldMasterMk cId="2905430414" sldId="2147483721"/>
        </pc:sldMasterMkLst>
        <pc:sldLayoutChg chg="del">
          <pc:chgData name="Minh Tran" userId="59ade502-7af3-4e1d-b883-7a9e2f25f753" providerId="ADAL" clId="{62E916DD-F89D-4BB7-9AB3-8071F051E65F}" dt="2023-07-27T03:40:49.694" v="33" actId="47"/>
          <pc:sldLayoutMkLst>
            <pc:docMk/>
            <pc:sldMasterMk cId="2905430414" sldId="2147483721"/>
            <pc:sldLayoutMk cId="1367818280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08/01/2023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6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23" r:id="rId15"/>
    <p:sldLayoutId id="2147483724" r:id="rId16"/>
    <p:sldLayoutId id="2147483717" r:id="rId17"/>
    <p:sldLayoutId id="2147483726" r:id="rId18"/>
    <p:sldLayoutId id="2147483746" r:id="rId19"/>
    <p:sldLayoutId id="2147483727" r:id="rId20"/>
    <p:sldLayoutId id="2147483743" r:id="rId21"/>
    <p:sldLayoutId id="2147483733" r:id="rId22"/>
    <p:sldLayoutId id="2147483731" r:id="rId23"/>
    <p:sldLayoutId id="2147483734" r:id="rId24"/>
    <p:sldLayoutId id="2147483741" r:id="rId25"/>
    <p:sldLayoutId id="2147483744" r:id="rId26"/>
    <p:sldLayoutId id="2147483745" r:id="rId27"/>
    <p:sldLayoutId id="2147483730" r:id="rId28"/>
    <p:sldLayoutId id="2147483703" r:id="rId29"/>
    <p:sldLayoutId id="2147483742" r:id="rId30"/>
    <p:sldLayoutId id="2147483728" r:id="rId31"/>
    <p:sldLayoutId id="2147483729" r:id="rId32"/>
    <p:sldLayoutId id="2147483692" r:id="rId33"/>
    <p:sldLayoutId id="214748374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B6FA2B-BAE5-4D18-85FC-C98453E5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 2023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9234A-044A-4AA1-860A-D7346FACC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449" y="1116237"/>
            <a:ext cx="5785248" cy="770436"/>
          </a:xfrm>
        </p:spPr>
        <p:txBody>
          <a:bodyPr/>
          <a:lstStyle/>
          <a:p>
            <a:r>
              <a:rPr lang="en-US" b="0" dirty="0"/>
              <a:t>AWS App Runner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CCE0D-B5F0-459E-8412-CA125D838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NashTech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CF604-FB74-1820-6F1A-310968B6B54F}"/>
              </a:ext>
            </a:extLst>
          </p:cNvPr>
          <p:cNvSpPr txBox="1"/>
          <p:nvPr/>
        </p:nvSpPr>
        <p:spPr>
          <a:xfrm>
            <a:off x="2043449" y="1886673"/>
            <a:ext cx="6273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rPr>
              <a:t>Deploy containerized web applications and APIs at scale</a:t>
            </a:r>
          </a:p>
        </p:txBody>
      </p:sp>
    </p:spTree>
    <p:extLst>
      <p:ext uri="{BB962C8B-B14F-4D97-AF65-F5344CB8AC3E}">
        <p14:creationId xmlns:p14="http://schemas.microsoft.com/office/powerpoint/2010/main" val="103102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5E748-48D3-5FDE-E72E-8EEAECF99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AWS App </a:t>
            </a:r>
            <a:r>
              <a:rPr lang="en-US"/>
              <a:t>Runner? </a:t>
            </a:r>
          </a:p>
          <a:p>
            <a:r>
              <a:rPr lang="en-US"/>
              <a:t>What </a:t>
            </a:r>
            <a:r>
              <a:rPr lang="en-US" dirty="0"/>
              <a:t>is AWS App Runner?</a:t>
            </a:r>
          </a:p>
          <a:p>
            <a:r>
              <a:rPr lang="en-US" dirty="0"/>
              <a:t>AWS App Runner Pricing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2FA4-7ABC-2251-2135-23263313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10927702" cy="538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AWS App Runner?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68A65-FB93-2807-4406-C47728DA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52" y="1740008"/>
            <a:ext cx="7194550" cy="2356216"/>
          </a:xfrm>
          <a:prstGeom prst="rect">
            <a:avLst/>
          </a:prstGeom>
          <a:noFill/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871285-8601-D52A-550D-5D4DEC5C1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194318"/>
            <a:ext cx="3425483" cy="4975136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AWS App Runner is a fully managed container application service</a:t>
            </a:r>
            <a:endParaRPr lang="en-US" b="0" i="0" dirty="0">
              <a:effectLst/>
            </a:endParaRP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Build and run secure web applications at scale without prior container or infrastructure experience.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Scale your applications cost-effectively, with high availability and low latency.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Meet your infrastructure and compliance requirements while staying focused on your application.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Connect to AWS database, cache, and message queue services that support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5622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A27E-2422-1B12-E047-42064F48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10927702" cy="538696"/>
          </a:xfrm>
        </p:spPr>
        <p:txBody>
          <a:bodyPr anchor="t">
            <a:normAutofit/>
          </a:bodyPr>
          <a:lstStyle/>
          <a:p>
            <a:r>
              <a:rPr lang="en-US" dirty="0"/>
              <a:t>What is AWS App Runner?</a:t>
            </a:r>
          </a:p>
        </p:txBody>
      </p:sp>
      <p:pic>
        <p:nvPicPr>
          <p:cNvPr id="1026" name="Picture 2" descr="&#10;      The App Runner application deployment lifecycle&#10;    ">
            <a:extLst>
              <a:ext uri="{FF2B5EF4-FFF2-40B4-BE49-F238E27FC236}">
                <a16:creationId xmlns:a16="http://schemas.microsoft.com/office/drawing/2014/main" id="{324429E9-457E-E2CE-D47C-FED17467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352" y="1059394"/>
            <a:ext cx="7194550" cy="38131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AF1CFF4F-7192-6AC2-8DE3-67E0DB6463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059394"/>
            <a:ext cx="3425483" cy="5110060"/>
          </a:xfrm>
        </p:spPr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</a:rPr>
              <a:t>AWS App Runner is an AWS service that provides a fast, simple, and cost-effective way to directly deploy from source code or a container image to a scalable and secure web application.</a:t>
            </a:r>
          </a:p>
          <a:p>
            <a:r>
              <a:rPr lang="en-US" dirty="0"/>
              <a:t>You don't need to learn new technologies, decide which compute service to use, or know how to provision and configure AWS resources.</a:t>
            </a:r>
          </a:p>
          <a:p>
            <a:r>
              <a:rPr lang="en-US" dirty="0"/>
              <a:t>App Runner connects directly to your code or image repository.</a:t>
            </a:r>
          </a:p>
          <a:p>
            <a:r>
              <a:rPr lang="en-US" dirty="0"/>
              <a:t>It provides an automatic integration and delivery pipeline with fully managed operations, high performance, scalability,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226502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A5BBAE-D61C-0AFC-7E7C-116A8437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927702" cy="538696"/>
          </a:xfrm>
        </p:spPr>
        <p:txBody>
          <a:bodyPr/>
          <a:lstStyle/>
          <a:p>
            <a:r>
              <a:rPr lang="en-US" dirty="0"/>
              <a:t>AWS App Runner Pricing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574EC-DA98-38C0-FE80-08C2EB18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1853822"/>
            <a:ext cx="9762066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3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A7639B0-3737-AA8F-7A2E-B9E6FCA3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10927702" cy="538696"/>
          </a:xfrm>
        </p:spPr>
        <p:txBody>
          <a:bodyPr/>
          <a:lstStyle/>
          <a:p>
            <a:r>
              <a:rPr lang="en-US" dirty="0"/>
              <a:t>AWS App Runner Pricing (2)</a:t>
            </a:r>
          </a:p>
        </p:txBody>
      </p:sp>
      <p:pic>
        <p:nvPicPr>
          <p:cNvPr id="8" name="Picture 7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6FCDA484-D3C4-7F76-BC5E-D24EECF77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1157468"/>
            <a:ext cx="7511970" cy="3699645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7F0244B-B568-421A-BBF7-54CF799A44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157468"/>
            <a:ext cx="3425483" cy="5011986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You are charged for the compute and memory resources used by your application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if you automate your deployments, you will pay a monthly fee for each application that covers all automated deployments for that month.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If you opt to deploy from the source code, you will pay a build fee for the time it takes App Runner to build a container from your source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5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8BD8209-BC29-2413-8D96-DEA5BB6F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228315"/>
            <a:ext cx="10927702" cy="5136020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5A5BBAE-D61C-0AFC-7E7C-116A8437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927702" cy="538696"/>
          </a:xfrm>
        </p:spPr>
        <p:txBody>
          <a:bodyPr/>
          <a:lstStyle/>
          <a:p>
            <a:r>
              <a:rPr lang="en-US" dirty="0"/>
              <a:t>AWS App Runner </a:t>
            </a:r>
            <a:r>
              <a:rPr lang="en-US"/>
              <a:t>Pricing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1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9F1A9-834E-D470-4543-BA828BF5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Deployment by EC2 and App Runner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AAE58-7C27-2496-515E-492E74F4D3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Don’t need to know about Docker, Auto Scaling, Security, Networking, Observability.</a:t>
            </a:r>
          </a:p>
          <a:p>
            <a:r>
              <a:rPr lang="en-US" dirty="0"/>
              <a:t>Easy to configure service to run and build step by step.</a:t>
            </a:r>
          </a:p>
          <a:p>
            <a:r>
              <a:rPr lang="en-US" dirty="0"/>
              <a:t>Easy to target CPU and Memory to run.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39B92C-3129-D042-43B0-CB75B5CE7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AWS App Runner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547082-39E2-49D9-3786-D43A33952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to know about Docker. Manually configure Auto Scaling, Security, Networking, and Observability.</a:t>
            </a:r>
          </a:p>
          <a:p>
            <a:r>
              <a:rPr lang="en-US" dirty="0"/>
              <a:t>Need to have CI/CD process to build and run. We need to know how to deploy to EC2.</a:t>
            </a:r>
          </a:p>
          <a:p>
            <a:r>
              <a:rPr lang="en-US" dirty="0"/>
              <a:t>Must have knowledge and script to choose correctly which needed EC2.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7CD6E-B618-C661-D47B-E8667BFDE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35090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C3307-F054-4959-9144-4D96D0E24931}">
  <ds:schemaRefs>
    <ds:schemaRef ds:uri="http://purl.org/dc/terms/"/>
    <ds:schemaRef ds:uri="http://schemas.microsoft.com/office/2006/documentManagement/types"/>
    <ds:schemaRef ds:uri="http://purl.org/dc/dcmitype/"/>
    <ds:schemaRef ds:uri="56ab9554-5316-4a60-82cf-ec0d3d01c713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elements/1.1/"/>
    <ds:schemaRef ds:uri="140670e8-552e-4ed4-90a8-2e1fc7c78fb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8C1C08-6FF0-49FF-B6D5-CA0BC27F4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308c54-0208-43d3-afad-1f8df2f678b7}" enabled="0" method="" siteId="{f4308c54-0208-43d3-afad-1f8df2f678b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393</TotalTime>
  <Words>385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NTG</vt:lpstr>
      <vt:lpstr>AWS App Runner</vt:lpstr>
      <vt:lpstr>PowerPoint Presentation</vt:lpstr>
      <vt:lpstr>Why AWS App Runner?</vt:lpstr>
      <vt:lpstr>What is AWS App Runner?</vt:lpstr>
      <vt:lpstr>AWS App Runner Pricing</vt:lpstr>
      <vt:lpstr>AWS App Runner Pricing (2)</vt:lpstr>
      <vt:lpstr>AWS App Runner Pricing (3)</vt:lpstr>
      <vt:lpstr>Comparing Deployment by EC2 and App Runner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Trang Dao Thi Thuy</dc:creator>
  <cp:lastModifiedBy>Minh Tran</cp:lastModifiedBy>
  <cp:revision>1</cp:revision>
  <dcterms:created xsi:type="dcterms:W3CDTF">2023-03-03T06:28:41Z</dcterms:created>
  <dcterms:modified xsi:type="dcterms:W3CDTF">2023-08-01T05:43:07Z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