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4" r:id="rId4"/>
  </p:sldMasterIdLst>
  <p:notesMasterIdLst>
    <p:notesMasterId r:id="rId14"/>
  </p:notesMasterIdLst>
  <p:handoutMasterIdLst>
    <p:handoutMasterId r:id="rId15"/>
  </p:handoutMasterIdLst>
  <p:sldIdLst>
    <p:sldId id="314" r:id="rId5"/>
    <p:sldId id="329" r:id="rId6"/>
    <p:sldId id="334" r:id="rId7"/>
    <p:sldId id="343" r:id="rId8"/>
    <p:sldId id="350" r:id="rId9"/>
    <p:sldId id="351" r:id="rId10"/>
    <p:sldId id="347" r:id="rId11"/>
    <p:sldId id="331" r:id="rId12"/>
    <p:sldId id="34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953444B-C426-479C-8BCD-FF7804025603}">
          <p14:sldIdLst>
            <p14:sldId id="314"/>
            <p14:sldId id="329"/>
            <p14:sldId id="334"/>
            <p14:sldId id="343"/>
            <p14:sldId id="350"/>
            <p14:sldId id="351"/>
            <p14:sldId id="347"/>
            <p14:sldId id="331"/>
            <p14:sldId id="345"/>
          </p14:sldIdLst>
        </p14:section>
      </p14:sectionLst>
    </p:ext>
    <p:ext uri="{EFAFB233-063F-42B5-8137-9DF3F51BA10A}">
      <p15:sldGuideLst xmlns:p15="http://schemas.microsoft.com/office/powerpoint/2012/main">
        <p15:guide id="1" orient="horz" pos="1416" userDrawn="1">
          <p15:clr>
            <a:srgbClr val="A4A3A4"/>
          </p15:clr>
        </p15:guide>
        <p15:guide id="2" orient="horz" pos="1008" userDrawn="1">
          <p15:clr>
            <a:srgbClr val="A4A3A4"/>
          </p15:clr>
        </p15:guide>
        <p15:guide id="3"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4" name="Author" initials="A" lastIdx="0"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DDFE"/>
    <a:srgbClr val="D4DDFE"/>
    <a:srgbClr val="D5DEFF"/>
    <a:srgbClr val="F6F7FF"/>
    <a:srgbClr val="DBDCE5"/>
    <a:srgbClr val="F0F1FB"/>
    <a:srgbClr val="DFE1F6"/>
    <a:srgbClr val="EEEFF5"/>
    <a:srgbClr val="DFE1EF"/>
    <a:srgbClr val="A9B1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394" autoAdjust="0"/>
  </p:normalViewPr>
  <p:slideViewPr>
    <p:cSldViewPr snapToGrid="0">
      <p:cViewPr varScale="1">
        <p:scale>
          <a:sx n="64" d="100"/>
          <a:sy n="64" d="100"/>
        </p:scale>
        <p:origin x="84" y="78"/>
      </p:cViewPr>
      <p:guideLst>
        <p:guide orient="horz" pos="1416"/>
        <p:guide orient="horz" pos="1008"/>
        <p:guide pos="3840"/>
      </p:guideLst>
    </p:cSldViewPr>
  </p:slideViewPr>
  <p:outlineViewPr>
    <p:cViewPr>
      <p:scale>
        <a:sx n="33" d="100"/>
        <a:sy n="33" d="100"/>
      </p:scale>
      <p:origin x="0" y="-10368"/>
    </p:cViewPr>
  </p:outlineViewPr>
  <p:notesTextViewPr>
    <p:cViewPr>
      <p:scale>
        <a:sx n="1" d="1"/>
        <a:sy n="1" d="1"/>
      </p:scale>
      <p:origin x="0" y="0"/>
    </p:cViewPr>
  </p:notesTextViewPr>
  <p:sorterViewPr>
    <p:cViewPr varScale="1">
      <p:scale>
        <a:sx n="100" d="100"/>
        <a:sy n="100" d="100"/>
      </p:scale>
      <p:origin x="0" y="0"/>
    </p:cViewPr>
  </p:sorterViewPr>
  <p:notesViewPr>
    <p:cSldViewPr snapToGrid="0" showGuide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59B562-195A-404F-9062-07828404B0C3}" type="doc">
      <dgm:prSet loTypeId="urn:microsoft.com/office/officeart/2008/layout/LinedList" loCatId="list" qsTypeId="urn:microsoft.com/office/officeart/2005/8/quickstyle/simple5" qsCatId="simple" csTypeId="urn:microsoft.com/office/officeart/2005/8/colors/colorful2" csCatId="colorful"/>
      <dgm:spPr/>
      <dgm:t>
        <a:bodyPr/>
        <a:lstStyle/>
        <a:p>
          <a:endParaRPr lang="en-US"/>
        </a:p>
      </dgm:t>
    </dgm:pt>
    <dgm:pt modelId="{74C9F4B4-5950-4544-BA4A-D3B892BBB64C}">
      <dgm:prSet/>
      <dgm:spPr/>
      <dgm:t>
        <a:bodyPr/>
        <a:lstStyle/>
        <a:p>
          <a:r>
            <a:rPr lang="en-US"/>
            <a:t>Introduction</a:t>
          </a:r>
        </a:p>
      </dgm:t>
    </dgm:pt>
    <dgm:pt modelId="{C5AC064C-1268-42A5-96C9-E07E0763C733}" type="parTrans" cxnId="{20829BB4-AA97-43EE-97E0-6790EF56A37B}">
      <dgm:prSet/>
      <dgm:spPr/>
      <dgm:t>
        <a:bodyPr/>
        <a:lstStyle/>
        <a:p>
          <a:endParaRPr lang="en-US"/>
        </a:p>
      </dgm:t>
    </dgm:pt>
    <dgm:pt modelId="{8991C514-6D9F-4CB4-B934-8036F3D1E2D1}" type="sibTrans" cxnId="{20829BB4-AA97-43EE-97E0-6790EF56A37B}">
      <dgm:prSet/>
      <dgm:spPr/>
      <dgm:t>
        <a:bodyPr/>
        <a:lstStyle/>
        <a:p>
          <a:endParaRPr lang="en-US"/>
        </a:p>
      </dgm:t>
    </dgm:pt>
    <dgm:pt modelId="{93018F6E-1468-4247-81A1-89EE481EF5FD}">
      <dgm:prSet/>
      <dgm:spPr/>
      <dgm:t>
        <a:bodyPr/>
        <a:lstStyle/>
        <a:p>
          <a:r>
            <a:rPr lang="en-US"/>
            <a:t>Statement of the Problem</a:t>
          </a:r>
        </a:p>
      </dgm:t>
    </dgm:pt>
    <dgm:pt modelId="{B92F1EA2-CE86-48E8-8055-8FECB1A3EEDB}" type="parTrans" cxnId="{6FF66CDC-A878-4562-9B3E-3D1D3DFBF60A}">
      <dgm:prSet/>
      <dgm:spPr/>
      <dgm:t>
        <a:bodyPr/>
        <a:lstStyle/>
        <a:p>
          <a:endParaRPr lang="en-US"/>
        </a:p>
      </dgm:t>
    </dgm:pt>
    <dgm:pt modelId="{5C196F6B-E58F-42A6-BC32-46989DC1F414}" type="sibTrans" cxnId="{6FF66CDC-A878-4562-9B3E-3D1D3DFBF60A}">
      <dgm:prSet/>
      <dgm:spPr/>
      <dgm:t>
        <a:bodyPr/>
        <a:lstStyle/>
        <a:p>
          <a:endParaRPr lang="en-US"/>
        </a:p>
      </dgm:t>
    </dgm:pt>
    <dgm:pt modelId="{FCFA4EB7-4A09-460E-B60D-F8A2EE7A5538}">
      <dgm:prSet/>
      <dgm:spPr/>
      <dgm:t>
        <a:bodyPr/>
        <a:lstStyle/>
        <a:p>
          <a:r>
            <a:rPr lang="en-US"/>
            <a:t>The Challenge</a:t>
          </a:r>
        </a:p>
      </dgm:t>
    </dgm:pt>
    <dgm:pt modelId="{7A4ECE49-D080-4A9C-8D88-DEA71D3A2685}" type="parTrans" cxnId="{68147CD4-CCE8-466A-B9F1-349BC573088C}">
      <dgm:prSet/>
      <dgm:spPr/>
      <dgm:t>
        <a:bodyPr/>
        <a:lstStyle/>
        <a:p>
          <a:endParaRPr lang="en-US"/>
        </a:p>
      </dgm:t>
    </dgm:pt>
    <dgm:pt modelId="{534767D3-B107-463B-AA1B-CE088BCAE35F}" type="sibTrans" cxnId="{68147CD4-CCE8-466A-B9F1-349BC573088C}">
      <dgm:prSet/>
      <dgm:spPr/>
      <dgm:t>
        <a:bodyPr/>
        <a:lstStyle/>
        <a:p>
          <a:endParaRPr lang="en-US"/>
        </a:p>
      </dgm:t>
    </dgm:pt>
    <dgm:pt modelId="{F7118EDC-A676-4D97-B35B-7BA86E71452E}">
      <dgm:prSet/>
      <dgm:spPr/>
      <dgm:t>
        <a:bodyPr/>
        <a:lstStyle/>
        <a:p>
          <a:r>
            <a:rPr lang="en-US"/>
            <a:t>Data Cleaning Steps</a:t>
          </a:r>
        </a:p>
      </dgm:t>
    </dgm:pt>
    <dgm:pt modelId="{251DB259-A67C-4898-8688-9F88B1A2B5CD}" type="parTrans" cxnId="{D31524B7-ABEB-4325-8D76-AA4FAB1A7BDD}">
      <dgm:prSet/>
      <dgm:spPr/>
      <dgm:t>
        <a:bodyPr/>
        <a:lstStyle/>
        <a:p>
          <a:endParaRPr lang="en-US"/>
        </a:p>
      </dgm:t>
    </dgm:pt>
    <dgm:pt modelId="{DC3551D6-528C-4384-8D5F-EE0D95D6C090}" type="sibTrans" cxnId="{D31524B7-ABEB-4325-8D76-AA4FAB1A7BDD}">
      <dgm:prSet/>
      <dgm:spPr/>
      <dgm:t>
        <a:bodyPr/>
        <a:lstStyle/>
        <a:p>
          <a:endParaRPr lang="en-US"/>
        </a:p>
      </dgm:t>
    </dgm:pt>
    <dgm:pt modelId="{ED40BBA9-B4B8-40C2-AF89-1F92E596F630}">
      <dgm:prSet/>
      <dgm:spPr/>
      <dgm:t>
        <a:bodyPr/>
        <a:lstStyle/>
        <a:p>
          <a:r>
            <a:rPr lang="en-US"/>
            <a:t>Key Performance Indicators</a:t>
          </a:r>
        </a:p>
      </dgm:t>
    </dgm:pt>
    <dgm:pt modelId="{C5892591-F2CA-477A-8B2A-C0AF74FE29A4}" type="parTrans" cxnId="{B4FE2DD9-23EC-4CF3-8A69-A3F3DBECBD12}">
      <dgm:prSet/>
      <dgm:spPr/>
      <dgm:t>
        <a:bodyPr/>
        <a:lstStyle/>
        <a:p>
          <a:endParaRPr lang="en-US"/>
        </a:p>
      </dgm:t>
    </dgm:pt>
    <dgm:pt modelId="{BEB92A3B-CFC7-4D91-949F-DED14DCB5E67}" type="sibTrans" cxnId="{B4FE2DD9-23EC-4CF3-8A69-A3F3DBECBD12}">
      <dgm:prSet/>
      <dgm:spPr/>
      <dgm:t>
        <a:bodyPr/>
        <a:lstStyle/>
        <a:p>
          <a:endParaRPr lang="en-US"/>
        </a:p>
      </dgm:t>
    </dgm:pt>
    <dgm:pt modelId="{CF643C4D-BC29-4D2A-A6EB-EB171C473DAC}">
      <dgm:prSet/>
      <dgm:spPr/>
      <dgm:t>
        <a:bodyPr/>
        <a:lstStyle/>
        <a:p>
          <a:r>
            <a:rPr lang="en-US"/>
            <a:t>Summary of Findings</a:t>
          </a:r>
        </a:p>
      </dgm:t>
    </dgm:pt>
    <dgm:pt modelId="{5DC44E33-C0C4-4946-9E24-FC666204BC49}" type="parTrans" cxnId="{B6311C28-8007-4167-A202-901E38BEEA18}">
      <dgm:prSet/>
      <dgm:spPr/>
      <dgm:t>
        <a:bodyPr/>
        <a:lstStyle/>
        <a:p>
          <a:endParaRPr lang="en-US"/>
        </a:p>
      </dgm:t>
    </dgm:pt>
    <dgm:pt modelId="{338093A5-DE4D-4B2A-80A6-97A391E0F7D3}" type="sibTrans" cxnId="{B6311C28-8007-4167-A202-901E38BEEA18}">
      <dgm:prSet/>
      <dgm:spPr/>
      <dgm:t>
        <a:bodyPr/>
        <a:lstStyle/>
        <a:p>
          <a:endParaRPr lang="en-US"/>
        </a:p>
      </dgm:t>
    </dgm:pt>
    <dgm:pt modelId="{984BBB05-6B13-42F7-9C12-DC8717EFB94E}">
      <dgm:prSet/>
      <dgm:spPr/>
      <dgm:t>
        <a:bodyPr/>
        <a:lstStyle/>
        <a:p>
          <a:r>
            <a:rPr lang="en-US"/>
            <a:t>Conclusion</a:t>
          </a:r>
        </a:p>
      </dgm:t>
    </dgm:pt>
    <dgm:pt modelId="{4FB913AB-3F7B-40CF-BA41-CCFFA2250104}" type="parTrans" cxnId="{9351535A-39D6-46EC-9F66-7F0F9AF5D06B}">
      <dgm:prSet/>
      <dgm:spPr/>
      <dgm:t>
        <a:bodyPr/>
        <a:lstStyle/>
        <a:p>
          <a:endParaRPr lang="en-US"/>
        </a:p>
      </dgm:t>
    </dgm:pt>
    <dgm:pt modelId="{DDAFFCC1-8234-40A4-8051-9948DC84877C}" type="sibTrans" cxnId="{9351535A-39D6-46EC-9F66-7F0F9AF5D06B}">
      <dgm:prSet/>
      <dgm:spPr/>
      <dgm:t>
        <a:bodyPr/>
        <a:lstStyle/>
        <a:p>
          <a:endParaRPr lang="en-US"/>
        </a:p>
      </dgm:t>
    </dgm:pt>
    <dgm:pt modelId="{C2F8538F-9E19-48A6-9D22-0D0AF3FC26F6}" type="pres">
      <dgm:prSet presAssocID="{1F59B562-195A-404F-9062-07828404B0C3}" presName="vert0" presStyleCnt="0">
        <dgm:presLayoutVars>
          <dgm:dir/>
          <dgm:animOne val="branch"/>
          <dgm:animLvl val="lvl"/>
        </dgm:presLayoutVars>
      </dgm:prSet>
      <dgm:spPr/>
    </dgm:pt>
    <dgm:pt modelId="{45F8B0DA-6FBC-429B-8CC8-3A413AED3767}" type="pres">
      <dgm:prSet presAssocID="{74C9F4B4-5950-4544-BA4A-D3B892BBB64C}" presName="thickLine" presStyleLbl="alignNode1" presStyleIdx="0" presStyleCnt="7"/>
      <dgm:spPr/>
    </dgm:pt>
    <dgm:pt modelId="{1FD8F187-43BE-483C-B3E2-D13FC8C4AB55}" type="pres">
      <dgm:prSet presAssocID="{74C9F4B4-5950-4544-BA4A-D3B892BBB64C}" presName="horz1" presStyleCnt="0"/>
      <dgm:spPr/>
    </dgm:pt>
    <dgm:pt modelId="{4FD1AD3F-6414-42C9-9C15-1661A9648D3F}" type="pres">
      <dgm:prSet presAssocID="{74C9F4B4-5950-4544-BA4A-D3B892BBB64C}" presName="tx1" presStyleLbl="revTx" presStyleIdx="0" presStyleCnt="7"/>
      <dgm:spPr/>
    </dgm:pt>
    <dgm:pt modelId="{861145C6-FD14-4F3E-9B76-196D660FA947}" type="pres">
      <dgm:prSet presAssocID="{74C9F4B4-5950-4544-BA4A-D3B892BBB64C}" presName="vert1" presStyleCnt="0"/>
      <dgm:spPr/>
    </dgm:pt>
    <dgm:pt modelId="{D4B0D71A-3FAA-43CA-AEFC-156967C9189B}" type="pres">
      <dgm:prSet presAssocID="{93018F6E-1468-4247-81A1-89EE481EF5FD}" presName="thickLine" presStyleLbl="alignNode1" presStyleIdx="1" presStyleCnt="7"/>
      <dgm:spPr/>
    </dgm:pt>
    <dgm:pt modelId="{6670A42C-3E52-4A06-A282-4081D6FC38FB}" type="pres">
      <dgm:prSet presAssocID="{93018F6E-1468-4247-81A1-89EE481EF5FD}" presName="horz1" presStyleCnt="0"/>
      <dgm:spPr/>
    </dgm:pt>
    <dgm:pt modelId="{86353B37-B957-4F26-8345-0AFF40AF208D}" type="pres">
      <dgm:prSet presAssocID="{93018F6E-1468-4247-81A1-89EE481EF5FD}" presName="tx1" presStyleLbl="revTx" presStyleIdx="1" presStyleCnt="7"/>
      <dgm:spPr/>
    </dgm:pt>
    <dgm:pt modelId="{AA520264-FA1A-4F6B-94BA-A0013D9EC519}" type="pres">
      <dgm:prSet presAssocID="{93018F6E-1468-4247-81A1-89EE481EF5FD}" presName="vert1" presStyleCnt="0"/>
      <dgm:spPr/>
    </dgm:pt>
    <dgm:pt modelId="{004C3C4C-9DF2-4B22-9D2B-44DE73E5BB1B}" type="pres">
      <dgm:prSet presAssocID="{FCFA4EB7-4A09-460E-B60D-F8A2EE7A5538}" presName="thickLine" presStyleLbl="alignNode1" presStyleIdx="2" presStyleCnt="7"/>
      <dgm:spPr/>
    </dgm:pt>
    <dgm:pt modelId="{F0BA049B-CC59-40DA-9DE1-7DE82F3126FF}" type="pres">
      <dgm:prSet presAssocID="{FCFA4EB7-4A09-460E-B60D-F8A2EE7A5538}" presName="horz1" presStyleCnt="0"/>
      <dgm:spPr/>
    </dgm:pt>
    <dgm:pt modelId="{6DE5E5EB-F473-4FEE-B245-A3D73A2F3FC5}" type="pres">
      <dgm:prSet presAssocID="{FCFA4EB7-4A09-460E-B60D-F8A2EE7A5538}" presName="tx1" presStyleLbl="revTx" presStyleIdx="2" presStyleCnt="7"/>
      <dgm:spPr/>
    </dgm:pt>
    <dgm:pt modelId="{B849AE93-E5D7-4E23-ACAE-C2E87B631E0B}" type="pres">
      <dgm:prSet presAssocID="{FCFA4EB7-4A09-460E-B60D-F8A2EE7A5538}" presName="vert1" presStyleCnt="0"/>
      <dgm:spPr/>
    </dgm:pt>
    <dgm:pt modelId="{8ADAFF6F-F876-4BA7-90FA-9392A1D3A78B}" type="pres">
      <dgm:prSet presAssocID="{F7118EDC-A676-4D97-B35B-7BA86E71452E}" presName="thickLine" presStyleLbl="alignNode1" presStyleIdx="3" presStyleCnt="7"/>
      <dgm:spPr/>
    </dgm:pt>
    <dgm:pt modelId="{F3318589-0D2C-4D11-934D-8C87CB133DCC}" type="pres">
      <dgm:prSet presAssocID="{F7118EDC-A676-4D97-B35B-7BA86E71452E}" presName="horz1" presStyleCnt="0"/>
      <dgm:spPr/>
    </dgm:pt>
    <dgm:pt modelId="{5A24BD47-7DA6-4AB2-B88C-8518C91743C8}" type="pres">
      <dgm:prSet presAssocID="{F7118EDC-A676-4D97-B35B-7BA86E71452E}" presName="tx1" presStyleLbl="revTx" presStyleIdx="3" presStyleCnt="7"/>
      <dgm:spPr/>
    </dgm:pt>
    <dgm:pt modelId="{EBC1E7D3-9F1D-4E3C-81DF-526A84015D30}" type="pres">
      <dgm:prSet presAssocID="{F7118EDC-A676-4D97-B35B-7BA86E71452E}" presName="vert1" presStyleCnt="0"/>
      <dgm:spPr/>
    </dgm:pt>
    <dgm:pt modelId="{5116D5A4-609D-4FDB-A022-CF612305B567}" type="pres">
      <dgm:prSet presAssocID="{ED40BBA9-B4B8-40C2-AF89-1F92E596F630}" presName="thickLine" presStyleLbl="alignNode1" presStyleIdx="4" presStyleCnt="7"/>
      <dgm:spPr/>
    </dgm:pt>
    <dgm:pt modelId="{960DCDF4-3BBF-4AB9-B0EE-0CFD3C24E150}" type="pres">
      <dgm:prSet presAssocID="{ED40BBA9-B4B8-40C2-AF89-1F92E596F630}" presName="horz1" presStyleCnt="0"/>
      <dgm:spPr/>
    </dgm:pt>
    <dgm:pt modelId="{24B03E12-B592-4F38-9B87-262595F62883}" type="pres">
      <dgm:prSet presAssocID="{ED40BBA9-B4B8-40C2-AF89-1F92E596F630}" presName="tx1" presStyleLbl="revTx" presStyleIdx="4" presStyleCnt="7"/>
      <dgm:spPr/>
    </dgm:pt>
    <dgm:pt modelId="{BD792B0D-36FE-4A52-BEA7-03EFDB0E45E8}" type="pres">
      <dgm:prSet presAssocID="{ED40BBA9-B4B8-40C2-AF89-1F92E596F630}" presName="vert1" presStyleCnt="0"/>
      <dgm:spPr/>
    </dgm:pt>
    <dgm:pt modelId="{B8C57CCC-7017-4060-AE4C-2A97075F8B98}" type="pres">
      <dgm:prSet presAssocID="{CF643C4D-BC29-4D2A-A6EB-EB171C473DAC}" presName="thickLine" presStyleLbl="alignNode1" presStyleIdx="5" presStyleCnt="7"/>
      <dgm:spPr/>
    </dgm:pt>
    <dgm:pt modelId="{074EBC84-850C-4AB0-B79E-3E7AD7F0DF10}" type="pres">
      <dgm:prSet presAssocID="{CF643C4D-BC29-4D2A-A6EB-EB171C473DAC}" presName="horz1" presStyleCnt="0"/>
      <dgm:spPr/>
    </dgm:pt>
    <dgm:pt modelId="{55308C3B-ADA9-4284-8BBC-BBE954649686}" type="pres">
      <dgm:prSet presAssocID="{CF643C4D-BC29-4D2A-A6EB-EB171C473DAC}" presName="tx1" presStyleLbl="revTx" presStyleIdx="5" presStyleCnt="7"/>
      <dgm:spPr/>
    </dgm:pt>
    <dgm:pt modelId="{D29DFA80-BB04-4DD9-8D36-97D17A2386FF}" type="pres">
      <dgm:prSet presAssocID="{CF643C4D-BC29-4D2A-A6EB-EB171C473DAC}" presName="vert1" presStyleCnt="0"/>
      <dgm:spPr/>
    </dgm:pt>
    <dgm:pt modelId="{DCB73AF6-4853-439F-9140-05B597BB343D}" type="pres">
      <dgm:prSet presAssocID="{984BBB05-6B13-42F7-9C12-DC8717EFB94E}" presName="thickLine" presStyleLbl="alignNode1" presStyleIdx="6" presStyleCnt="7"/>
      <dgm:spPr/>
    </dgm:pt>
    <dgm:pt modelId="{85B160EC-C3BE-4DDA-90B1-ADB712C3D346}" type="pres">
      <dgm:prSet presAssocID="{984BBB05-6B13-42F7-9C12-DC8717EFB94E}" presName="horz1" presStyleCnt="0"/>
      <dgm:spPr/>
    </dgm:pt>
    <dgm:pt modelId="{887A0096-1E4F-4D25-BA8E-BF54317D4DD1}" type="pres">
      <dgm:prSet presAssocID="{984BBB05-6B13-42F7-9C12-DC8717EFB94E}" presName="tx1" presStyleLbl="revTx" presStyleIdx="6" presStyleCnt="7"/>
      <dgm:spPr/>
    </dgm:pt>
    <dgm:pt modelId="{8D5C2BFB-C872-4BBA-A19A-664A98A8B691}" type="pres">
      <dgm:prSet presAssocID="{984BBB05-6B13-42F7-9C12-DC8717EFB94E}" presName="vert1" presStyleCnt="0"/>
      <dgm:spPr/>
    </dgm:pt>
  </dgm:ptLst>
  <dgm:cxnLst>
    <dgm:cxn modelId="{CC51871B-0E01-4050-90BA-F194BE427DED}" type="presOf" srcId="{F7118EDC-A676-4D97-B35B-7BA86E71452E}" destId="{5A24BD47-7DA6-4AB2-B88C-8518C91743C8}" srcOrd="0" destOrd="0" presId="urn:microsoft.com/office/officeart/2008/layout/LinedList"/>
    <dgm:cxn modelId="{E2BBEF1C-9122-4254-A5C2-B3C120DD82E2}" type="presOf" srcId="{1F59B562-195A-404F-9062-07828404B0C3}" destId="{C2F8538F-9E19-48A6-9D22-0D0AF3FC26F6}" srcOrd="0" destOrd="0" presId="urn:microsoft.com/office/officeart/2008/layout/LinedList"/>
    <dgm:cxn modelId="{B6311C28-8007-4167-A202-901E38BEEA18}" srcId="{1F59B562-195A-404F-9062-07828404B0C3}" destId="{CF643C4D-BC29-4D2A-A6EB-EB171C473DAC}" srcOrd="5" destOrd="0" parTransId="{5DC44E33-C0C4-4946-9E24-FC666204BC49}" sibTransId="{338093A5-DE4D-4B2A-80A6-97A391E0F7D3}"/>
    <dgm:cxn modelId="{64274033-0502-4359-88A1-D6386FBD02B2}" type="presOf" srcId="{93018F6E-1468-4247-81A1-89EE481EF5FD}" destId="{86353B37-B957-4F26-8345-0AFF40AF208D}" srcOrd="0" destOrd="0" presId="urn:microsoft.com/office/officeart/2008/layout/LinedList"/>
    <dgm:cxn modelId="{817A0A44-5823-487F-8A67-B3436D3C33FC}" type="presOf" srcId="{FCFA4EB7-4A09-460E-B60D-F8A2EE7A5538}" destId="{6DE5E5EB-F473-4FEE-B245-A3D73A2F3FC5}" srcOrd="0" destOrd="0" presId="urn:microsoft.com/office/officeart/2008/layout/LinedList"/>
    <dgm:cxn modelId="{9351535A-39D6-46EC-9F66-7F0F9AF5D06B}" srcId="{1F59B562-195A-404F-9062-07828404B0C3}" destId="{984BBB05-6B13-42F7-9C12-DC8717EFB94E}" srcOrd="6" destOrd="0" parTransId="{4FB913AB-3F7B-40CF-BA41-CCFFA2250104}" sibTransId="{DDAFFCC1-8234-40A4-8051-9948DC84877C}"/>
    <dgm:cxn modelId="{5B14CD86-5872-41B7-81E3-667B1FCD633A}" type="presOf" srcId="{984BBB05-6B13-42F7-9C12-DC8717EFB94E}" destId="{887A0096-1E4F-4D25-BA8E-BF54317D4DD1}" srcOrd="0" destOrd="0" presId="urn:microsoft.com/office/officeart/2008/layout/LinedList"/>
    <dgm:cxn modelId="{76095996-4CB6-40A3-A0E4-2077D7816F8E}" type="presOf" srcId="{CF643C4D-BC29-4D2A-A6EB-EB171C473DAC}" destId="{55308C3B-ADA9-4284-8BBC-BBE954649686}" srcOrd="0" destOrd="0" presId="urn:microsoft.com/office/officeart/2008/layout/LinedList"/>
    <dgm:cxn modelId="{C090B0A0-DD76-4BAB-8172-FF3ABA3645F4}" type="presOf" srcId="{ED40BBA9-B4B8-40C2-AF89-1F92E596F630}" destId="{24B03E12-B592-4F38-9B87-262595F62883}" srcOrd="0" destOrd="0" presId="urn:microsoft.com/office/officeart/2008/layout/LinedList"/>
    <dgm:cxn modelId="{20829BB4-AA97-43EE-97E0-6790EF56A37B}" srcId="{1F59B562-195A-404F-9062-07828404B0C3}" destId="{74C9F4B4-5950-4544-BA4A-D3B892BBB64C}" srcOrd="0" destOrd="0" parTransId="{C5AC064C-1268-42A5-96C9-E07E0763C733}" sibTransId="{8991C514-6D9F-4CB4-B934-8036F3D1E2D1}"/>
    <dgm:cxn modelId="{D31524B7-ABEB-4325-8D76-AA4FAB1A7BDD}" srcId="{1F59B562-195A-404F-9062-07828404B0C3}" destId="{F7118EDC-A676-4D97-B35B-7BA86E71452E}" srcOrd="3" destOrd="0" parTransId="{251DB259-A67C-4898-8688-9F88B1A2B5CD}" sibTransId="{DC3551D6-528C-4384-8D5F-EE0D95D6C090}"/>
    <dgm:cxn modelId="{68147CD4-CCE8-466A-B9F1-349BC573088C}" srcId="{1F59B562-195A-404F-9062-07828404B0C3}" destId="{FCFA4EB7-4A09-460E-B60D-F8A2EE7A5538}" srcOrd="2" destOrd="0" parTransId="{7A4ECE49-D080-4A9C-8D88-DEA71D3A2685}" sibTransId="{534767D3-B107-463B-AA1B-CE088BCAE35F}"/>
    <dgm:cxn modelId="{B4FE2DD9-23EC-4CF3-8A69-A3F3DBECBD12}" srcId="{1F59B562-195A-404F-9062-07828404B0C3}" destId="{ED40BBA9-B4B8-40C2-AF89-1F92E596F630}" srcOrd="4" destOrd="0" parTransId="{C5892591-F2CA-477A-8B2A-C0AF74FE29A4}" sibTransId="{BEB92A3B-CFC7-4D91-949F-DED14DCB5E67}"/>
    <dgm:cxn modelId="{6FF66CDC-A878-4562-9B3E-3D1D3DFBF60A}" srcId="{1F59B562-195A-404F-9062-07828404B0C3}" destId="{93018F6E-1468-4247-81A1-89EE481EF5FD}" srcOrd="1" destOrd="0" parTransId="{B92F1EA2-CE86-48E8-8055-8FECB1A3EEDB}" sibTransId="{5C196F6B-E58F-42A6-BC32-46989DC1F414}"/>
    <dgm:cxn modelId="{643D65E0-5A67-49C5-AF39-51E153939425}" type="presOf" srcId="{74C9F4B4-5950-4544-BA4A-D3B892BBB64C}" destId="{4FD1AD3F-6414-42C9-9C15-1661A9648D3F}" srcOrd="0" destOrd="0" presId="urn:microsoft.com/office/officeart/2008/layout/LinedList"/>
    <dgm:cxn modelId="{A0EF5C8A-A274-43BD-92E1-43A50CEAE296}" type="presParOf" srcId="{C2F8538F-9E19-48A6-9D22-0D0AF3FC26F6}" destId="{45F8B0DA-6FBC-429B-8CC8-3A413AED3767}" srcOrd="0" destOrd="0" presId="urn:microsoft.com/office/officeart/2008/layout/LinedList"/>
    <dgm:cxn modelId="{3527705F-C925-40C8-8443-01C6592311C7}" type="presParOf" srcId="{C2F8538F-9E19-48A6-9D22-0D0AF3FC26F6}" destId="{1FD8F187-43BE-483C-B3E2-D13FC8C4AB55}" srcOrd="1" destOrd="0" presId="urn:microsoft.com/office/officeart/2008/layout/LinedList"/>
    <dgm:cxn modelId="{402C782F-9E09-4197-8838-2B4249C112CE}" type="presParOf" srcId="{1FD8F187-43BE-483C-B3E2-D13FC8C4AB55}" destId="{4FD1AD3F-6414-42C9-9C15-1661A9648D3F}" srcOrd="0" destOrd="0" presId="urn:microsoft.com/office/officeart/2008/layout/LinedList"/>
    <dgm:cxn modelId="{F6EDD696-479D-4656-8699-FC1592707ED0}" type="presParOf" srcId="{1FD8F187-43BE-483C-B3E2-D13FC8C4AB55}" destId="{861145C6-FD14-4F3E-9B76-196D660FA947}" srcOrd="1" destOrd="0" presId="urn:microsoft.com/office/officeart/2008/layout/LinedList"/>
    <dgm:cxn modelId="{5E3575A6-D96A-4AEC-9AAE-7622E410DF42}" type="presParOf" srcId="{C2F8538F-9E19-48A6-9D22-0D0AF3FC26F6}" destId="{D4B0D71A-3FAA-43CA-AEFC-156967C9189B}" srcOrd="2" destOrd="0" presId="urn:microsoft.com/office/officeart/2008/layout/LinedList"/>
    <dgm:cxn modelId="{5B222B08-EA66-4CDF-BE0B-65516C4EA2D5}" type="presParOf" srcId="{C2F8538F-9E19-48A6-9D22-0D0AF3FC26F6}" destId="{6670A42C-3E52-4A06-A282-4081D6FC38FB}" srcOrd="3" destOrd="0" presId="urn:microsoft.com/office/officeart/2008/layout/LinedList"/>
    <dgm:cxn modelId="{92BDD1A2-1152-4614-8594-6ECF81305E7A}" type="presParOf" srcId="{6670A42C-3E52-4A06-A282-4081D6FC38FB}" destId="{86353B37-B957-4F26-8345-0AFF40AF208D}" srcOrd="0" destOrd="0" presId="urn:microsoft.com/office/officeart/2008/layout/LinedList"/>
    <dgm:cxn modelId="{122069F8-4C58-4D60-9C36-141E7979C938}" type="presParOf" srcId="{6670A42C-3E52-4A06-A282-4081D6FC38FB}" destId="{AA520264-FA1A-4F6B-94BA-A0013D9EC519}" srcOrd="1" destOrd="0" presId="urn:microsoft.com/office/officeart/2008/layout/LinedList"/>
    <dgm:cxn modelId="{2C30D54C-D9C5-4A25-B572-9470DD0850DB}" type="presParOf" srcId="{C2F8538F-9E19-48A6-9D22-0D0AF3FC26F6}" destId="{004C3C4C-9DF2-4B22-9D2B-44DE73E5BB1B}" srcOrd="4" destOrd="0" presId="urn:microsoft.com/office/officeart/2008/layout/LinedList"/>
    <dgm:cxn modelId="{84334E08-C5B7-4B6F-8ED4-26FC2C8AE793}" type="presParOf" srcId="{C2F8538F-9E19-48A6-9D22-0D0AF3FC26F6}" destId="{F0BA049B-CC59-40DA-9DE1-7DE82F3126FF}" srcOrd="5" destOrd="0" presId="urn:microsoft.com/office/officeart/2008/layout/LinedList"/>
    <dgm:cxn modelId="{63A843A1-3872-4544-A95D-D22B9BFECBCD}" type="presParOf" srcId="{F0BA049B-CC59-40DA-9DE1-7DE82F3126FF}" destId="{6DE5E5EB-F473-4FEE-B245-A3D73A2F3FC5}" srcOrd="0" destOrd="0" presId="urn:microsoft.com/office/officeart/2008/layout/LinedList"/>
    <dgm:cxn modelId="{421C2839-997F-4619-82A9-7323F52B0F3A}" type="presParOf" srcId="{F0BA049B-CC59-40DA-9DE1-7DE82F3126FF}" destId="{B849AE93-E5D7-4E23-ACAE-C2E87B631E0B}" srcOrd="1" destOrd="0" presId="urn:microsoft.com/office/officeart/2008/layout/LinedList"/>
    <dgm:cxn modelId="{4F662761-CD0F-4AB8-B3E0-B444149058A7}" type="presParOf" srcId="{C2F8538F-9E19-48A6-9D22-0D0AF3FC26F6}" destId="{8ADAFF6F-F876-4BA7-90FA-9392A1D3A78B}" srcOrd="6" destOrd="0" presId="urn:microsoft.com/office/officeart/2008/layout/LinedList"/>
    <dgm:cxn modelId="{A1AB77FB-CD5A-405A-A651-32AD4A0BEE71}" type="presParOf" srcId="{C2F8538F-9E19-48A6-9D22-0D0AF3FC26F6}" destId="{F3318589-0D2C-4D11-934D-8C87CB133DCC}" srcOrd="7" destOrd="0" presId="urn:microsoft.com/office/officeart/2008/layout/LinedList"/>
    <dgm:cxn modelId="{94DF252D-BC0C-4CD0-937F-A5F07CF050C3}" type="presParOf" srcId="{F3318589-0D2C-4D11-934D-8C87CB133DCC}" destId="{5A24BD47-7DA6-4AB2-B88C-8518C91743C8}" srcOrd="0" destOrd="0" presId="urn:microsoft.com/office/officeart/2008/layout/LinedList"/>
    <dgm:cxn modelId="{9B2A6E9A-40E3-43DE-9CDD-6DDA266D0467}" type="presParOf" srcId="{F3318589-0D2C-4D11-934D-8C87CB133DCC}" destId="{EBC1E7D3-9F1D-4E3C-81DF-526A84015D30}" srcOrd="1" destOrd="0" presId="urn:microsoft.com/office/officeart/2008/layout/LinedList"/>
    <dgm:cxn modelId="{9BC50F58-1560-4296-AA91-908C17721932}" type="presParOf" srcId="{C2F8538F-9E19-48A6-9D22-0D0AF3FC26F6}" destId="{5116D5A4-609D-4FDB-A022-CF612305B567}" srcOrd="8" destOrd="0" presId="urn:microsoft.com/office/officeart/2008/layout/LinedList"/>
    <dgm:cxn modelId="{A7A414D3-E916-4430-9539-7E0C991001A6}" type="presParOf" srcId="{C2F8538F-9E19-48A6-9D22-0D0AF3FC26F6}" destId="{960DCDF4-3BBF-4AB9-B0EE-0CFD3C24E150}" srcOrd="9" destOrd="0" presId="urn:microsoft.com/office/officeart/2008/layout/LinedList"/>
    <dgm:cxn modelId="{0B7D930E-25A8-4D12-BAE2-2361314937D1}" type="presParOf" srcId="{960DCDF4-3BBF-4AB9-B0EE-0CFD3C24E150}" destId="{24B03E12-B592-4F38-9B87-262595F62883}" srcOrd="0" destOrd="0" presId="urn:microsoft.com/office/officeart/2008/layout/LinedList"/>
    <dgm:cxn modelId="{34CE83F0-2550-464A-9351-3FF971E66635}" type="presParOf" srcId="{960DCDF4-3BBF-4AB9-B0EE-0CFD3C24E150}" destId="{BD792B0D-36FE-4A52-BEA7-03EFDB0E45E8}" srcOrd="1" destOrd="0" presId="urn:microsoft.com/office/officeart/2008/layout/LinedList"/>
    <dgm:cxn modelId="{D3784CCB-8536-4C14-A6BF-344BC40F63B2}" type="presParOf" srcId="{C2F8538F-9E19-48A6-9D22-0D0AF3FC26F6}" destId="{B8C57CCC-7017-4060-AE4C-2A97075F8B98}" srcOrd="10" destOrd="0" presId="urn:microsoft.com/office/officeart/2008/layout/LinedList"/>
    <dgm:cxn modelId="{691815E7-3380-45BD-8CE5-A1FE94AF2EA1}" type="presParOf" srcId="{C2F8538F-9E19-48A6-9D22-0D0AF3FC26F6}" destId="{074EBC84-850C-4AB0-B79E-3E7AD7F0DF10}" srcOrd="11" destOrd="0" presId="urn:microsoft.com/office/officeart/2008/layout/LinedList"/>
    <dgm:cxn modelId="{92E763AB-A4BA-4EE2-A4A9-50F0BD1FE801}" type="presParOf" srcId="{074EBC84-850C-4AB0-B79E-3E7AD7F0DF10}" destId="{55308C3B-ADA9-4284-8BBC-BBE954649686}" srcOrd="0" destOrd="0" presId="urn:microsoft.com/office/officeart/2008/layout/LinedList"/>
    <dgm:cxn modelId="{8A5A09A2-858D-4F3F-9B2D-0E2FD7B94192}" type="presParOf" srcId="{074EBC84-850C-4AB0-B79E-3E7AD7F0DF10}" destId="{D29DFA80-BB04-4DD9-8D36-97D17A2386FF}" srcOrd="1" destOrd="0" presId="urn:microsoft.com/office/officeart/2008/layout/LinedList"/>
    <dgm:cxn modelId="{52CEC609-2631-472B-80F1-FB3C6BE2B0D2}" type="presParOf" srcId="{C2F8538F-9E19-48A6-9D22-0D0AF3FC26F6}" destId="{DCB73AF6-4853-439F-9140-05B597BB343D}" srcOrd="12" destOrd="0" presId="urn:microsoft.com/office/officeart/2008/layout/LinedList"/>
    <dgm:cxn modelId="{C09BDE26-1E10-46E8-8CC4-7FE37CF170B1}" type="presParOf" srcId="{C2F8538F-9E19-48A6-9D22-0D0AF3FC26F6}" destId="{85B160EC-C3BE-4DDA-90B1-ADB712C3D346}" srcOrd="13" destOrd="0" presId="urn:microsoft.com/office/officeart/2008/layout/LinedList"/>
    <dgm:cxn modelId="{564D6AEE-CFCB-4452-8F4D-9E013EE103B6}" type="presParOf" srcId="{85B160EC-C3BE-4DDA-90B1-ADB712C3D346}" destId="{887A0096-1E4F-4D25-BA8E-BF54317D4DD1}" srcOrd="0" destOrd="0" presId="urn:microsoft.com/office/officeart/2008/layout/LinedList"/>
    <dgm:cxn modelId="{150BAE63-A1C0-4BE4-AB37-1B4D9C4486F8}" type="presParOf" srcId="{85B160EC-C3BE-4DDA-90B1-ADB712C3D346}" destId="{8D5C2BFB-C872-4BBA-A19A-664A98A8B691}" srcOrd="1" destOrd="0" presId="urn:microsoft.com/office/officeart/2008/layout/Line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F707D0-C8ED-4ADC-AD9F-093C177A3CA0}" type="doc">
      <dgm:prSet loTypeId="urn:microsoft.com/office/officeart/2008/layout/LinedList" loCatId="list" qsTypeId="urn:microsoft.com/office/officeart/2005/8/quickstyle/simple5" qsCatId="simple" csTypeId="urn:microsoft.com/office/officeart/2005/8/colors/colorful1" csCatId="colorful"/>
      <dgm:spPr/>
      <dgm:t>
        <a:bodyPr/>
        <a:lstStyle/>
        <a:p>
          <a:endParaRPr lang="en-US"/>
        </a:p>
      </dgm:t>
    </dgm:pt>
    <dgm:pt modelId="{3E750818-F8D0-46F1-8161-F27C74E853DD}">
      <dgm:prSet/>
      <dgm:spPr/>
      <dgm:t>
        <a:bodyPr/>
        <a:lstStyle/>
        <a:p>
          <a:r>
            <a:rPr lang="en-US" b="0" i="0" dirty="0"/>
            <a:t>The Washington DC Crime Analysis reveals a total of 3,866 reported crimes, with the highest frequency occurring during the evening hours, particularly on Fridays. The most common crime type is theft/other, followed by auto theft and motor vehicle theft, indicating a strong trend in property-related offenses.</a:t>
          </a:r>
          <a:endParaRPr lang="en-US" dirty="0"/>
        </a:p>
      </dgm:t>
    </dgm:pt>
    <dgm:pt modelId="{2090FCF8-0048-40C3-9D67-323E54A5EC9B}" type="parTrans" cxnId="{B1DF937C-D7DE-4564-8536-9236E07F3527}">
      <dgm:prSet/>
      <dgm:spPr/>
      <dgm:t>
        <a:bodyPr/>
        <a:lstStyle/>
        <a:p>
          <a:endParaRPr lang="en-US"/>
        </a:p>
      </dgm:t>
    </dgm:pt>
    <dgm:pt modelId="{EA43E26A-2521-49E7-A7BB-9EE3377C5755}" type="sibTrans" cxnId="{B1DF937C-D7DE-4564-8536-9236E07F3527}">
      <dgm:prSet/>
      <dgm:spPr/>
      <dgm:t>
        <a:bodyPr/>
        <a:lstStyle/>
        <a:p>
          <a:endParaRPr lang="en-US"/>
        </a:p>
      </dgm:t>
    </dgm:pt>
    <dgm:pt modelId="{D6AC6BA8-F435-4764-B402-DDF91B5B42C0}">
      <dgm:prSet/>
      <dgm:spPr/>
      <dgm:t>
        <a:bodyPr/>
        <a:lstStyle/>
        <a:p>
          <a:r>
            <a:rPr lang="en-US" dirty="0"/>
            <a:t>Crime distribution is heavily concentrated in certain neighborhood clusters such as Cluster 23, 28, and 24, highlighting specific hotspots that require targeted interventions. Geospatial visualization confirms dense crime activity in central and northeast DC, aligning with high-incidence census tracts</a:t>
          </a:r>
        </a:p>
      </dgm:t>
    </dgm:pt>
    <dgm:pt modelId="{A1E8927F-55F1-4E3C-9A34-7E49CB556617}" type="parTrans" cxnId="{D6C311B5-E24F-4D1D-85B1-897B50507468}">
      <dgm:prSet/>
      <dgm:spPr/>
      <dgm:t>
        <a:bodyPr/>
        <a:lstStyle/>
        <a:p>
          <a:endParaRPr lang="en-US"/>
        </a:p>
      </dgm:t>
    </dgm:pt>
    <dgm:pt modelId="{489FE1AA-41D9-4491-B3B5-53787A209F13}" type="sibTrans" cxnId="{D6C311B5-E24F-4D1D-85B1-897B50507468}">
      <dgm:prSet/>
      <dgm:spPr/>
      <dgm:t>
        <a:bodyPr/>
        <a:lstStyle/>
        <a:p>
          <a:endParaRPr lang="en-US"/>
        </a:p>
      </dgm:t>
    </dgm:pt>
    <dgm:pt modelId="{5FDE4B11-6798-4A6B-B2E4-71A6CD92416C}">
      <dgm:prSet/>
      <dgm:spPr/>
      <dgm:t>
        <a:bodyPr/>
        <a:lstStyle/>
        <a:p>
          <a:r>
            <a:rPr lang="en-US"/>
            <a:t>Weapon-related crimes, particularly those involving firearms, account for a significant portion of offenses, which is a pressing public safety concern. The Crime Severity Index shows a considerable number of high-impact crimes, emphasizing the need for law enforcement focus in high-risk areas. </a:t>
          </a:r>
        </a:p>
      </dgm:t>
    </dgm:pt>
    <dgm:pt modelId="{399B4B1F-00B0-4D7C-993E-C401D166F3D1}" type="parTrans" cxnId="{45ECAA12-E83C-4A81-95CC-0634DA600ACA}">
      <dgm:prSet/>
      <dgm:spPr/>
      <dgm:t>
        <a:bodyPr/>
        <a:lstStyle/>
        <a:p>
          <a:endParaRPr lang="en-US"/>
        </a:p>
      </dgm:t>
    </dgm:pt>
    <dgm:pt modelId="{0A4CC544-4DA9-47FF-9F54-ABA66C5A2005}" type="sibTrans" cxnId="{45ECAA12-E83C-4A81-95CC-0634DA600ACA}">
      <dgm:prSet/>
      <dgm:spPr/>
      <dgm:t>
        <a:bodyPr/>
        <a:lstStyle/>
        <a:p>
          <a:endParaRPr lang="en-US"/>
        </a:p>
      </dgm:t>
    </dgm:pt>
    <dgm:pt modelId="{1D7BAB12-6C14-44BA-BE73-88C4D99F3194}">
      <dgm:prSet/>
      <dgm:spPr/>
      <dgm:t>
        <a:bodyPr/>
        <a:lstStyle/>
        <a:p>
          <a:r>
            <a:rPr lang="en-US" dirty="0"/>
            <a:t>In summary, the findings underscore the importance of strategic resource allocation, community policing, and preventive measures in high-crime zones, especially during peak times and in neighborhoods with consistent high crime rates.</a:t>
          </a:r>
        </a:p>
      </dgm:t>
    </dgm:pt>
    <dgm:pt modelId="{5CEFA895-0B91-4829-B6DC-5022634DF3C6}" type="parTrans" cxnId="{4A99CEBF-072E-4822-8AEE-28AA796C5D66}">
      <dgm:prSet/>
      <dgm:spPr/>
      <dgm:t>
        <a:bodyPr/>
        <a:lstStyle/>
        <a:p>
          <a:endParaRPr lang="en-US"/>
        </a:p>
      </dgm:t>
    </dgm:pt>
    <dgm:pt modelId="{B5A16B98-8A28-4537-AE91-A4C9DC6F6408}" type="sibTrans" cxnId="{4A99CEBF-072E-4822-8AEE-28AA796C5D66}">
      <dgm:prSet/>
      <dgm:spPr/>
      <dgm:t>
        <a:bodyPr/>
        <a:lstStyle/>
        <a:p>
          <a:endParaRPr lang="en-US"/>
        </a:p>
      </dgm:t>
    </dgm:pt>
    <dgm:pt modelId="{8E805A14-A3D9-4F71-9CA1-4D725EB49F18}" type="pres">
      <dgm:prSet presAssocID="{CCF707D0-C8ED-4ADC-AD9F-093C177A3CA0}" presName="vert0" presStyleCnt="0">
        <dgm:presLayoutVars>
          <dgm:dir/>
          <dgm:animOne val="branch"/>
          <dgm:animLvl val="lvl"/>
        </dgm:presLayoutVars>
      </dgm:prSet>
      <dgm:spPr/>
    </dgm:pt>
    <dgm:pt modelId="{3D737453-5EB3-4CA5-8756-3D775FA6FE58}" type="pres">
      <dgm:prSet presAssocID="{3E750818-F8D0-46F1-8161-F27C74E853DD}" presName="thickLine" presStyleLbl="alignNode1" presStyleIdx="0" presStyleCnt="4"/>
      <dgm:spPr/>
    </dgm:pt>
    <dgm:pt modelId="{CD91ACB8-E257-48CB-9365-CB41B5CA6480}" type="pres">
      <dgm:prSet presAssocID="{3E750818-F8D0-46F1-8161-F27C74E853DD}" presName="horz1" presStyleCnt="0"/>
      <dgm:spPr/>
    </dgm:pt>
    <dgm:pt modelId="{60A381DC-9C65-4153-843C-F0A086E5B6D4}" type="pres">
      <dgm:prSet presAssocID="{3E750818-F8D0-46F1-8161-F27C74E853DD}" presName="tx1" presStyleLbl="revTx" presStyleIdx="0" presStyleCnt="4"/>
      <dgm:spPr/>
    </dgm:pt>
    <dgm:pt modelId="{5EE5D0A2-3E6D-4178-AFA0-20E183AD1166}" type="pres">
      <dgm:prSet presAssocID="{3E750818-F8D0-46F1-8161-F27C74E853DD}" presName="vert1" presStyleCnt="0"/>
      <dgm:spPr/>
    </dgm:pt>
    <dgm:pt modelId="{0E21F51C-3F58-4C79-A899-F48151345615}" type="pres">
      <dgm:prSet presAssocID="{D6AC6BA8-F435-4764-B402-DDF91B5B42C0}" presName="thickLine" presStyleLbl="alignNode1" presStyleIdx="1" presStyleCnt="4"/>
      <dgm:spPr/>
    </dgm:pt>
    <dgm:pt modelId="{18F87A45-3BFB-4CCE-8DA2-61D29852DB95}" type="pres">
      <dgm:prSet presAssocID="{D6AC6BA8-F435-4764-B402-DDF91B5B42C0}" presName="horz1" presStyleCnt="0"/>
      <dgm:spPr/>
    </dgm:pt>
    <dgm:pt modelId="{3120C574-EAA6-4F2B-8B0C-5B099DC14C84}" type="pres">
      <dgm:prSet presAssocID="{D6AC6BA8-F435-4764-B402-DDF91B5B42C0}" presName="tx1" presStyleLbl="revTx" presStyleIdx="1" presStyleCnt="4"/>
      <dgm:spPr/>
    </dgm:pt>
    <dgm:pt modelId="{7C0273DE-5337-4BBD-9F23-2670CCF28110}" type="pres">
      <dgm:prSet presAssocID="{D6AC6BA8-F435-4764-B402-DDF91B5B42C0}" presName="vert1" presStyleCnt="0"/>
      <dgm:spPr/>
    </dgm:pt>
    <dgm:pt modelId="{BBFC70A4-98DD-4B86-8E79-DE07E9C63BB8}" type="pres">
      <dgm:prSet presAssocID="{5FDE4B11-6798-4A6B-B2E4-71A6CD92416C}" presName="thickLine" presStyleLbl="alignNode1" presStyleIdx="2" presStyleCnt="4"/>
      <dgm:spPr/>
    </dgm:pt>
    <dgm:pt modelId="{C3618739-6361-4321-BF09-6E95FB19873C}" type="pres">
      <dgm:prSet presAssocID="{5FDE4B11-6798-4A6B-B2E4-71A6CD92416C}" presName="horz1" presStyleCnt="0"/>
      <dgm:spPr/>
    </dgm:pt>
    <dgm:pt modelId="{CE82C9EB-FD2E-42DA-83E2-086775FB18CB}" type="pres">
      <dgm:prSet presAssocID="{5FDE4B11-6798-4A6B-B2E4-71A6CD92416C}" presName="tx1" presStyleLbl="revTx" presStyleIdx="2" presStyleCnt="4"/>
      <dgm:spPr/>
    </dgm:pt>
    <dgm:pt modelId="{F681135E-C107-4695-9D4D-42722639AB83}" type="pres">
      <dgm:prSet presAssocID="{5FDE4B11-6798-4A6B-B2E4-71A6CD92416C}" presName="vert1" presStyleCnt="0"/>
      <dgm:spPr/>
    </dgm:pt>
    <dgm:pt modelId="{3087C8A1-D7A2-4A44-A1C0-5BB11A7596CF}" type="pres">
      <dgm:prSet presAssocID="{1D7BAB12-6C14-44BA-BE73-88C4D99F3194}" presName="thickLine" presStyleLbl="alignNode1" presStyleIdx="3" presStyleCnt="4"/>
      <dgm:spPr/>
    </dgm:pt>
    <dgm:pt modelId="{C1464E7D-43FA-4642-8EA1-9A0DEC4DF593}" type="pres">
      <dgm:prSet presAssocID="{1D7BAB12-6C14-44BA-BE73-88C4D99F3194}" presName="horz1" presStyleCnt="0"/>
      <dgm:spPr/>
    </dgm:pt>
    <dgm:pt modelId="{76761EE6-D866-4553-8096-02AA097CFEDE}" type="pres">
      <dgm:prSet presAssocID="{1D7BAB12-6C14-44BA-BE73-88C4D99F3194}" presName="tx1" presStyleLbl="revTx" presStyleIdx="3" presStyleCnt="4"/>
      <dgm:spPr/>
    </dgm:pt>
    <dgm:pt modelId="{4A31B64E-FAA1-42F7-8D36-337E75621BE6}" type="pres">
      <dgm:prSet presAssocID="{1D7BAB12-6C14-44BA-BE73-88C4D99F3194}" presName="vert1" presStyleCnt="0"/>
      <dgm:spPr/>
    </dgm:pt>
  </dgm:ptLst>
  <dgm:cxnLst>
    <dgm:cxn modelId="{45ECAA12-E83C-4A81-95CC-0634DA600ACA}" srcId="{CCF707D0-C8ED-4ADC-AD9F-093C177A3CA0}" destId="{5FDE4B11-6798-4A6B-B2E4-71A6CD92416C}" srcOrd="2" destOrd="0" parTransId="{399B4B1F-00B0-4D7C-993E-C401D166F3D1}" sibTransId="{0A4CC544-4DA9-47FF-9F54-ABA66C5A2005}"/>
    <dgm:cxn modelId="{53797F34-9008-4127-91F4-0C9CAA56DA44}" type="presOf" srcId="{5FDE4B11-6798-4A6B-B2E4-71A6CD92416C}" destId="{CE82C9EB-FD2E-42DA-83E2-086775FB18CB}" srcOrd="0" destOrd="0" presId="urn:microsoft.com/office/officeart/2008/layout/LinedList"/>
    <dgm:cxn modelId="{0D63E763-4577-48FE-B878-BE2632F229AB}" type="presOf" srcId="{1D7BAB12-6C14-44BA-BE73-88C4D99F3194}" destId="{76761EE6-D866-4553-8096-02AA097CFEDE}" srcOrd="0" destOrd="0" presId="urn:microsoft.com/office/officeart/2008/layout/LinedList"/>
    <dgm:cxn modelId="{B80A8F4D-BAAD-4563-AE6F-736CFCD0E824}" type="presOf" srcId="{CCF707D0-C8ED-4ADC-AD9F-093C177A3CA0}" destId="{8E805A14-A3D9-4F71-9CA1-4D725EB49F18}" srcOrd="0" destOrd="0" presId="urn:microsoft.com/office/officeart/2008/layout/LinedList"/>
    <dgm:cxn modelId="{B1DF937C-D7DE-4564-8536-9236E07F3527}" srcId="{CCF707D0-C8ED-4ADC-AD9F-093C177A3CA0}" destId="{3E750818-F8D0-46F1-8161-F27C74E853DD}" srcOrd="0" destOrd="0" parTransId="{2090FCF8-0048-40C3-9D67-323E54A5EC9B}" sibTransId="{EA43E26A-2521-49E7-A7BB-9EE3377C5755}"/>
    <dgm:cxn modelId="{5C688993-EA75-44D4-9C4A-CDA2364898BF}" type="presOf" srcId="{D6AC6BA8-F435-4764-B402-DDF91B5B42C0}" destId="{3120C574-EAA6-4F2B-8B0C-5B099DC14C84}" srcOrd="0" destOrd="0" presId="urn:microsoft.com/office/officeart/2008/layout/LinedList"/>
    <dgm:cxn modelId="{D6C311B5-E24F-4D1D-85B1-897B50507468}" srcId="{CCF707D0-C8ED-4ADC-AD9F-093C177A3CA0}" destId="{D6AC6BA8-F435-4764-B402-DDF91B5B42C0}" srcOrd="1" destOrd="0" parTransId="{A1E8927F-55F1-4E3C-9A34-7E49CB556617}" sibTransId="{489FE1AA-41D9-4491-B3B5-53787A209F13}"/>
    <dgm:cxn modelId="{4A99CEBF-072E-4822-8AEE-28AA796C5D66}" srcId="{CCF707D0-C8ED-4ADC-AD9F-093C177A3CA0}" destId="{1D7BAB12-6C14-44BA-BE73-88C4D99F3194}" srcOrd="3" destOrd="0" parTransId="{5CEFA895-0B91-4829-B6DC-5022634DF3C6}" sibTransId="{B5A16B98-8A28-4537-AE91-A4C9DC6F6408}"/>
    <dgm:cxn modelId="{A32DB3F4-1612-4C3D-968A-2BA95969F538}" type="presOf" srcId="{3E750818-F8D0-46F1-8161-F27C74E853DD}" destId="{60A381DC-9C65-4153-843C-F0A086E5B6D4}" srcOrd="0" destOrd="0" presId="urn:microsoft.com/office/officeart/2008/layout/LinedList"/>
    <dgm:cxn modelId="{2F15C61E-75C5-4F2F-BBB3-083600D8D5E9}" type="presParOf" srcId="{8E805A14-A3D9-4F71-9CA1-4D725EB49F18}" destId="{3D737453-5EB3-4CA5-8756-3D775FA6FE58}" srcOrd="0" destOrd="0" presId="urn:microsoft.com/office/officeart/2008/layout/LinedList"/>
    <dgm:cxn modelId="{E88F5D24-EF91-4399-A100-D65EFB0AD1AF}" type="presParOf" srcId="{8E805A14-A3D9-4F71-9CA1-4D725EB49F18}" destId="{CD91ACB8-E257-48CB-9365-CB41B5CA6480}" srcOrd="1" destOrd="0" presId="urn:microsoft.com/office/officeart/2008/layout/LinedList"/>
    <dgm:cxn modelId="{D3CB7288-0765-4734-9116-02886F7FA14C}" type="presParOf" srcId="{CD91ACB8-E257-48CB-9365-CB41B5CA6480}" destId="{60A381DC-9C65-4153-843C-F0A086E5B6D4}" srcOrd="0" destOrd="0" presId="urn:microsoft.com/office/officeart/2008/layout/LinedList"/>
    <dgm:cxn modelId="{555880F6-420E-402F-A122-43207C3171F2}" type="presParOf" srcId="{CD91ACB8-E257-48CB-9365-CB41B5CA6480}" destId="{5EE5D0A2-3E6D-4178-AFA0-20E183AD1166}" srcOrd="1" destOrd="0" presId="urn:microsoft.com/office/officeart/2008/layout/LinedList"/>
    <dgm:cxn modelId="{4F92A594-C9E9-4D62-96F2-F0D7F3B90702}" type="presParOf" srcId="{8E805A14-A3D9-4F71-9CA1-4D725EB49F18}" destId="{0E21F51C-3F58-4C79-A899-F48151345615}" srcOrd="2" destOrd="0" presId="urn:microsoft.com/office/officeart/2008/layout/LinedList"/>
    <dgm:cxn modelId="{78B62A23-1660-4E36-9115-5246B81B0B3F}" type="presParOf" srcId="{8E805A14-A3D9-4F71-9CA1-4D725EB49F18}" destId="{18F87A45-3BFB-4CCE-8DA2-61D29852DB95}" srcOrd="3" destOrd="0" presId="urn:microsoft.com/office/officeart/2008/layout/LinedList"/>
    <dgm:cxn modelId="{B490CE45-F63B-4E78-BA24-ACA16C17E28E}" type="presParOf" srcId="{18F87A45-3BFB-4CCE-8DA2-61D29852DB95}" destId="{3120C574-EAA6-4F2B-8B0C-5B099DC14C84}" srcOrd="0" destOrd="0" presId="urn:microsoft.com/office/officeart/2008/layout/LinedList"/>
    <dgm:cxn modelId="{42BE5E95-0621-4F6F-8910-0DB4E4ADBD9D}" type="presParOf" srcId="{18F87A45-3BFB-4CCE-8DA2-61D29852DB95}" destId="{7C0273DE-5337-4BBD-9F23-2670CCF28110}" srcOrd="1" destOrd="0" presId="urn:microsoft.com/office/officeart/2008/layout/LinedList"/>
    <dgm:cxn modelId="{47AE0081-2DC7-49C7-B6FA-CE9E4D09B875}" type="presParOf" srcId="{8E805A14-A3D9-4F71-9CA1-4D725EB49F18}" destId="{BBFC70A4-98DD-4B86-8E79-DE07E9C63BB8}" srcOrd="4" destOrd="0" presId="urn:microsoft.com/office/officeart/2008/layout/LinedList"/>
    <dgm:cxn modelId="{1A1D7E6B-B3FC-4B84-B74A-D46C8182F87B}" type="presParOf" srcId="{8E805A14-A3D9-4F71-9CA1-4D725EB49F18}" destId="{C3618739-6361-4321-BF09-6E95FB19873C}" srcOrd="5" destOrd="0" presId="urn:microsoft.com/office/officeart/2008/layout/LinedList"/>
    <dgm:cxn modelId="{6BAFAD14-1F86-48EB-A9F9-FA3D805516AD}" type="presParOf" srcId="{C3618739-6361-4321-BF09-6E95FB19873C}" destId="{CE82C9EB-FD2E-42DA-83E2-086775FB18CB}" srcOrd="0" destOrd="0" presId="urn:microsoft.com/office/officeart/2008/layout/LinedList"/>
    <dgm:cxn modelId="{CFD5B223-EF08-449F-9407-EBEDCBFFD7E9}" type="presParOf" srcId="{C3618739-6361-4321-BF09-6E95FB19873C}" destId="{F681135E-C107-4695-9D4D-42722639AB83}" srcOrd="1" destOrd="0" presId="urn:microsoft.com/office/officeart/2008/layout/LinedList"/>
    <dgm:cxn modelId="{71F05B12-0C58-4852-9528-A3B721791678}" type="presParOf" srcId="{8E805A14-A3D9-4F71-9CA1-4D725EB49F18}" destId="{3087C8A1-D7A2-4A44-A1C0-5BB11A7596CF}" srcOrd="6" destOrd="0" presId="urn:microsoft.com/office/officeart/2008/layout/LinedList"/>
    <dgm:cxn modelId="{91930B93-82EE-430D-9E28-D3B9D3590900}" type="presParOf" srcId="{8E805A14-A3D9-4F71-9CA1-4D725EB49F18}" destId="{C1464E7D-43FA-4642-8EA1-9A0DEC4DF593}" srcOrd="7" destOrd="0" presId="urn:microsoft.com/office/officeart/2008/layout/LinedList"/>
    <dgm:cxn modelId="{5B15497A-3F5E-4A90-ADE7-526F69E78D37}" type="presParOf" srcId="{C1464E7D-43FA-4642-8EA1-9A0DEC4DF593}" destId="{76761EE6-D866-4553-8096-02AA097CFEDE}" srcOrd="0" destOrd="0" presId="urn:microsoft.com/office/officeart/2008/layout/LinedList"/>
    <dgm:cxn modelId="{A84C74FB-A6FD-4058-8912-9B986570D7F2}" type="presParOf" srcId="{C1464E7D-43FA-4642-8EA1-9A0DEC4DF593}" destId="{4A31B64E-FAA1-42F7-8D36-337E75621BE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F8B0DA-6FBC-429B-8CC8-3A413AED3767}">
      <dsp:nvSpPr>
        <dsp:cNvPr id="0" name=""/>
        <dsp:cNvSpPr/>
      </dsp:nvSpPr>
      <dsp:spPr>
        <a:xfrm>
          <a:off x="0" y="680"/>
          <a:ext cx="6261100"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4FD1AD3F-6414-42C9-9C15-1661A9648D3F}">
      <dsp:nvSpPr>
        <dsp:cNvPr id="0" name=""/>
        <dsp:cNvSpPr/>
      </dsp:nvSpPr>
      <dsp:spPr>
        <a:xfrm>
          <a:off x="0" y="680"/>
          <a:ext cx="6261100" cy="79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Introduction</a:t>
          </a:r>
        </a:p>
      </dsp:txBody>
      <dsp:txXfrm>
        <a:off x="0" y="680"/>
        <a:ext cx="6261100" cy="796730"/>
      </dsp:txXfrm>
    </dsp:sp>
    <dsp:sp modelId="{D4B0D71A-3FAA-43CA-AEFC-156967C9189B}">
      <dsp:nvSpPr>
        <dsp:cNvPr id="0" name=""/>
        <dsp:cNvSpPr/>
      </dsp:nvSpPr>
      <dsp:spPr>
        <a:xfrm>
          <a:off x="0" y="797411"/>
          <a:ext cx="6261100" cy="0"/>
        </a:xfrm>
        <a:prstGeom prst="line">
          <a:avLst/>
        </a:prstGeom>
        <a:gradFill rotWithShape="0">
          <a:gsLst>
            <a:gs pos="0">
              <a:schemeClr val="accent2">
                <a:hueOff val="923720"/>
                <a:satOff val="-159"/>
                <a:lumOff val="-1634"/>
                <a:alphaOff val="0"/>
                <a:tint val="94000"/>
                <a:satMod val="103000"/>
                <a:lumMod val="102000"/>
              </a:schemeClr>
            </a:gs>
            <a:gs pos="50000">
              <a:schemeClr val="accent2">
                <a:hueOff val="923720"/>
                <a:satOff val="-159"/>
                <a:lumOff val="-1634"/>
                <a:alphaOff val="0"/>
                <a:shade val="100000"/>
                <a:satMod val="110000"/>
                <a:lumMod val="100000"/>
              </a:schemeClr>
            </a:gs>
            <a:gs pos="100000">
              <a:schemeClr val="accent2">
                <a:hueOff val="923720"/>
                <a:satOff val="-159"/>
                <a:lumOff val="-1634"/>
                <a:alphaOff val="0"/>
                <a:shade val="78000"/>
                <a:satMod val="120000"/>
                <a:lumMod val="99000"/>
              </a:schemeClr>
            </a:gs>
          </a:gsLst>
          <a:lin ang="5400000" scaled="0"/>
        </a:gradFill>
        <a:ln w="9525" cap="flat" cmpd="sng" algn="ctr">
          <a:solidFill>
            <a:schemeClr val="accent2">
              <a:hueOff val="923720"/>
              <a:satOff val="-159"/>
              <a:lumOff val="-163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6353B37-B957-4F26-8345-0AFF40AF208D}">
      <dsp:nvSpPr>
        <dsp:cNvPr id="0" name=""/>
        <dsp:cNvSpPr/>
      </dsp:nvSpPr>
      <dsp:spPr>
        <a:xfrm>
          <a:off x="0" y="797411"/>
          <a:ext cx="6261100" cy="79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Statement of the Problem</a:t>
          </a:r>
        </a:p>
      </dsp:txBody>
      <dsp:txXfrm>
        <a:off x="0" y="797411"/>
        <a:ext cx="6261100" cy="796730"/>
      </dsp:txXfrm>
    </dsp:sp>
    <dsp:sp modelId="{004C3C4C-9DF2-4B22-9D2B-44DE73E5BB1B}">
      <dsp:nvSpPr>
        <dsp:cNvPr id="0" name=""/>
        <dsp:cNvSpPr/>
      </dsp:nvSpPr>
      <dsp:spPr>
        <a:xfrm>
          <a:off x="0" y="1594141"/>
          <a:ext cx="6261100" cy="0"/>
        </a:xfrm>
        <a:prstGeom prst="line">
          <a:avLst/>
        </a:prstGeom>
        <a:gradFill rotWithShape="0">
          <a:gsLst>
            <a:gs pos="0">
              <a:schemeClr val="accent2">
                <a:hueOff val="1847440"/>
                <a:satOff val="-318"/>
                <a:lumOff val="-3268"/>
                <a:alphaOff val="0"/>
                <a:tint val="94000"/>
                <a:satMod val="103000"/>
                <a:lumMod val="102000"/>
              </a:schemeClr>
            </a:gs>
            <a:gs pos="50000">
              <a:schemeClr val="accent2">
                <a:hueOff val="1847440"/>
                <a:satOff val="-318"/>
                <a:lumOff val="-3268"/>
                <a:alphaOff val="0"/>
                <a:shade val="100000"/>
                <a:satMod val="110000"/>
                <a:lumMod val="100000"/>
              </a:schemeClr>
            </a:gs>
            <a:gs pos="100000">
              <a:schemeClr val="accent2">
                <a:hueOff val="1847440"/>
                <a:satOff val="-318"/>
                <a:lumOff val="-3268"/>
                <a:alphaOff val="0"/>
                <a:shade val="78000"/>
                <a:satMod val="120000"/>
                <a:lumMod val="99000"/>
              </a:schemeClr>
            </a:gs>
          </a:gsLst>
          <a:lin ang="5400000" scaled="0"/>
        </a:gradFill>
        <a:ln w="9525" cap="flat" cmpd="sng" algn="ctr">
          <a:solidFill>
            <a:schemeClr val="accent2">
              <a:hueOff val="1847440"/>
              <a:satOff val="-318"/>
              <a:lumOff val="-3268"/>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DE5E5EB-F473-4FEE-B245-A3D73A2F3FC5}">
      <dsp:nvSpPr>
        <dsp:cNvPr id="0" name=""/>
        <dsp:cNvSpPr/>
      </dsp:nvSpPr>
      <dsp:spPr>
        <a:xfrm>
          <a:off x="0" y="1594141"/>
          <a:ext cx="6261100" cy="79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The Challenge</a:t>
          </a:r>
        </a:p>
      </dsp:txBody>
      <dsp:txXfrm>
        <a:off x="0" y="1594141"/>
        <a:ext cx="6261100" cy="796730"/>
      </dsp:txXfrm>
    </dsp:sp>
    <dsp:sp modelId="{8ADAFF6F-F876-4BA7-90FA-9392A1D3A78B}">
      <dsp:nvSpPr>
        <dsp:cNvPr id="0" name=""/>
        <dsp:cNvSpPr/>
      </dsp:nvSpPr>
      <dsp:spPr>
        <a:xfrm>
          <a:off x="0" y="2390872"/>
          <a:ext cx="6261100" cy="0"/>
        </a:xfrm>
        <a:prstGeom prst="line">
          <a:avLst/>
        </a:prstGeom>
        <a:gradFill rotWithShape="0">
          <a:gsLst>
            <a:gs pos="0">
              <a:schemeClr val="accent2">
                <a:hueOff val="2771159"/>
                <a:satOff val="-477"/>
                <a:lumOff val="-4902"/>
                <a:alphaOff val="0"/>
                <a:tint val="94000"/>
                <a:satMod val="103000"/>
                <a:lumMod val="102000"/>
              </a:schemeClr>
            </a:gs>
            <a:gs pos="50000">
              <a:schemeClr val="accent2">
                <a:hueOff val="2771159"/>
                <a:satOff val="-477"/>
                <a:lumOff val="-4902"/>
                <a:alphaOff val="0"/>
                <a:shade val="100000"/>
                <a:satMod val="110000"/>
                <a:lumMod val="100000"/>
              </a:schemeClr>
            </a:gs>
            <a:gs pos="100000">
              <a:schemeClr val="accent2">
                <a:hueOff val="2771159"/>
                <a:satOff val="-477"/>
                <a:lumOff val="-4902"/>
                <a:alphaOff val="0"/>
                <a:shade val="78000"/>
                <a:satMod val="120000"/>
                <a:lumMod val="99000"/>
              </a:schemeClr>
            </a:gs>
          </a:gsLst>
          <a:lin ang="5400000" scaled="0"/>
        </a:gradFill>
        <a:ln w="9525" cap="flat" cmpd="sng" algn="ctr">
          <a:solidFill>
            <a:schemeClr val="accent2">
              <a:hueOff val="2771159"/>
              <a:satOff val="-477"/>
              <a:lumOff val="-4902"/>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A24BD47-7DA6-4AB2-B88C-8518C91743C8}">
      <dsp:nvSpPr>
        <dsp:cNvPr id="0" name=""/>
        <dsp:cNvSpPr/>
      </dsp:nvSpPr>
      <dsp:spPr>
        <a:xfrm>
          <a:off x="0" y="2390872"/>
          <a:ext cx="6261100" cy="79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Data Cleaning Steps</a:t>
          </a:r>
        </a:p>
      </dsp:txBody>
      <dsp:txXfrm>
        <a:off x="0" y="2390872"/>
        <a:ext cx="6261100" cy="796730"/>
      </dsp:txXfrm>
    </dsp:sp>
    <dsp:sp modelId="{5116D5A4-609D-4FDB-A022-CF612305B567}">
      <dsp:nvSpPr>
        <dsp:cNvPr id="0" name=""/>
        <dsp:cNvSpPr/>
      </dsp:nvSpPr>
      <dsp:spPr>
        <a:xfrm>
          <a:off x="0" y="3187602"/>
          <a:ext cx="6261100" cy="0"/>
        </a:xfrm>
        <a:prstGeom prst="line">
          <a:avLst/>
        </a:prstGeom>
        <a:gradFill rotWithShape="0">
          <a:gsLst>
            <a:gs pos="0">
              <a:schemeClr val="accent2">
                <a:hueOff val="3694879"/>
                <a:satOff val="-635"/>
                <a:lumOff val="-6536"/>
                <a:alphaOff val="0"/>
                <a:tint val="94000"/>
                <a:satMod val="103000"/>
                <a:lumMod val="102000"/>
              </a:schemeClr>
            </a:gs>
            <a:gs pos="50000">
              <a:schemeClr val="accent2">
                <a:hueOff val="3694879"/>
                <a:satOff val="-635"/>
                <a:lumOff val="-6536"/>
                <a:alphaOff val="0"/>
                <a:shade val="100000"/>
                <a:satMod val="110000"/>
                <a:lumMod val="100000"/>
              </a:schemeClr>
            </a:gs>
            <a:gs pos="100000">
              <a:schemeClr val="accent2">
                <a:hueOff val="3694879"/>
                <a:satOff val="-635"/>
                <a:lumOff val="-6536"/>
                <a:alphaOff val="0"/>
                <a:shade val="78000"/>
                <a:satMod val="120000"/>
                <a:lumMod val="99000"/>
              </a:schemeClr>
            </a:gs>
          </a:gsLst>
          <a:lin ang="5400000" scaled="0"/>
        </a:gradFill>
        <a:ln w="9525" cap="flat" cmpd="sng" algn="ctr">
          <a:solidFill>
            <a:schemeClr val="accent2">
              <a:hueOff val="3694879"/>
              <a:satOff val="-635"/>
              <a:lumOff val="-6536"/>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24B03E12-B592-4F38-9B87-262595F62883}">
      <dsp:nvSpPr>
        <dsp:cNvPr id="0" name=""/>
        <dsp:cNvSpPr/>
      </dsp:nvSpPr>
      <dsp:spPr>
        <a:xfrm>
          <a:off x="0" y="3187602"/>
          <a:ext cx="6261100" cy="79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Key Performance Indicators</a:t>
          </a:r>
        </a:p>
      </dsp:txBody>
      <dsp:txXfrm>
        <a:off x="0" y="3187602"/>
        <a:ext cx="6261100" cy="796730"/>
      </dsp:txXfrm>
    </dsp:sp>
    <dsp:sp modelId="{B8C57CCC-7017-4060-AE4C-2A97075F8B98}">
      <dsp:nvSpPr>
        <dsp:cNvPr id="0" name=""/>
        <dsp:cNvSpPr/>
      </dsp:nvSpPr>
      <dsp:spPr>
        <a:xfrm>
          <a:off x="0" y="3984333"/>
          <a:ext cx="6261100" cy="0"/>
        </a:xfrm>
        <a:prstGeom prst="line">
          <a:avLst/>
        </a:prstGeom>
        <a:gradFill rotWithShape="0">
          <a:gsLst>
            <a:gs pos="0">
              <a:schemeClr val="accent2">
                <a:hueOff val="4618599"/>
                <a:satOff val="-794"/>
                <a:lumOff val="-8170"/>
                <a:alphaOff val="0"/>
                <a:tint val="94000"/>
                <a:satMod val="103000"/>
                <a:lumMod val="102000"/>
              </a:schemeClr>
            </a:gs>
            <a:gs pos="50000">
              <a:schemeClr val="accent2">
                <a:hueOff val="4618599"/>
                <a:satOff val="-794"/>
                <a:lumOff val="-8170"/>
                <a:alphaOff val="0"/>
                <a:shade val="100000"/>
                <a:satMod val="110000"/>
                <a:lumMod val="100000"/>
              </a:schemeClr>
            </a:gs>
            <a:gs pos="100000">
              <a:schemeClr val="accent2">
                <a:hueOff val="4618599"/>
                <a:satOff val="-794"/>
                <a:lumOff val="-8170"/>
                <a:alphaOff val="0"/>
                <a:shade val="78000"/>
                <a:satMod val="120000"/>
                <a:lumMod val="99000"/>
              </a:schemeClr>
            </a:gs>
          </a:gsLst>
          <a:lin ang="5400000" scaled="0"/>
        </a:gradFill>
        <a:ln w="9525" cap="flat" cmpd="sng" algn="ctr">
          <a:solidFill>
            <a:schemeClr val="accent2">
              <a:hueOff val="4618599"/>
              <a:satOff val="-794"/>
              <a:lumOff val="-817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55308C3B-ADA9-4284-8BBC-BBE954649686}">
      <dsp:nvSpPr>
        <dsp:cNvPr id="0" name=""/>
        <dsp:cNvSpPr/>
      </dsp:nvSpPr>
      <dsp:spPr>
        <a:xfrm>
          <a:off x="0" y="3984333"/>
          <a:ext cx="6261100" cy="79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Summary of Findings</a:t>
          </a:r>
        </a:p>
      </dsp:txBody>
      <dsp:txXfrm>
        <a:off x="0" y="3984333"/>
        <a:ext cx="6261100" cy="796730"/>
      </dsp:txXfrm>
    </dsp:sp>
    <dsp:sp modelId="{DCB73AF6-4853-439F-9140-05B597BB343D}">
      <dsp:nvSpPr>
        <dsp:cNvPr id="0" name=""/>
        <dsp:cNvSpPr/>
      </dsp:nvSpPr>
      <dsp:spPr>
        <a:xfrm>
          <a:off x="0" y="4781063"/>
          <a:ext cx="6261100" cy="0"/>
        </a:xfrm>
        <a:prstGeom prst="line">
          <a:avLst/>
        </a:prstGeom>
        <a:gradFill rotWithShape="0">
          <a:gsLst>
            <a:gs pos="0">
              <a:schemeClr val="accent2">
                <a:hueOff val="5542319"/>
                <a:satOff val="-953"/>
                <a:lumOff val="-9804"/>
                <a:alphaOff val="0"/>
                <a:tint val="94000"/>
                <a:satMod val="103000"/>
                <a:lumMod val="102000"/>
              </a:schemeClr>
            </a:gs>
            <a:gs pos="50000">
              <a:schemeClr val="accent2">
                <a:hueOff val="5542319"/>
                <a:satOff val="-953"/>
                <a:lumOff val="-9804"/>
                <a:alphaOff val="0"/>
                <a:shade val="100000"/>
                <a:satMod val="110000"/>
                <a:lumMod val="100000"/>
              </a:schemeClr>
            </a:gs>
            <a:gs pos="100000">
              <a:schemeClr val="accent2">
                <a:hueOff val="5542319"/>
                <a:satOff val="-953"/>
                <a:lumOff val="-9804"/>
                <a:alphaOff val="0"/>
                <a:shade val="78000"/>
                <a:satMod val="120000"/>
                <a:lumMod val="99000"/>
              </a:schemeClr>
            </a:gs>
          </a:gsLst>
          <a:lin ang="5400000" scaled="0"/>
        </a:gradFill>
        <a:ln w="9525" cap="flat" cmpd="sng" algn="ctr">
          <a:solidFill>
            <a:schemeClr val="accent2">
              <a:hueOff val="5542319"/>
              <a:satOff val="-953"/>
              <a:lumOff val="-9804"/>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887A0096-1E4F-4D25-BA8E-BF54317D4DD1}">
      <dsp:nvSpPr>
        <dsp:cNvPr id="0" name=""/>
        <dsp:cNvSpPr/>
      </dsp:nvSpPr>
      <dsp:spPr>
        <a:xfrm>
          <a:off x="0" y="4781063"/>
          <a:ext cx="6261100" cy="796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Conclusion</a:t>
          </a:r>
        </a:p>
      </dsp:txBody>
      <dsp:txXfrm>
        <a:off x="0" y="4781063"/>
        <a:ext cx="6261100" cy="7967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7453-5EB3-4CA5-8756-3D775FA6FE58}">
      <dsp:nvSpPr>
        <dsp:cNvPr id="0" name=""/>
        <dsp:cNvSpPr/>
      </dsp:nvSpPr>
      <dsp:spPr>
        <a:xfrm>
          <a:off x="0" y="0"/>
          <a:ext cx="9613860" cy="0"/>
        </a:xfrm>
        <a:prstGeom prst="line">
          <a:avLst/>
        </a:prstGeom>
        <a:gradFill rotWithShape="0">
          <a:gsLst>
            <a:gs pos="0">
              <a:schemeClr val="accent2">
                <a:hueOff val="0"/>
                <a:satOff val="0"/>
                <a:lumOff val="0"/>
                <a:alphaOff val="0"/>
                <a:tint val="94000"/>
                <a:satMod val="103000"/>
                <a:lumMod val="102000"/>
              </a:schemeClr>
            </a:gs>
            <a:gs pos="50000">
              <a:schemeClr val="accent2">
                <a:hueOff val="0"/>
                <a:satOff val="0"/>
                <a:lumOff val="0"/>
                <a:alphaOff val="0"/>
                <a:shade val="100000"/>
                <a:satMod val="110000"/>
                <a:lumMod val="100000"/>
              </a:schemeClr>
            </a:gs>
            <a:gs pos="100000">
              <a:schemeClr val="accent2">
                <a:hueOff val="0"/>
                <a:satOff val="0"/>
                <a:lumOff val="0"/>
                <a:alphaOff val="0"/>
                <a:shade val="78000"/>
                <a:satMod val="120000"/>
                <a:lumMod val="99000"/>
              </a:schemeClr>
            </a:gs>
          </a:gsLst>
          <a:lin ang="5400000" scaled="0"/>
        </a:gradFill>
        <a:ln w="9525" cap="flat" cmpd="sng" algn="ctr">
          <a:solidFill>
            <a:schemeClr val="accent2">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60A381DC-9C65-4153-843C-F0A086E5B6D4}">
      <dsp:nvSpPr>
        <dsp:cNvPr id="0" name=""/>
        <dsp:cNvSpPr/>
      </dsp:nvSpPr>
      <dsp:spPr>
        <a:xfrm>
          <a:off x="0" y="0"/>
          <a:ext cx="9613860" cy="84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b="0" i="0" kern="1200" dirty="0"/>
            <a:t>The Washington DC Crime Analysis reveals a total of 3,866 reported crimes, with the highest frequency occurring during the evening hours, particularly on Fridays. The most common crime type is theft/other, followed by auto theft and motor vehicle theft, indicating a strong trend in property-related offenses.</a:t>
          </a:r>
          <a:endParaRPr lang="en-US" sz="1500" kern="1200" dirty="0"/>
        </a:p>
      </dsp:txBody>
      <dsp:txXfrm>
        <a:off x="0" y="0"/>
        <a:ext cx="9613860" cy="848765"/>
      </dsp:txXfrm>
    </dsp:sp>
    <dsp:sp modelId="{0E21F51C-3F58-4C79-A899-F48151345615}">
      <dsp:nvSpPr>
        <dsp:cNvPr id="0" name=""/>
        <dsp:cNvSpPr/>
      </dsp:nvSpPr>
      <dsp:spPr>
        <a:xfrm>
          <a:off x="0" y="848764"/>
          <a:ext cx="9613860" cy="0"/>
        </a:xfrm>
        <a:prstGeom prst="line">
          <a:avLst/>
        </a:prstGeom>
        <a:gradFill rotWithShape="0">
          <a:gsLst>
            <a:gs pos="0">
              <a:schemeClr val="accent3">
                <a:hueOff val="0"/>
                <a:satOff val="0"/>
                <a:lumOff val="0"/>
                <a:alphaOff val="0"/>
                <a:tint val="94000"/>
                <a:satMod val="103000"/>
                <a:lumMod val="102000"/>
              </a:schemeClr>
            </a:gs>
            <a:gs pos="50000">
              <a:schemeClr val="accent3">
                <a:hueOff val="0"/>
                <a:satOff val="0"/>
                <a:lumOff val="0"/>
                <a:alphaOff val="0"/>
                <a:shade val="100000"/>
                <a:satMod val="110000"/>
                <a:lumMod val="100000"/>
              </a:schemeClr>
            </a:gs>
            <a:gs pos="100000">
              <a:schemeClr val="accent3">
                <a:hueOff val="0"/>
                <a:satOff val="0"/>
                <a:lumOff val="0"/>
                <a:alphaOff val="0"/>
                <a:shade val="78000"/>
                <a:satMod val="120000"/>
                <a:lumMod val="99000"/>
              </a:schemeClr>
            </a:gs>
          </a:gsLst>
          <a:lin ang="5400000" scaled="0"/>
        </a:gradFill>
        <a:ln w="9525" cap="flat" cmpd="sng" algn="ctr">
          <a:solidFill>
            <a:schemeClr val="accent3">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3120C574-EAA6-4F2B-8B0C-5B099DC14C84}">
      <dsp:nvSpPr>
        <dsp:cNvPr id="0" name=""/>
        <dsp:cNvSpPr/>
      </dsp:nvSpPr>
      <dsp:spPr>
        <a:xfrm>
          <a:off x="0" y="848765"/>
          <a:ext cx="9613860" cy="84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Crime distribution is heavily concentrated in certain neighborhood clusters such as Cluster 23, 28, and 24, highlighting specific hotspots that require targeted interventions. Geospatial visualization confirms dense crime activity in central and northeast DC, aligning with high-incidence census tracts</a:t>
          </a:r>
        </a:p>
      </dsp:txBody>
      <dsp:txXfrm>
        <a:off x="0" y="848765"/>
        <a:ext cx="9613860" cy="848765"/>
      </dsp:txXfrm>
    </dsp:sp>
    <dsp:sp modelId="{BBFC70A4-98DD-4B86-8E79-DE07E9C63BB8}">
      <dsp:nvSpPr>
        <dsp:cNvPr id="0" name=""/>
        <dsp:cNvSpPr/>
      </dsp:nvSpPr>
      <dsp:spPr>
        <a:xfrm>
          <a:off x="0" y="1697529"/>
          <a:ext cx="9613860" cy="0"/>
        </a:xfrm>
        <a:prstGeom prst="line">
          <a:avLst/>
        </a:prstGeom>
        <a:gradFill rotWithShape="0">
          <a:gsLst>
            <a:gs pos="0">
              <a:schemeClr val="accent4">
                <a:hueOff val="0"/>
                <a:satOff val="0"/>
                <a:lumOff val="0"/>
                <a:alphaOff val="0"/>
                <a:tint val="94000"/>
                <a:satMod val="103000"/>
                <a:lumMod val="102000"/>
              </a:schemeClr>
            </a:gs>
            <a:gs pos="50000">
              <a:schemeClr val="accent4">
                <a:hueOff val="0"/>
                <a:satOff val="0"/>
                <a:lumOff val="0"/>
                <a:alphaOff val="0"/>
                <a:shade val="100000"/>
                <a:satMod val="110000"/>
                <a:lumMod val="100000"/>
              </a:schemeClr>
            </a:gs>
            <a:gs pos="100000">
              <a:schemeClr val="accent4">
                <a:hueOff val="0"/>
                <a:satOff val="0"/>
                <a:lumOff val="0"/>
                <a:alphaOff val="0"/>
                <a:shade val="78000"/>
                <a:satMod val="120000"/>
                <a:lumMod val="99000"/>
              </a:schemeClr>
            </a:gs>
          </a:gsLst>
          <a:lin ang="5400000" scaled="0"/>
        </a:gradFill>
        <a:ln w="9525" cap="flat" cmpd="sng" algn="ctr">
          <a:solidFill>
            <a:schemeClr val="accent4">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CE82C9EB-FD2E-42DA-83E2-086775FB18CB}">
      <dsp:nvSpPr>
        <dsp:cNvPr id="0" name=""/>
        <dsp:cNvSpPr/>
      </dsp:nvSpPr>
      <dsp:spPr>
        <a:xfrm>
          <a:off x="0" y="1697530"/>
          <a:ext cx="9613860" cy="84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a:t>Weapon-related crimes, particularly those involving firearms, account for a significant portion of offenses, which is a pressing public safety concern. The Crime Severity Index shows a considerable number of high-impact crimes, emphasizing the need for law enforcement focus in high-risk areas. </a:t>
          </a:r>
        </a:p>
      </dsp:txBody>
      <dsp:txXfrm>
        <a:off x="0" y="1697530"/>
        <a:ext cx="9613860" cy="848765"/>
      </dsp:txXfrm>
    </dsp:sp>
    <dsp:sp modelId="{3087C8A1-D7A2-4A44-A1C0-5BB11A7596CF}">
      <dsp:nvSpPr>
        <dsp:cNvPr id="0" name=""/>
        <dsp:cNvSpPr/>
      </dsp:nvSpPr>
      <dsp:spPr>
        <a:xfrm>
          <a:off x="0" y="2546295"/>
          <a:ext cx="9613860" cy="0"/>
        </a:xfrm>
        <a:prstGeom prst="line">
          <a:avLst/>
        </a:prstGeom>
        <a:gradFill rotWithShape="0">
          <a:gsLst>
            <a:gs pos="0">
              <a:schemeClr val="accent5">
                <a:hueOff val="0"/>
                <a:satOff val="0"/>
                <a:lumOff val="0"/>
                <a:alphaOff val="0"/>
                <a:tint val="94000"/>
                <a:satMod val="103000"/>
                <a:lumMod val="102000"/>
              </a:schemeClr>
            </a:gs>
            <a:gs pos="50000">
              <a:schemeClr val="accent5">
                <a:hueOff val="0"/>
                <a:satOff val="0"/>
                <a:lumOff val="0"/>
                <a:alphaOff val="0"/>
                <a:shade val="100000"/>
                <a:satMod val="110000"/>
                <a:lumMod val="100000"/>
              </a:schemeClr>
            </a:gs>
            <a:gs pos="100000">
              <a:schemeClr val="accent5">
                <a:hueOff val="0"/>
                <a:satOff val="0"/>
                <a:lumOff val="0"/>
                <a:alphaOff val="0"/>
                <a:shade val="78000"/>
                <a:satMod val="120000"/>
                <a:lumMod val="99000"/>
              </a:schemeClr>
            </a:gs>
          </a:gsLst>
          <a:lin ang="5400000" scaled="0"/>
        </a:gradFill>
        <a:ln w="9525" cap="flat" cmpd="sng" algn="ctr">
          <a:solidFill>
            <a:schemeClr val="accent5">
              <a:hueOff val="0"/>
              <a:satOff val="0"/>
              <a:lumOff val="0"/>
              <a:alphaOff val="0"/>
            </a:schemeClr>
          </a:solidFill>
          <a:prstDash val="solid"/>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sp>
    <dsp:sp modelId="{76761EE6-D866-4553-8096-02AA097CFEDE}">
      <dsp:nvSpPr>
        <dsp:cNvPr id="0" name=""/>
        <dsp:cNvSpPr/>
      </dsp:nvSpPr>
      <dsp:spPr>
        <a:xfrm>
          <a:off x="0" y="2546295"/>
          <a:ext cx="9613860" cy="8487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7150" tIns="57150" rIns="57150" bIns="57150" numCol="1" spcCol="1270" anchor="t" anchorCtr="0">
          <a:noAutofit/>
        </a:bodyPr>
        <a:lstStyle/>
        <a:p>
          <a:pPr marL="0" lvl="0" indent="0" algn="l" defTabSz="666750">
            <a:lnSpc>
              <a:spcPct val="90000"/>
            </a:lnSpc>
            <a:spcBef>
              <a:spcPct val="0"/>
            </a:spcBef>
            <a:spcAft>
              <a:spcPct val="35000"/>
            </a:spcAft>
            <a:buNone/>
          </a:pPr>
          <a:r>
            <a:rPr lang="en-US" sz="1500" kern="1200" dirty="0"/>
            <a:t>In summary, the findings underscore the importance of strategic resource allocation, community policing, and preventive measures in high-crime zones, especially during peak times and in neighborhoods with consistent high crime rates.</a:t>
          </a:r>
        </a:p>
      </dsp:txBody>
      <dsp:txXfrm>
        <a:off x="0" y="2546295"/>
        <a:ext cx="9613860" cy="84876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32BE22-BCF5-218A-BCDB-9D6463B9A47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36C6B9B-3CD0-9D38-9EB7-8FC9403B854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A62055-8DBD-6042-92AC-66DE479F90DE}" type="datetimeFigureOut">
              <a:rPr lang="en-US" smtClean="0"/>
              <a:t>4/28/2025</a:t>
            </a:fld>
            <a:endParaRPr lang="en-US" dirty="0"/>
          </a:p>
        </p:txBody>
      </p:sp>
      <p:sp>
        <p:nvSpPr>
          <p:cNvPr id="4" name="Footer Placeholder 3">
            <a:extLst>
              <a:ext uri="{FF2B5EF4-FFF2-40B4-BE49-F238E27FC236}">
                <a16:creationId xmlns:a16="http://schemas.microsoft.com/office/drawing/2014/main" id="{7745B14E-D4D7-1E40-CD23-AE797C23682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Tree>
    <p:extLst>
      <p:ext uri="{BB962C8B-B14F-4D97-AF65-F5344CB8AC3E}">
        <p14:creationId xmlns:p14="http://schemas.microsoft.com/office/powerpoint/2010/main" val="37135121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FEE50A-AB77-49BE-9076-23C4C8D08BB2}"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09883-B744-4FDD-8623-D69A66650022}" type="slidenum">
              <a:rPr lang="en-US" smtClean="0"/>
              <a:t>‹#›</a:t>
            </a:fld>
            <a:endParaRPr lang="en-US" dirty="0"/>
          </a:p>
        </p:txBody>
      </p:sp>
    </p:spTree>
    <p:extLst>
      <p:ext uri="{BB962C8B-B14F-4D97-AF65-F5344CB8AC3E}">
        <p14:creationId xmlns:p14="http://schemas.microsoft.com/office/powerpoint/2010/main" val="142764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1</a:t>
            </a:fld>
            <a:endParaRPr lang="en-US" dirty="0"/>
          </a:p>
        </p:txBody>
      </p:sp>
    </p:spTree>
    <p:extLst>
      <p:ext uri="{BB962C8B-B14F-4D97-AF65-F5344CB8AC3E}">
        <p14:creationId xmlns:p14="http://schemas.microsoft.com/office/powerpoint/2010/main" val="265202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2</a:t>
            </a:fld>
            <a:endParaRPr lang="en-US" dirty="0"/>
          </a:p>
        </p:txBody>
      </p:sp>
    </p:spTree>
    <p:extLst>
      <p:ext uri="{BB962C8B-B14F-4D97-AF65-F5344CB8AC3E}">
        <p14:creationId xmlns:p14="http://schemas.microsoft.com/office/powerpoint/2010/main" val="33415518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3</a:t>
            </a:fld>
            <a:endParaRPr lang="en-US" dirty="0"/>
          </a:p>
        </p:txBody>
      </p:sp>
    </p:spTree>
    <p:extLst>
      <p:ext uri="{BB962C8B-B14F-4D97-AF65-F5344CB8AC3E}">
        <p14:creationId xmlns:p14="http://schemas.microsoft.com/office/powerpoint/2010/main" val="3704363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4</a:t>
            </a:fld>
            <a:endParaRPr lang="en-US" dirty="0"/>
          </a:p>
        </p:txBody>
      </p:sp>
    </p:spTree>
    <p:extLst>
      <p:ext uri="{BB962C8B-B14F-4D97-AF65-F5344CB8AC3E}">
        <p14:creationId xmlns:p14="http://schemas.microsoft.com/office/powerpoint/2010/main" val="896820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09883-B744-4FDD-8623-D69A66650022}" type="slidenum">
              <a:rPr lang="en-US" smtClean="0"/>
              <a:t>8</a:t>
            </a:fld>
            <a:endParaRPr lang="en-US" dirty="0"/>
          </a:p>
        </p:txBody>
      </p:sp>
    </p:spTree>
    <p:extLst>
      <p:ext uri="{BB962C8B-B14F-4D97-AF65-F5344CB8AC3E}">
        <p14:creationId xmlns:p14="http://schemas.microsoft.com/office/powerpoint/2010/main" val="257076515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4279760958"/>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8378762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495183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B5CEABB6-07DC-46E8-9B57-56EC44A396E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3243663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36095668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9205789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50491855"/>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19304305"/>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259765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Content 1">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11185" y="621973"/>
            <a:ext cx="6400800" cy="1828800"/>
          </a:xfrm>
        </p:spPr>
        <p:txBody>
          <a:bodyPr lIns="0" tIns="0" rIns="0" bIns="0">
            <a:noAutofit/>
          </a:bodyPr>
          <a:lstStyle>
            <a:lvl1pPr>
              <a:defRPr baseline="0"/>
            </a:lvl1pPr>
          </a:lstStyle>
          <a:p>
            <a:r>
              <a:rPr lang="en-US" dirty="0"/>
              <a:t>Click to add title</a:t>
            </a:r>
          </a:p>
        </p:txBody>
      </p:sp>
      <p:pic>
        <p:nvPicPr>
          <p:cNvPr id="10" name="Graphic 9">
            <a:extLst>
              <a:ext uri="{FF2B5EF4-FFF2-40B4-BE49-F238E27FC236}">
                <a16:creationId xmlns:a16="http://schemas.microsoft.com/office/drawing/2014/main" id="{B3606A3B-5B75-C830-0580-02B3AF648B3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16698" r="40000"/>
          <a:stretch>
            <a:fillRect/>
          </a:stretch>
        </p:blipFill>
        <p:spPr>
          <a:xfrm>
            <a:off x="8077200" y="0"/>
            <a:ext cx="4114800" cy="5712824"/>
          </a:xfrm>
          <a:custGeom>
            <a:avLst/>
            <a:gdLst>
              <a:gd name="connsiteX0" fmla="*/ 0 w 4114800"/>
              <a:gd name="connsiteY0" fmla="*/ 0 h 5712824"/>
              <a:gd name="connsiteX1" fmla="*/ 4114800 w 4114800"/>
              <a:gd name="connsiteY1" fmla="*/ 0 h 5712824"/>
              <a:gd name="connsiteX2" fmla="*/ 4114800 w 4114800"/>
              <a:gd name="connsiteY2" fmla="*/ 5712824 h 5712824"/>
              <a:gd name="connsiteX3" fmla="*/ 0 w 4114800"/>
              <a:gd name="connsiteY3" fmla="*/ 5712824 h 5712824"/>
            </a:gdLst>
            <a:ahLst/>
            <a:cxnLst>
              <a:cxn ang="0">
                <a:pos x="connsiteX0" y="connsiteY0"/>
              </a:cxn>
              <a:cxn ang="0">
                <a:pos x="connsiteX1" y="connsiteY1"/>
              </a:cxn>
              <a:cxn ang="0">
                <a:pos x="connsiteX2" y="connsiteY2"/>
              </a:cxn>
              <a:cxn ang="0">
                <a:pos x="connsiteX3" y="connsiteY3"/>
              </a:cxn>
            </a:cxnLst>
            <a:rect l="l" t="t" r="r" b="b"/>
            <a:pathLst>
              <a:path w="4114800" h="5712824">
                <a:moveTo>
                  <a:pt x="0" y="0"/>
                </a:moveTo>
                <a:lnTo>
                  <a:pt x="4114800" y="0"/>
                </a:lnTo>
                <a:lnTo>
                  <a:pt x="4114800" y="5712824"/>
                </a:lnTo>
                <a:lnTo>
                  <a:pt x="0" y="5712824"/>
                </a:lnTo>
                <a:close/>
              </a:path>
            </a:pathLst>
          </a:custGeom>
        </p:spPr>
      </p:pic>
      <p:sp>
        <p:nvSpPr>
          <p:cNvPr id="12" name="Oval 11">
            <a:extLst>
              <a:ext uri="{FF2B5EF4-FFF2-40B4-BE49-F238E27FC236}">
                <a16:creationId xmlns:a16="http://schemas.microsoft.com/office/drawing/2014/main" id="{45B92DB2-64DD-608F-360F-52958A93EB5B}"/>
              </a:ext>
              <a:ext uri="{C183D7F6-B498-43B3-948B-1728B52AA6E4}">
                <adec:decorative xmlns:adec="http://schemas.microsoft.com/office/drawing/2017/decorative" val="1"/>
              </a:ext>
            </a:extLst>
          </p:cNvPr>
          <p:cNvSpPr/>
          <p:nvPr userDrawn="1"/>
        </p:nvSpPr>
        <p:spPr>
          <a:xfrm>
            <a:off x="7445683" y="944192"/>
            <a:ext cx="1291008" cy="1291008"/>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Content Placeholder 5">
            <a:extLst>
              <a:ext uri="{FF2B5EF4-FFF2-40B4-BE49-F238E27FC236}">
                <a16:creationId xmlns:a16="http://schemas.microsoft.com/office/drawing/2014/main" id="{1CA1AC91-E5AE-A457-178C-6A577DAAF4C4}"/>
              </a:ext>
            </a:extLst>
          </p:cNvPr>
          <p:cNvSpPr>
            <a:spLocks noGrp="1"/>
          </p:cNvSpPr>
          <p:nvPr>
            <p:ph sz="quarter" idx="14" hasCustomPrompt="1"/>
          </p:nvPr>
        </p:nvSpPr>
        <p:spPr>
          <a:xfrm>
            <a:off x="811185" y="2774786"/>
            <a:ext cx="6400800" cy="3257550"/>
          </a:xfrm>
        </p:spPr>
        <p:txBody>
          <a:bodyPr lIns="0"/>
          <a:lstStyle>
            <a:lvl1pPr marL="0" indent="0">
              <a:buNone/>
              <a:defRPr sz="2400"/>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4">
            <a:extLst>
              <a:ext uri="{FF2B5EF4-FFF2-40B4-BE49-F238E27FC236}">
                <a16:creationId xmlns:a16="http://schemas.microsoft.com/office/drawing/2014/main" id="{9D4FED77-2877-7D28-E27C-7BE9F5E7393A}"/>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4" name="Slide Number Placeholder 5">
            <a:extLst>
              <a:ext uri="{FF2B5EF4-FFF2-40B4-BE49-F238E27FC236}">
                <a16:creationId xmlns:a16="http://schemas.microsoft.com/office/drawing/2014/main" id="{90785AC1-54EA-61EE-115B-C1910CC60A62}"/>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554970064"/>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Content 3">
    <p:bg>
      <p:bgPr>
        <a:solidFill>
          <a:schemeClr val="accent3"/>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48AC6985-AA41-BCAE-CEDF-E736D973B5FF}"/>
              </a:ext>
            </a:extLst>
          </p:cNvPr>
          <p:cNvSpPr>
            <a:spLocks noGrp="1"/>
          </p:cNvSpPr>
          <p:nvPr>
            <p:ph type="ctrTitle"/>
          </p:nvPr>
        </p:nvSpPr>
        <p:spPr>
          <a:xfrm>
            <a:off x="811184" y="612647"/>
            <a:ext cx="10002589" cy="3657600"/>
          </a:xfrm>
        </p:spPr>
        <p:txBody>
          <a:bodyPr lIns="0" tIns="0" rIns="0" bIns="0" anchor="b">
            <a:noAutofit/>
          </a:bodyPr>
          <a:lstStyle>
            <a:lvl1pPr marL="0" algn="l">
              <a:lnSpc>
                <a:spcPct val="90000"/>
              </a:lnSpc>
              <a:spcBef>
                <a:spcPts val="0"/>
              </a:spcBef>
              <a:spcAft>
                <a:spcPts val="0"/>
              </a:spcAft>
              <a:defRPr sz="7000"/>
            </a:lvl1pPr>
          </a:lstStyle>
          <a:p>
            <a:r>
              <a:rPr lang="en-US"/>
              <a:t>Click to edit Master title style</a:t>
            </a:r>
            <a:endParaRPr lang="en-US" dirty="0"/>
          </a:p>
        </p:txBody>
      </p:sp>
      <p:sp>
        <p:nvSpPr>
          <p:cNvPr id="19" name="Subtitle 2">
            <a:extLst>
              <a:ext uri="{FF2B5EF4-FFF2-40B4-BE49-F238E27FC236}">
                <a16:creationId xmlns:a16="http://schemas.microsoft.com/office/drawing/2014/main" id="{A7B85660-94E4-85D1-95CA-415513A0355F}"/>
              </a:ext>
            </a:extLst>
          </p:cNvPr>
          <p:cNvSpPr>
            <a:spLocks noGrp="1"/>
          </p:cNvSpPr>
          <p:nvPr>
            <p:ph type="subTitle" idx="1" hasCustomPrompt="1"/>
          </p:nvPr>
        </p:nvSpPr>
        <p:spPr>
          <a:xfrm>
            <a:off x="811185" y="4724033"/>
            <a:ext cx="7000972" cy="1709423"/>
          </a:xfrm>
        </p:spPr>
        <p:txBody>
          <a:bodyPr lIns="0" tIns="0" rIns="0" bIns="0">
            <a:noAutofit/>
          </a:bodyPr>
          <a:lstStyle>
            <a:lvl1pPr marL="0" indent="0" algn="l">
              <a:buNone/>
              <a:defRPr sz="2400" b="1" i="0">
                <a:solidFill>
                  <a:schemeClr val="accent4"/>
                </a:solidFill>
                <a:latin typeface="+mj-lt"/>
                <a:cs typeface="Arial Black"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2" name="Group 1">
            <a:extLst>
              <a:ext uri="{FF2B5EF4-FFF2-40B4-BE49-F238E27FC236}">
                <a16:creationId xmlns:a16="http://schemas.microsoft.com/office/drawing/2014/main" id="{1DCAF5C0-1B51-02B5-924D-230575353A0B}"/>
              </a:ext>
              <a:ext uri="{C183D7F6-B498-43B3-948B-1728B52AA6E4}">
                <adec:decorative xmlns:adec="http://schemas.microsoft.com/office/drawing/2017/decorative" val="1"/>
              </a:ext>
            </a:extLst>
          </p:cNvPr>
          <p:cNvGrpSpPr/>
          <p:nvPr userDrawn="1"/>
        </p:nvGrpSpPr>
        <p:grpSpPr>
          <a:xfrm rot="10800000">
            <a:off x="9829617" y="4724034"/>
            <a:ext cx="2133966" cy="2133966"/>
            <a:chOff x="9654699" y="2229295"/>
            <a:chExt cx="2133966" cy="2133966"/>
          </a:xfrm>
        </p:grpSpPr>
        <p:sp>
          <p:nvSpPr>
            <p:cNvPr id="3" name="Freeform 11">
              <a:extLst>
                <a:ext uri="{FF2B5EF4-FFF2-40B4-BE49-F238E27FC236}">
                  <a16:creationId xmlns:a16="http://schemas.microsoft.com/office/drawing/2014/main" id="{41AAE8D5-8E6A-7CBE-9018-DD8F3493D049}"/>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12">
              <a:extLst>
                <a:ext uri="{FF2B5EF4-FFF2-40B4-BE49-F238E27FC236}">
                  <a16:creationId xmlns:a16="http://schemas.microsoft.com/office/drawing/2014/main" id="{C694532E-B147-38A2-55EE-24483385016A}"/>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5" name="Graphic 4">
            <a:extLst>
              <a:ext uri="{FF2B5EF4-FFF2-40B4-BE49-F238E27FC236}">
                <a16:creationId xmlns:a16="http://schemas.microsoft.com/office/drawing/2014/main" id="{114B3BE5-2D39-542C-00BB-A940C568E43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a:off x="7717670" y="0"/>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Tree>
    <p:extLst>
      <p:ext uri="{BB962C8B-B14F-4D97-AF65-F5344CB8AC3E}">
        <p14:creationId xmlns:p14="http://schemas.microsoft.com/office/powerpoint/2010/main" val="1832277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30821622"/>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2">
    <p:bg>
      <p:bgPr>
        <a:solidFill>
          <a:schemeClr val="accent3"/>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7C12813-DBA6-41C2-2418-83919E059FED}"/>
              </a:ext>
              <a:ext uri="{C183D7F6-B498-43B3-948B-1728B52AA6E4}">
                <adec:decorative xmlns:adec="http://schemas.microsoft.com/office/drawing/2017/decorative" val="1"/>
              </a:ext>
            </a:extLst>
          </p:cNvPr>
          <p:cNvGrpSpPr/>
          <p:nvPr userDrawn="1"/>
        </p:nvGrpSpPr>
        <p:grpSpPr>
          <a:xfrm rot="10800000">
            <a:off x="741680" y="0"/>
            <a:ext cx="2133966" cy="2133966"/>
            <a:chOff x="9654699" y="2229295"/>
            <a:chExt cx="2133966" cy="2133966"/>
          </a:xfrm>
        </p:grpSpPr>
        <p:sp>
          <p:nvSpPr>
            <p:cNvPr id="5" name="Freeform 4">
              <a:extLst>
                <a:ext uri="{FF2B5EF4-FFF2-40B4-BE49-F238E27FC236}">
                  <a16:creationId xmlns:a16="http://schemas.microsoft.com/office/drawing/2014/main" id="{C2A74540-7988-B712-8AB1-9EE03FE1EC8A}"/>
                </a:ext>
              </a:extLst>
            </p:cNvPr>
            <p:cNvSpPr/>
            <p:nvPr/>
          </p:nvSpPr>
          <p:spPr>
            <a:xfrm>
              <a:off x="9655348" y="3309113"/>
              <a:ext cx="2132669" cy="1054148"/>
            </a:xfrm>
            <a:custGeom>
              <a:avLst/>
              <a:gdLst>
                <a:gd name="connsiteX0" fmla="*/ 1345382 w 2690764"/>
                <a:gd name="connsiteY0" fmla="*/ 0 h 1330006"/>
                <a:gd name="connsiteX1" fmla="*/ 2684632 w 2690764"/>
                <a:gd name="connsiteY1" fmla="*/ 1208559 h 1330006"/>
                <a:gd name="connsiteX2" fmla="*/ 2690764 w 2690764"/>
                <a:gd name="connsiteY2" fmla="*/ 1330006 h 1330006"/>
                <a:gd name="connsiteX3" fmla="*/ 0 w 2690764"/>
                <a:gd name="connsiteY3" fmla="*/ 1330006 h 1330006"/>
                <a:gd name="connsiteX4" fmla="*/ 6132 w 2690764"/>
                <a:gd name="connsiteY4" fmla="*/ 1208559 h 1330006"/>
                <a:gd name="connsiteX5" fmla="*/ 1345382 w 2690764"/>
                <a:gd name="connsiteY5" fmla="*/ 0 h 1330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0764" h="1330006">
                  <a:moveTo>
                    <a:pt x="1345382" y="0"/>
                  </a:moveTo>
                  <a:cubicBezTo>
                    <a:pt x="2042400" y="0"/>
                    <a:pt x="2615693" y="529729"/>
                    <a:pt x="2684632" y="1208559"/>
                  </a:cubicBezTo>
                  <a:lnTo>
                    <a:pt x="2690764" y="1330006"/>
                  </a:lnTo>
                  <a:lnTo>
                    <a:pt x="0" y="1330006"/>
                  </a:lnTo>
                  <a:lnTo>
                    <a:pt x="6132" y="1208559"/>
                  </a:lnTo>
                  <a:cubicBezTo>
                    <a:pt x="75071" y="529729"/>
                    <a:pt x="648364" y="0"/>
                    <a:pt x="134538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736CF9A1-91DA-6419-08F2-4CC262EA4D1E}"/>
                </a:ext>
              </a:extLst>
            </p:cNvPr>
            <p:cNvSpPr/>
            <p:nvPr/>
          </p:nvSpPr>
          <p:spPr>
            <a:xfrm>
              <a:off x="9654699" y="2229295"/>
              <a:ext cx="2133966" cy="1079818"/>
            </a:xfrm>
            <a:custGeom>
              <a:avLst/>
              <a:gdLst>
                <a:gd name="connsiteX0" fmla="*/ 818 w 2692400"/>
                <a:gd name="connsiteY0" fmla="*/ 0 h 1362394"/>
                <a:gd name="connsiteX1" fmla="*/ 2691582 w 2692400"/>
                <a:gd name="connsiteY1" fmla="*/ 0 h 1362394"/>
                <a:gd name="connsiteX2" fmla="*/ 2692400 w 2692400"/>
                <a:gd name="connsiteY2" fmla="*/ 16194 h 1362394"/>
                <a:gd name="connsiteX3" fmla="*/ 1346200 w 2692400"/>
                <a:gd name="connsiteY3" fmla="*/ 1362394 h 1362394"/>
                <a:gd name="connsiteX4" fmla="*/ 0 w 2692400"/>
                <a:gd name="connsiteY4" fmla="*/ 16194 h 1362394"/>
                <a:gd name="connsiteX5" fmla="*/ 818 w 2692400"/>
                <a:gd name="connsiteY5" fmla="*/ 0 h 1362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92400" h="1362394">
                  <a:moveTo>
                    <a:pt x="818" y="0"/>
                  </a:moveTo>
                  <a:lnTo>
                    <a:pt x="2691582" y="0"/>
                  </a:lnTo>
                  <a:lnTo>
                    <a:pt x="2692400" y="16194"/>
                  </a:lnTo>
                  <a:cubicBezTo>
                    <a:pt x="2692400" y="759680"/>
                    <a:pt x="2089686" y="1362394"/>
                    <a:pt x="1346200" y="1362394"/>
                  </a:cubicBezTo>
                  <a:cubicBezTo>
                    <a:pt x="602714" y="1362394"/>
                    <a:pt x="0" y="759680"/>
                    <a:pt x="0" y="16194"/>
                  </a:cubicBezTo>
                  <a:lnTo>
                    <a:pt x="81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pic>
        <p:nvPicPr>
          <p:cNvPr id="9" name="Graphic 8">
            <a:extLst>
              <a:ext uri="{FF2B5EF4-FFF2-40B4-BE49-F238E27FC236}">
                <a16:creationId xmlns:a16="http://schemas.microsoft.com/office/drawing/2014/main" id="{AAAE3BC0-55AE-B520-F2B8-50BF886EF7EA}"/>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52884" r="34757"/>
          <a:stretch>
            <a:fillRect/>
          </a:stretch>
        </p:blipFill>
        <p:spPr>
          <a:xfrm flipH="1" flipV="1">
            <a:off x="0" y="3626779"/>
            <a:ext cx="4474331" cy="3231221"/>
          </a:xfrm>
          <a:custGeom>
            <a:avLst/>
            <a:gdLst>
              <a:gd name="connsiteX0" fmla="*/ 0 w 4474331"/>
              <a:gd name="connsiteY0" fmla="*/ 0 h 3231221"/>
              <a:gd name="connsiteX1" fmla="*/ 4474331 w 4474331"/>
              <a:gd name="connsiteY1" fmla="*/ 0 h 3231221"/>
              <a:gd name="connsiteX2" fmla="*/ 4474331 w 4474331"/>
              <a:gd name="connsiteY2" fmla="*/ 3231221 h 3231221"/>
              <a:gd name="connsiteX3" fmla="*/ 0 w 4474331"/>
              <a:gd name="connsiteY3" fmla="*/ 3231221 h 3231221"/>
            </a:gdLst>
            <a:ahLst/>
            <a:cxnLst>
              <a:cxn ang="0">
                <a:pos x="connsiteX0" y="connsiteY0"/>
              </a:cxn>
              <a:cxn ang="0">
                <a:pos x="connsiteX1" y="connsiteY1"/>
              </a:cxn>
              <a:cxn ang="0">
                <a:pos x="connsiteX2" y="connsiteY2"/>
              </a:cxn>
              <a:cxn ang="0">
                <a:pos x="connsiteX3" y="connsiteY3"/>
              </a:cxn>
            </a:cxnLst>
            <a:rect l="l" t="t" r="r" b="b"/>
            <a:pathLst>
              <a:path w="4474331" h="3231221">
                <a:moveTo>
                  <a:pt x="0" y="0"/>
                </a:moveTo>
                <a:lnTo>
                  <a:pt x="4474331" y="0"/>
                </a:lnTo>
                <a:lnTo>
                  <a:pt x="4474331" y="3231221"/>
                </a:lnTo>
                <a:lnTo>
                  <a:pt x="0" y="3231221"/>
                </a:lnTo>
                <a:close/>
              </a:path>
            </a:pathLst>
          </a:custGeom>
        </p:spPr>
      </p:pic>
      <p:sp>
        <p:nvSpPr>
          <p:cNvPr id="14" name="Title 1">
            <a:extLst>
              <a:ext uri="{FF2B5EF4-FFF2-40B4-BE49-F238E27FC236}">
                <a16:creationId xmlns:a16="http://schemas.microsoft.com/office/drawing/2014/main" id="{7B29A2F3-C289-9762-6F9F-DA18D322DF07}"/>
              </a:ext>
            </a:extLst>
          </p:cNvPr>
          <p:cNvSpPr>
            <a:spLocks noGrp="1"/>
          </p:cNvSpPr>
          <p:nvPr>
            <p:ph type="title" hasCustomPrompt="1"/>
          </p:nvPr>
        </p:nvSpPr>
        <p:spPr>
          <a:xfrm>
            <a:off x="4953000" y="621972"/>
            <a:ext cx="6400800" cy="1828800"/>
          </a:xfrm>
        </p:spPr>
        <p:txBody>
          <a:bodyPr lIns="0" tIns="0" rIns="0" bIns="0">
            <a:noAutofit/>
          </a:bodyPr>
          <a:lstStyle/>
          <a:p>
            <a:r>
              <a:rPr lang="en-US" dirty="0"/>
              <a:t>Click to add title</a:t>
            </a:r>
          </a:p>
        </p:txBody>
      </p:sp>
      <p:sp>
        <p:nvSpPr>
          <p:cNvPr id="2" name="Content Placeholder 2">
            <a:extLst>
              <a:ext uri="{FF2B5EF4-FFF2-40B4-BE49-F238E27FC236}">
                <a16:creationId xmlns:a16="http://schemas.microsoft.com/office/drawing/2014/main" id="{8F2A1870-E86B-5125-7AB3-A1F5DF7E7528}"/>
              </a:ext>
            </a:extLst>
          </p:cNvPr>
          <p:cNvSpPr>
            <a:spLocks noGrp="1"/>
          </p:cNvSpPr>
          <p:nvPr>
            <p:ph sz="quarter" idx="26" hasCustomPrompt="1"/>
          </p:nvPr>
        </p:nvSpPr>
        <p:spPr>
          <a:xfrm>
            <a:off x="4953000" y="2768043"/>
            <a:ext cx="6400799" cy="3231221"/>
          </a:xfrm>
        </p:spPr>
        <p:txBody>
          <a:bodyPr lIns="0" tIns="0" rIns="0" bIns="0"/>
          <a:lstStyle>
            <a:lvl1pPr marL="0" indent="0">
              <a:buNone/>
              <a:defRPr sz="1800"/>
            </a:lvl1pPr>
            <a:lvl2pPr marL="411480">
              <a:defRPr sz="1600"/>
            </a:lvl2pPr>
            <a:lvl3pPr marL="685800">
              <a:defRPr sz="1400"/>
            </a:lvl3pPr>
            <a:lvl4pPr marL="1051560">
              <a:defRPr sz="1200"/>
            </a:lvl4pPr>
            <a:lvl5pPr marL="1417320">
              <a:defRPr sz="10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4">
            <a:extLst>
              <a:ext uri="{FF2B5EF4-FFF2-40B4-BE49-F238E27FC236}">
                <a16:creationId xmlns:a16="http://schemas.microsoft.com/office/drawing/2014/main" id="{F1FE2A1C-A3CC-9D8B-DE44-FDE1132F7FC5}"/>
              </a:ext>
            </a:extLst>
          </p:cNvPr>
          <p:cNvSpPr>
            <a:spLocks noGrp="1"/>
          </p:cNvSpPr>
          <p:nvPr>
            <p:ph type="ftr" sz="quarter" idx="3"/>
          </p:nvPr>
        </p:nvSpPr>
        <p:spPr>
          <a:xfrm>
            <a:off x="811185" y="6356350"/>
            <a:ext cx="4411509" cy="365125"/>
          </a:xfrm>
          <a:prstGeom prst="rect">
            <a:avLst/>
          </a:prstGeom>
        </p:spPr>
        <p:txBody>
          <a:bodyPr vert="horz" lIns="0" tIns="0" rIns="0" bIns="0" rtlCol="0" anchor="ctr">
            <a:noAutofit/>
          </a:bodyPr>
          <a:lstStyle>
            <a:lvl1pPr algn="l">
              <a:defRPr sz="1200" b="0" i="0" spc="50" baseline="0">
                <a:solidFill>
                  <a:schemeClr val="bg1"/>
                </a:solidFill>
                <a:latin typeface="+mn-lt"/>
                <a:cs typeface="Arial" panose="020B0604020202020204" pitchFamily="34" charset="0"/>
              </a:defRPr>
            </a:lvl1pPr>
          </a:lstStyle>
          <a:p>
            <a:r>
              <a:rPr lang="en-US" dirty="0"/>
              <a:t>PRESENTATION TITLE</a:t>
            </a:r>
          </a:p>
        </p:txBody>
      </p:sp>
      <p:sp>
        <p:nvSpPr>
          <p:cNvPr id="11" name="Slide Number Placeholder 5">
            <a:extLst>
              <a:ext uri="{FF2B5EF4-FFF2-40B4-BE49-F238E27FC236}">
                <a16:creationId xmlns:a16="http://schemas.microsoft.com/office/drawing/2014/main" id="{23C454DD-C924-8468-6944-AF53508CD86B}"/>
              </a:ext>
            </a:extLst>
          </p:cNvPr>
          <p:cNvSpPr>
            <a:spLocks noGrp="1"/>
          </p:cNvSpPr>
          <p:nvPr>
            <p:ph type="sldNum" sz="quarter" idx="4"/>
          </p:nvPr>
        </p:nvSpPr>
        <p:spPr>
          <a:xfrm>
            <a:off x="8637615" y="6356350"/>
            <a:ext cx="2743200" cy="365125"/>
          </a:xfrm>
          <a:prstGeom prst="rect">
            <a:avLst/>
          </a:prstGeom>
        </p:spPr>
        <p:txBody>
          <a:bodyPr vert="horz" lIns="0" tIns="0" rIns="0" bIns="0" rtlCol="0" anchor="ctr">
            <a:noAutofit/>
          </a:bodyPr>
          <a:lstStyle>
            <a:lvl1pPr algn="r">
              <a:defRPr sz="1200" b="1" i="0" spc="50" baseline="0">
                <a:solidFill>
                  <a:schemeClr val="bg1"/>
                </a:solidFill>
                <a:latin typeface="+mn-lt"/>
                <a:cs typeface="Arial Black" panose="020B0604020202020204" pitchFamily="34" charset="0"/>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55533154"/>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tle + Picture">
    <p:bg>
      <p:bgPr>
        <a:solidFill>
          <a:schemeClr val="accent3"/>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F0B2CA14-03DC-FC05-7713-E0261B4B2F3E}"/>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3642" b="69630"/>
          <a:stretch>
            <a:fillRect/>
          </a:stretch>
        </p:blipFill>
        <p:spPr>
          <a:xfrm>
            <a:off x="1" y="4775200"/>
            <a:ext cx="6608233" cy="2082800"/>
          </a:xfrm>
          <a:custGeom>
            <a:avLst/>
            <a:gdLst>
              <a:gd name="connsiteX0" fmla="*/ 0 w 6608233"/>
              <a:gd name="connsiteY0" fmla="*/ 0 h 2082800"/>
              <a:gd name="connsiteX1" fmla="*/ 6608233 w 6608233"/>
              <a:gd name="connsiteY1" fmla="*/ 0 h 2082800"/>
              <a:gd name="connsiteX2" fmla="*/ 6608233 w 6608233"/>
              <a:gd name="connsiteY2" fmla="*/ 2082800 h 2082800"/>
              <a:gd name="connsiteX3" fmla="*/ 0 w 6608233"/>
              <a:gd name="connsiteY3" fmla="*/ 2082800 h 2082800"/>
            </a:gdLst>
            <a:ahLst/>
            <a:cxnLst>
              <a:cxn ang="0">
                <a:pos x="connsiteX0" y="connsiteY0"/>
              </a:cxn>
              <a:cxn ang="0">
                <a:pos x="connsiteX1" y="connsiteY1"/>
              </a:cxn>
              <a:cxn ang="0">
                <a:pos x="connsiteX2" y="connsiteY2"/>
              </a:cxn>
              <a:cxn ang="0">
                <a:pos x="connsiteX3" y="connsiteY3"/>
              </a:cxn>
            </a:cxnLst>
            <a:rect l="l" t="t" r="r" b="b"/>
            <a:pathLst>
              <a:path w="6608233" h="2082800">
                <a:moveTo>
                  <a:pt x="0" y="0"/>
                </a:moveTo>
                <a:lnTo>
                  <a:pt x="6608233" y="0"/>
                </a:lnTo>
                <a:lnTo>
                  <a:pt x="6608233" y="2082800"/>
                </a:lnTo>
                <a:lnTo>
                  <a:pt x="0" y="2082800"/>
                </a:lnTo>
                <a:close/>
              </a:path>
            </a:pathLst>
          </a:custGeom>
        </p:spPr>
      </p:pic>
      <p:sp>
        <p:nvSpPr>
          <p:cNvPr id="5" name="Freeform 4">
            <a:extLst>
              <a:ext uri="{FF2B5EF4-FFF2-40B4-BE49-F238E27FC236}">
                <a16:creationId xmlns:a16="http://schemas.microsoft.com/office/drawing/2014/main" id="{5EC223C2-E475-8E7A-48D4-A9BC2EB6931C}"/>
              </a:ext>
              <a:ext uri="{C183D7F6-B498-43B3-948B-1728B52AA6E4}">
                <adec:decorative xmlns:adec="http://schemas.microsoft.com/office/drawing/2017/decorative" val="1"/>
              </a:ext>
            </a:extLst>
          </p:cNvPr>
          <p:cNvSpPr/>
          <p:nvPr userDrawn="1"/>
        </p:nvSpPr>
        <p:spPr>
          <a:xfrm>
            <a:off x="9249382" y="1747860"/>
            <a:ext cx="2692400" cy="2692400"/>
          </a:xfrm>
          <a:custGeom>
            <a:avLst/>
            <a:gdLst>
              <a:gd name="connsiteX0" fmla="*/ 1346200 w 2692400"/>
              <a:gd name="connsiteY0" fmla="*/ 0 h 2692400"/>
              <a:gd name="connsiteX1" fmla="*/ 2692400 w 2692400"/>
              <a:gd name="connsiteY1" fmla="*/ 1346200 h 2692400"/>
              <a:gd name="connsiteX2" fmla="*/ 1346200 w 2692400"/>
              <a:gd name="connsiteY2" fmla="*/ 2692400 h 2692400"/>
              <a:gd name="connsiteX3" fmla="*/ 0 w 2692400"/>
              <a:gd name="connsiteY3" fmla="*/ 1346200 h 2692400"/>
              <a:gd name="connsiteX4" fmla="*/ 1346200 w 2692400"/>
              <a:gd name="connsiteY4" fmla="*/ 0 h 2692400"/>
              <a:gd name="connsiteX5" fmla="*/ 1346199 w 2692400"/>
              <a:gd name="connsiteY5" fmla="*/ 457130 h 2692400"/>
              <a:gd name="connsiteX6" fmla="*/ 457130 w 2692400"/>
              <a:gd name="connsiteY6" fmla="*/ 1346199 h 2692400"/>
              <a:gd name="connsiteX7" fmla="*/ 1346199 w 2692400"/>
              <a:gd name="connsiteY7" fmla="*/ 2235268 h 2692400"/>
              <a:gd name="connsiteX8" fmla="*/ 2235268 w 2692400"/>
              <a:gd name="connsiteY8" fmla="*/ 1346199 h 2692400"/>
              <a:gd name="connsiteX9" fmla="*/ 1346199 w 2692400"/>
              <a:gd name="connsiteY9" fmla="*/ 457130 h 269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2400" h="2692400">
                <a:moveTo>
                  <a:pt x="1346200" y="0"/>
                </a:moveTo>
                <a:cubicBezTo>
                  <a:pt x="2089686" y="0"/>
                  <a:pt x="2692400" y="602714"/>
                  <a:pt x="2692400" y="1346200"/>
                </a:cubicBezTo>
                <a:cubicBezTo>
                  <a:pt x="2692400" y="2089686"/>
                  <a:pt x="2089686" y="2692400"/>
                  <a:pt x="1346200" y="2692400"/>
                </a:cubicBezTo>
                <a:cubicBezTo>
                  <a:pt x="602714" y="2692400"/>
                  <a:pt x="0" y="2089686"/>
                  <a:pt x="0" y="1346200"/>
                </a:cubicBezTo>
                <a:cubicBezTo>
                  <a:pt x="0" y="602714"/>
                  <a:pt x="602714" y="0"/>
                  <a:pt x="1346200" y="0"/>
                </a:cubicBezTo>
                <a:close/>
                <a:moveTo>
                  <a:pt x="1346199" y="457130"/>
                </a:moveTo>
                <a:cubicBezTo>
                  <a:pt x="855180" y="457130"/>
                  <a:pt x="457130" y="855180"/>
                  <a:pt x="457130" y="1346199"/>
                </a:cubicBezTo>
                <a:cubicBezTo>
                  <a:pt x="457130" y="1837218"/>
                  <a:pt x="855180" y="2235268"/>
                  <a:pt x="1346199" y="2235268"/>
                </a:cubicBezTo>
                <a:cubicBezTo>
                  <a:pt x="1837218" y="2235268"/>
                  <a:pt x="2235268" y="1837218"/>
                  <a:pt x="2235268" y="1346199"/>
                </a:cubicBezTo>
                <a:cubicBezTo>
                  <a:pt x="2235268" y="855180"/>
                  <a:pt x="1837218" y="457130"/>
                  <a:pt x="1346199" y="457130"/>
                </a:cubicBezTo>
                <a:close/>
              </a:path>
            </a:pathLst>
          </a:custGeom>
          <a:solidFill>
            <a:srgbClr val="D5DE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Oval 5">
            <a:extLst>
              <a:ext uri="{FF2B5EF4-FFF2-40B4-BE49-F238E27FC236}">
                <a16:creationId xmlns:a16="http://schemas.microsoft.com/office/drawing/2014/main" id="{1BD9D7CE-BCD9-0B12-1945-C5FFE31A7DAE}"/>
              </a:ext>
              <a:ext uri="{C183D7F6-B498-43B3-948B-1728B52AA6E4}">
                <adec:decorative xmlns:adec="http://schemas.microsoft.com/office/drawing/2017/decorative" val="1"/>
              </a:ext>
            </a:extLst>
          </p:cNvPr>
          <p:cNvSpPr/>
          <p:nvPr userDrawn="1"/>
        </p:nvSpPr>
        <p:spPr>
          <a:xfrm>
            <a:off x="8793014" y="361075"/>
            <a:ext cx="2115351" cy="21153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Title 1">
            <a:extLst>
              <a:ext uri="{FF2B5EF4-FFF2-40B4-BE49-F238E27FC236}">
                <a16:creationId xmlns:a16="http://schemas.microsoft.com/office/drawing/2014/main" id="{9455275E-28AB-F0B7-E799-5116B11205DF}"/>
              </a:ext>
            </a:extLst>
          </p:cNvPr>
          <p:cNvSpPr>
            <a:spLocks noGrp="1"/>
          </p:cNvSpPr>
          <p:nvPr>
            <p:ph type="title" hasCustomPrompt="1"/>
          </p:nvPr>
        </p:nvSpPr>
        <p:spPr>
          <a:xfrm>
            <a:off x="811185" y="827307"/>
            <a:ext cx="6400800" cy="5203387"/>
          </a:xfrm>
        </p:spPr>
        <p:txBody>
          <a:bodyPr lIns="0" tIns="0" rIns="0" bIns="0" anchor="ctr">
            <a:noAutofit/>
          </a:bodyPr>
          <a:lstStyle>
            <a:lvl1pPr>
              <a:defRPr sz="5400"/>
            </a:lvl1pPr>
          </a:lstStyle>
          <a:p>
            <a:r>
              <a:rPr lang="en-US" dirty="0"/>
              <a:t>Click to add title</a:t>
            </a:r>
          </a:p>
        </p:txBody>
      </p:sp>
      <p:sp>
        <p:nvSpPr>
          <p:cNvPr id="13" name="Picture Placeholder 12">
            <a:extLst>
              <a:ext uri="{FF2B5EF4-FFF2-40B4-BE49-F238E27FC236}">
                <a16:creationId xmlns:a16="http://schemas.microsoft.com/office/drawing/2014/main" id="{97BD7E0A-39A9-0CF7-F1CE-E777075BFAA9}"/>
              </a:ext>
            </a:extLst>
          </p:cNvPr>
          <p:cNvSpPr>
            <a:spLocks noGrp="1"/>
          </p:cNvSpPr>
          <p:nvPr>
            <p:ph type="pic" sz="quarter" idx="15"/>
          </p:nvPr>
        </p:nvSpPr>
        <p:spPr>
          <a:xfrm>
            <a:off x="7401915" y="3046905"/>
            <a:ext cx="3456590" cy="3456590"/>
          </a:xfrm>
          <a:custGeom>
            <a:avLst/>
            <a:gdLst>
              <a:gd name="connsiteX0" fmla="*/ 1728295 w 3456590"/>
              <a:gd name="connsiteY0" fmla="*/ 0 h 3456590"/>
              <a:gd name="connsiteX1" fmla="*/ 3456590 w 3456590"/>
              <a:gd name="connsiteY1" fmla="*/ 1728295 h 3456590"/>
              <a:gd name="connsiteX2" fmla="*/ 1728295 w 3456590"/>
              <a:gd name="connsiteY2" fmla="*/ 3456590 h 3456590"/>
              <a:gd name="connsiteX3" fmla="*/ 0 w 3456590"/>
              <a:gd name="connsiteY3" fmla="*/ 1728295 h 3456590"/>
              <a:gd name="connsiteX4" fmla="*/ 1728295 w 3456590"/>
              <a:gd name="connsiteY4" fmla="*/ 0 h 34565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56590" h="3456590">
                <a:moveTo>
                  <a:pt x="1728295" y="0"/>
                </a:moveTo>
                <a:cubicBezTo>
                  <a:pt x="2682806" y="0"/>
                  <a:pt x="3456590" y="773784"/>
                  <a:pt x="3456590" y="1728295"/>
                </a:cubicBezTo>
                <a:cubicBezTo>
                  <a:pt x="3456590" y="2682806"/>
                  <a:pt x="2682806" y="3456590"/>
                  <a:pt x="1728295" y="3456590"/>
                </a:cubicBezTo>
                <a:cubicBezTo>
                  <a:pt x="773784" y="3456590"/>
                  <a:pt x="0" y="2682806"/>
                  <a:pt x="0" y="1728295"/>
                </a:cubicBezTo>
                <a:cubicBezTo>
                  <a:pt x="0" y="773784"/>
                  <a:pt x="773784" y="0"/>
                  <a:pt x="1728295" y="0"/>
                </a:cubicBezTo>
                <a:close/>
              </a:path>
            </a:pathLst>
          </a:custGeom>
          <a:ln w="57150">
            <a:noFill/>
          </a:ln>
        </p:spPr>
        <p:txBody>
          <a:bodyPr wrap="square" tIns="1371600">
            <a:noAutofit/>
          </a:bodyPr>
          <a:lstStyle>
            <a:lvl1pPr marL="0" indent="0" algn="ctr">
              <a:buNone/>
              <a:defRPr sz="1600"/>
            </a:lvl1pPr>
          </a:lstStyle>
          <a:p>
            <a:r>
              <a:rPr lang="en-US"/>
              <a:t>Click icon to add picture</a:t>
            </a:r>
            <a:endParaRPr lang="en-US" dirty="0"/>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6873172"/>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itle + Subtitle">
    <p:bg>
      <p:bgPr>
        <a:solidFill>
          <a:schemeClr val="accent3"/>
        </a:solidFill>
        <a:effectLst/>
      </p:bgPr>
    </p:bg>
    <p:spTree>
      <p:nvGrpSpPr>
        <p:cNvPr id="1" name=""/>
        <p:cNvGrpSpPr/>
        <p:nvPr/>
      </p:nvGrpSpPr>
      <p:grpSpPr>
        <a:xfrm>
          <a:off x="0" y="0"/>
          <a:ext cx="0" cy="0"/>
          <a:chOff x="0" y="0"/>
          <a:chExt cx="0" cy="0"/>
        </a:xfrm>
      </p:grpSpPr>
      <p:pic>
        <p:nvPicPr>
          <p:cNvPr id="2" name="Object 1">
            <a:extLst>
              <a:ext uri="{FF2B5EF4-FFF2-40B4-BE49-F238E27FC236}">
                <a16:creationId xmlns:a16="http://schemas.microsoft.com/office/drawing/2014/main" id="{269C21E5-B8EE-7438-A771-34BC8006E138}"/>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385898" y="0"/>
            <a:ext cx="1574573" cy="3954463"/>
          </a:xfrm>
          <a:prstGeom prst="rect">
            <a:avLst/>
          </a:prstGeom>
        </p:spPr>
      </p:pic>
      <p:sp>
        <p:nvSpPr>
          <p:cNvPr id="3" name="Oval 2">
            <a:extLst>
              <a:ext uri="{FF2B5EF4-FFF2-40B4-BE49-F238E27FC236}">
                <a16:creationId xmlns:a16="http://schemas.microsoft.com/office/drawing/2014/main" id="{18F333FA-6DDE-DB6C-73BB-FE8387977425}"/>
              </a:ext>
              <a:ext uri="{C183D7F6-B498-43B3-948B-1728B52AA6E4}">
                <adec:decorative xmlns:adec="http://schemas.microsoft.com/office/drawing/2017/decorative" val="1"/>
              </a:ext>
            </a:extLst>
          </p:cNvPr>
          <p:cNvSpPr/>
          <p:nvPr userDrawn="1"/>
        </p:nvSpPr>
        <p:spPr>
          <a:xfrm>
            <a:off x="9115508" y="4240999"/>
            <a:ext cx="2115351" cy="21153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Title 1">
            <a:extLst>
              <a:ext uri="{FF2B5EF4-FFF2-40B4-BE49-F238E27FC236}">
                <a16:creationId xmlns:a16="http://schemas.microsoft.com/office/drawing/2014/main" id="{AB87953E-96F2-8BCC-B295-E1033E7D2747}"/>
              </a:ext>
            </a:extLst>
          </p:cNvPr>
          <p:cNvSpPr>
            <a:spLocks noGrp="1"/>
          </p:cNvSpPr>
          <p:nvPr>
            <p:ph type="title" hasCustomPrompt="1"/>
          </p:nvPr>
        </p:nvSpPr>
        <p:spPr>
          <a:xfrm>
            <a:off x="811185" y="621972"/>
            <a:ext cx="7599718" cy="3051394"/>
          </a:xfrm>
        </p:spPr>
        <p:txBody>
          <a:bodyPr lIns="0" tIns="0" rIns="0" bIns="0" anchor="b">
            <a:noAutofit/>
          </a:bodyPr>
          <a:lstStyle>
            <a:lvl1pPr>
              <a:defRPr sz="5400"/>
            </a:lvl1pPr>
          </a:lstStyle>
          <a:p>
            <a:r>
              <a:rPr lang="en-US" dirty="0"/>
              <a:t>Click to add title</a:t>
            </a:r>
          </a:p>
        </p:txBody>
      </p:sp>
      <p:sp>
        <p:nvSpPr>
          <p:cNvPr id="6" name="Text Placeholder 15">
            <a:extLst>
              <a:ext uri="{FF2B5EF4-FFF2-40B4-BE49-F238E27FC236}">
                <a16:creationId xmlns:a16="http://schemas.microsoft.com/office/drawing/2014/main" id="{0A627B70-91C8-40B9-6189-B29749FF6E92}"/>
              </a:ext>
            </a:extLst>
          </p:cNvPr>
          <p:cNvSpPr>
            <a:spLocks noGrp="1"/>
          </p:cNvSpPr>
          <p:nvPr>
            <p:ph type="body" sz="quarter" idx="14" hasCustomPrompt="1"/>
          </p:nvPr>
        </p:nvSpPr>
        <p:spPr>
          <a:xfrm>
            <a:off x="811185" y="3965028"/>
            <a:ext cx="7599718" cy="1493781"/>
          </a:xfrm>
        </p:spPr>
        <p:txBody>
          <a:bodyPr lIns="0" tIns="0" rIns="0" bIns="0">
            <a:noAutofit/>
          </a:bodyPr>
          <a:lstStyle>
            <a:lvl1pPr marL="0" indent="0">
              <a:buNone/>
              <a:defRPr sz="2400" b="1" i="0">
                <a:solidFill>
                  <a:schemeClr val="accent4"/>
                </a:solidFill>
                <a:latin typeface="+mj-lt"/>
                <a:cs typeface="Arial" panose="020B0604020202020204" pitchFamily="34" charset="0"/>
              </a:defRPr>
            </a:lvl1pPr>
            <a:lvl2pPr marL="457200" indent="0">
              <a:buNone/>
              <a:defRPr sz="1800" b="1" i="0">
                <a:latin typeface="Arial Black" panose="020B0604020202020204" pitchFamily="34" charset="0"/>
                <a:cs typeface="Arial Black" panose="020B0604020202020204" pitchFamily="34" charset="0"/>
              </a:defRPr>
            </a:lvl2pPr>
          </a:lstStyle>
          <a:p>
            <a:r>
              <a:rPr lang="en-US" dirty="0"/>
              <a:t>Click to add subtitle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noAutofit/>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noAutofit/>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814595395"/>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7344">
          <p15:clr>
            <a:srgbClr val="FBAE40"/>
          </p15:clr>
        </p15:guide>
        <p15:guide id="7" orient="horz" pos="1416">
          <p15:clr>
            <a:srgbClr val="FBAE40"/>
          </p15:clr>
        </p15:guide>
        <p15:guide id="9" orient="horz" pos="384">
          <p15:clr>
            <a:srgbClr val="FBAE40"/>
          </p15:clr>
        </p15:guide>
        <p15:guide id="10" orient="horz" pos="374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Table">
    <p:bg>
      <p:bgPr>
        <a:solidFill>
          <a:schemeClr val="accent3"/>
        </a:solid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D8C74DBB-978B-8EA5-44E6-3AF3F58B7003}"/>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45028" b="67254"/>
          <a:stretch>
            <a:fillRect/>
          </a:stretch>
        </p:blipFill>
        <p:spPr>
          <a:xfrm>
            <a:off x="0" y="4612248"/>
            <a:ext cx="3769950" cy="2245753"/>
          </a:xfrm>
          <a:custGeom>
            <a:avLst/>
            <a:gdLst>
              <a:gd name="connsiteX0" fmla="*/ 0 w 3769950"/>
              <a:gd name="connsiteY0" fmla="*/ 0 h 2245753"/>
              <a:gd name="connsiteX1" fmla="*/ 3769950 w 3769950"/>
              <a:gd name="connsiteY1" fmla="*/ 0 h 2245753"/>
              <a:gd name="connsiteX2" fmla="*/ 3769950 w 3769950"/>
              <a:gd name="connsiteY2" fmla="*/ 2245753 h 2245753"/>
              <a:gd name="connsiteX3" fmla="*/ 0 w 3769950"/>
              <a:gd name="connsiteY3" fmla="*/ 2245753 h 2245753"/>
            </a:gdLst>
            <a:ahLst/>
            <a:cxnLst>
              <a:cxn ang="0">
                <a:pos x="connsiteX0" y="connsiteY0"/>
              </a:cxn>
              <a:cxn ang="0">
                <a:pos x="connsiteX1" y="connsiteY1"/>
              </a:cxn>
              <a:cxn ang="0">
                <a:pos x="connsiteX2" y="connsiteY2"/>
              </a:cxn>
              <a:cxn ang="0">
                <a:pos x="connsiteX3" y="connsiteY3"/>
              </a:cxn>
            </a:cxnLst>
            <a:rect l="l" t="t" r="r" b="b"/>
            <a:pathLst>
              <a:path w="3769950" h="2245753">
                <a:moveTo>
                  <a:pt x="0" y="0"/>
                </a:moveTo>
                <a:lnTo>
                  <a:pt x="3769950" y="0"/>
                </a:lnTo>
                <a:lnTo>
                  <a:pt x="3769950" y="2245753"/>
                </a:lnTo>
                <a:lnTo>
                  <a:pt x="0" y="2245753"/>
                </a:lnTo>
                <a:close/>
              </a:path>
            </a:pathLst>
          </a:custGeom>
        </p:spPr>
      </p:pic>
      <p:pic>
        <p:nvPicPr>
          <p:cNvPr id="4" name="Graphic 3">
            <a:extLst>
              <a:ext uri="{FF2B5EF4-FFF2-40B4-BE49-F238E27FC236}">
                <a16:creationId xmlns:a16="http://schemas.microsoft.com/office/drawing/2014/main" id="{F7D965D3-2ED5-0347-F848-6C2A1D36AEB9}"/>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r="55513" b="14154"/>
          <a:stretch>
            <a:fillRect/>
          </a:stretch>
        </p:blipFill>
        <p:spPr>
          <a:xfrm>
            <a:off x="9141088" y="970666"/>
            <a:ext cx="3050912" cy="5887335"/>
          </a:xfrm>
          <a:custGeom>
            <a:avLst/>
            <a:gdLst>
              <a:gd name="connsiteX0" fmla="*/ 0 w 3050912"/>
              <a:gd name="connsiteY0" fmla="*/ 0 h 5887335"/>
              <a:gd name="connsiteX1" fmla="*/ 3050912 w 3050912"/>
              <a:gd name="connsiteY1" fmla="*/ 0 h 5887335"/>
              <a:gd name="connsiteX2" fmla="*/ 3050912 w 3050912"/>
              <a:gd name="connsiteY2" fmla="*/ 5887335 h 5887335"/>
              <a:gd name="connsiteX3" fmla="*/ 0 w 3050912"/>
              <a:gd name="connsiteY3" fmla="*/ 5887335 h 5887335"/>
            </a:gdLst>
            <a:ahLst/>
            <a:cxnLst>
              <a:cxn ang="0">
                <a:pos x="connsiteX0" y="connsiteY0"/>
              </a:cxn>
              <a:cxn ang="0">
                <a:pos x="connsiteX1" y="connsiteY1"/>
              </a:cxn>
              <a:cxn ang="0">
                <a:pos x="connsiteX2" y="connsiteY2"/>
              </a:cxn>
              <a:cxn ang="0">
                <a:pos x="connsiteX3" y="connsiteY3"/>
              </a:cxn>
            </a:cxnLst>
            <a:rect l="l" t="t" r="r" b="b"/>
            <a:pathLst>
              <a:path w="3050912" h="5887335">
                <a:moveTo>
                  <a:pt x="0" y="0"/>
                </a:moveTo>
                <a:lnTo>
                  <a:pt x="3050912" y="0"/>
                </a:lnTo>
                <a:lnTo>
                  <a:pt x="3050912" y="5887335"/>
                </a:lnTo>
                <a:lnTo>
                  <a:pt x="0" y="5887335"/>
                </a:lnTo>
                <a:close/>
              </a:path>
            </a:pathLst>
          </a:custGeom>
        </p:spPr>
      </p:pic>
      <p:sp>
        <p:nvSpPr>
          <p:cNvPr id="20" name="Title 1">
            <a:extLst>
              <a:ext uri="{FF2B5EF4-FFF2-40B4-BE49-F238E27FC236}">
                <a16:creationId xmlns:a16="http://schemas.microsoft.com/office/drawing/2014/main" id="{1CBEC63C-AA69-807D-2A93-BC45B1BDF641}"/>
              </a:ext>
            </a:extLst>
          </p:cNvPr>
          <p:cNvSpPr>
            <a:spLocks noGrp="1"/>
          </p:cNvSpPr>
          <p:nvPr>
            <p:ph type="title"/>
          </p:nvPr>
        </p:nvSpPr>
        <p:spPr>
          <a:xfrm>
            <a:off x="811184" y="621973"/>
            <a:ext cx="7309086" cy="1828800"/>
          </a:xfrm>
        </p:spPr>
        <p:txBody>
          <a:bodyPr lIns="0" tIns="0" rIns="0" bIns="0">
            <a:noAutofit/>
          </a:bodyPr>
          <a:lstStyle/>
          <a:p>
            <a:r>
              <a:rPr lang="en-US"/>
              <a:t>Click to edit Master title style</a:t>
            </a:r>
            <a:endParaRPr lang="en-US" dirty="0"/>
          </a:p>
        </p:txBody>
      </p:sp>
      <p:sp>
        <p:nvSpPr>
          <p:cNvPr id="5" name="Table Placeholder 4">
            <a:extLst>
              <a:ext uri="{FF2B5EF4-FFF2-40B4-BE49-F238E27FC236}">
                <a16:creationId xmlns:a16="http://schemas.microsoft.com/office/drawing/2014/main" id="{3E0C7AAD-1535-12DC-133E-2253BF501721}"/>
              </a:ext>
            </a:extLst>
          </p:cNvPr>
          <p:cNvSpPr>
            <a:spLocks noGrp="1"/>
          </p:cNvSpPr>
          <p:nvPr>
            <p:ph type="tbl" sz="quarter" idx="12" hasCustomPrompt="1"/>
          </p:nvPr>
        </p:nvSpPr>
        <p:spPr>
          <a:xfrm>
            <a:off x="811183" y="2757488"/>
            <a:ext cx="10548967" cy="3399964"/>
          </a:xfrm>
        </p:spPr>
        <p:txBody>
          <a:bodyPr/>
          <a:lstStyle/>
          <a:p>
            <a:r>
              <a:rPr lang="en-US" dirty="0"/>
              <a:t>Click icon to insert table</a:t>
            </a:r>
          </a:p>
        </p:txBody>
      </p:sp>
      <p:sp>
        <p:nvSpPr>
          <p:cNvPr id="7" name="Footer Placeholder 6">
            <a:extLst>
              <a:ext uri="{FF2B5EF4-FFF2-40B4-BE49-F238E27FC236}">
                <a16:creationId xmlns:a16="http://schemas.microsoft.com/office/drawing/2014/main" id="{C36FD22D-E552-7707-178A-C415B32A8553}"/>
              </a:ext>
            </a:extLst>
          </p:cNvPr>
          <p:cNvSpPr>
            <a:spLocks noGrp="1"/>
          </p:cNvSpPr>
          <p:nvPr>
            <p:ph type="ftr" sz="quarter" idx="10"/>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DCF2C4E6-14A3-F03B-CAE2-C92DC19E79C7}"/>
              </a:ext>
            </a:extLst>
          </p:cNvPr>
          <p:cNvSpPr>
            <a:spLocks noGrp="1"/>
          </p:cNvSpPr>
          <p:nvPr>
            <p:ph type="sldNum" sz="quarter" idx="11"/>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370190028"/>
      </p:ext>
    </p:extLst>
  </p:cSld>
  <p:clrMapOvr>
    <a:masterClrMapping/>
  </p:clrMapOvr>
  <p:extLst>
    <p:ext uri="{DCECCB84-F9BA-43D5-87BE-67443E8EF086}">
      <p15:sldGuideLst xmlns:p15="http://schemas.microsoft.com/office/powerpoint/2012/main">
        <p15:guide id="1" pos="3840">
          <p15:clr>
            <a:srgbClr val="FBAE40"/>
          </p15:clr>
        </p15:guide>
        <p15:guide id="2" orient="horz" pos="1008">
          <p15:clr>
            <a:srgbClr val="FBAE40"/>
          </p15:clr>
        </p15:guide>
        <p15:guide id="3" orient="horz" pos="1560">
          <p15:clr>
            <a:srgbClr val="FBAE40"/>
          </p15:clr>
        </p15:guide>
        <p15:guide id="4" pos="312">
          <p15:clr>
            <a:srgbClr val="FBAE40"/>
          </p15:clr>
        </p15:guide>
        <p15:guide id="5" pos="816">
          <p15:clr>
            <a:srgbClr val="FBAE40"/>
          </p15:clr>
        </p15:guide>
        <p15:guide id="6" pos="6336">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811185" y="629469"/>
            <a:ext cx="8961120" cy="5599062"/>
          </a:xfrm>
        </p:spPr>
        <p:txBody>
          <a:bodyPr lIns="0" tIns="0" rIns="0" bIns="0" anchor="ctr">
            <a:noAutofit/>
          </a:bodyPr>
          <a:lstStyle>
            <a:lvl1pPr marL="0" algn="l">
              <a:lnSpc>
                <a:spcPct val="80000"/>
              </a:lnSpc>
              <a:spcBef>
                <a:spcPts val="0"/>
              </a:spcBef>
              <a:spcAft>
                <a:spcPts val="0"/>
              </a:spcAft>
              <a:defRPr sz="7000"/>
            </a:lvl1pPr>
          </a:lstStyle>
          <a:p>
            <a:r>
              <a:rPr lang="en-US" dirty="0"/>
              <a:t>Click to add title</a:t>
            </a:r>
          </a:p>
        </p:txBody>
      </p:sp>
      <p:sp>
        <p:nvSpPr>
          <p:cNvPr id="6" name="Freeform 5">
            <a:extLst>
              <a:ext uri="{FF2B5EF4-FFF2-40B4-BE49-F238E27FC236}">
                <a16:creationId xmlns:a16="http://schemas.microsoft.com/office/drawing/2014/main" id="{CA65DB93-2357-6899-3DDD-DC79C877ADA2}"/>
              </a:ext>
              <a:ext uri="{C183D7F6-B498-43B3-948B-1728B52AA6E4}">
                <adec:decorative xmlns:adec="http://schemas.microsoft.com/office/drawing/2017/decorative" val="1"/>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a:extLst>
              <a:ext uri="{FF2B5EF4-FFF2-40B4-BE49-F238E27FC236}">
                <a16:creationId xmlns:a16="http://schemas.microsoft.com/office/drawing/2014/main" id="{056E6431-5C32-6197-AA1B-37637943138D}"/>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3839583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54209128"/>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883585545"/>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45258079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Freeform 5">
            <a:extLst>
              <a:ext uri="{FF2B5EF4-FFF2-40B4-BE49-F238E27FC236}">
                <a16:creationId xmlns:a16="http://schemas.microsoft.com/office/drawing/2014/main" id="{FD9E8B02-00C2-C6EE-442D-29B8C3D3495C}"/>
              </a:ext>
              <a:ext uri="{C183D7F6-B498-43B3-948B-1728B52AA6E4}">
                <adec:decorative xmlns:adec="http://schemas.microsoft.com/office/drawing/2017/decorative" val="1"/>
              </a:ext>
            </a:extLst>
          </p:cNvPr>
          <p:cNvSpPr/>
          <p:nvPr userDrawn="1"/>
        </p:nvSpPr>
        <p:spPr>
          <a:xfrm>
            <a:off x="9729533" y="5801722"/>
            <a:ext cx="2115210" cy="1056278"/>
          </a:xfrm>
          <a:custGeom>
            <a:avLst/>
            <a:gdLst>
              <a:gd name="connsiteX0" fmla="*/ 1057605 w 2115210"/>
              <a:gd name="connsiteY0" fmla="*/ 0 h 1056278"/>
              <a:gd name="connsiteX1" fmla="*/ 2109820 w 2115210"/>
              <a:gd name="connsiteY1" fmla="*/ 949535 h 1056278"/>
              <a:gd name="connsiteX2" fmla="*/ 2115210 w 2115210"/>
              <a:gd name="connsiteY2" fmla="*/ 1056278 h 1056278"/>
              <a:gd name="connsiteX3" fmla="*/ 0 w 2115210"/>
              <a:gd name="connsiteY3" fmla="*/ 1056278 h 1056278"/>
              <a:gd name="connsiteX4" fmla="*/ 5390 w 2115210"/>
              <a:gd name="connsiteY4" fmla="*/ 949535 h 1056278"/>
              <a:gd name="connsiteX5" fmla="*/ 1057605 w 2115210"/>
              <a:gd name="connsiteY5" fmla="*/ 0 h 10562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15210" h="1056278">
                <a:moveTo>
                  <a:pt x="1057605" y="0"/>
                </a:moveTo>
                <a:cubicBezTo>
                  <a:pt x="1605234" y="0"/>
                  <a:pt x="2055657" y="416196"/>
                  <a:pt x="2109820" y="949535"/>
                </a:cubicBezTo>
                <a:lnTo>
                  <a:pt x="2115210" y="1056278"/>
                </a:lnTo>
                <a:lnTo>
                  <a:pt x="0" y="1056278"/>
                </a:lnTo>
                <a:lnTo>
                  <a:pt x="5390" y="949535"/>
                </a:lnTo>
                <a:cubicBezTo>
                  <a:pt x="59553" y="416196"/>
                  <a:pt x="509976" y="0"/>
                  <a:pt x="1057605"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1" name="Object 1">
            <a:extLst>
              <a:ext uri="{FF2B5EF4-FFF2-40B4-BE49-F238E27FC236}">
                <a16:creationId xmlns:a16="http://schemas.microsoft.com/office/drawing/2014/main" id="{5864F54D-E7DD-37D5-31A4-BAC73E0B8624}"/>
              </a:ext>
              <a:ext uri="{C183D7F6-B498-43B3-948B-1728B52AA6E4}">
                <adec:decorative xmlns:adec="http://schemas.microsoft.com/office/drawing/2017/decorative" val="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9999852" y="0"/>
            <a:ext cx="1574573" cy="3954463"/>
          </a:xfrm>
          <a:prstGeom prst="rect">
            <a:avLst/>
          </a:prstGeom>
        </p:spPr>
      </p:pic>
    </p:spTree>
    <p:extLst>
      <p:ext uri="{BB962C8B-B14F-4D97-AF65-F5344CB8AC3E}">
        <p14:creationId xmlns:p14="http://schemas.microsoft.com/office/powerpoint/2010/main" val="1638748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803522851"/>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19103230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4/28/2025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1739406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1.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26">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4/28/2025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365218979"/>
      </p:ext>
    </p:extLst>
  </p:cSld>
  <p:clrMap bg1="dk1" tx1="lt1" bg2="dk2" tx2="lt2" accent1="accent1" accent2="accent2" accent3="accent3" accent4="accent4" accent5="accent5" accent6="accent6" hlink="hlink" folHlink="folHlink"/>
  <p:sldLayoutIdLst>
    <p:sldLayoutId id="2147483875" r:id="rId1"/>
    <p:sldLayoutId id="2147483876" r:id="rId2"/>
    <p:sldLayoutId id="2147483877" r:id="rId3"/>
    <p:sldLayoutId id="2147483878" r:id="rId4"/>
    <p:sldLayoutId id="2147483879" r:id="rId5"/>
    <p:sldLayoutId id="2147483880" r:id="rId6"/>
    <p:sldLayoutId id="2147483881" r:id="rId7"/>
    <p:sldLayoutId id="2147483882" r:id="rId8"/>
    <p:sldLayoutId id="2147483883" r:id="rId9"/>
    <p:sldLayoutId id="2147483884" r:id="rId10"/>
    <p:sldLayoutId id="2147483885" r:id="rId11"/>
    <p:sldLayoutId id="2147483886" r:id="rId12"/>
    <p:sldLayoutId id="2147483887" r:id="rId13"/>
    <p:sldLayoutId id="2147483888" r:id="rId14"/>
    <p:sldLayoutId id="2147483889" r:id="rId15"/>
    <p:sldLayoutId id="2147483890" r:id="rId16"/>
    <p:sldLayoutId id="2147483891" r:id="rId17"/>
    <p:sldLayoutId id="2147483892" r:id="rId18"/>
    <p:sldLayoutId id="2147483893" r:id="rId19"/>
    <p:sldLayoutId id="2147483798" r:id="rId20"/>
    <p:sldLayoutId id="2147483705" r:id="rId21"/>
    <p:sldLayoutId id="2147483706" r:id="rId22"/>
    <p:sldLayoutId id="2147483714" r:id="rId23"/>
    <p:sldLayoutId id="2147483649" r:id="rId24"/>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image" Target="../media/image1.png"/><Relationship Id="rId7" Type="http://schemas.openxmlformats.org/officeDocument/2006/relationships/diagramData" Target="../diagrams/data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2.png"/><Relationship Id="rId11" Type="http://schemas.microsoft.com/office/2007/relationships/diagramDrawing" Target="../diagrams/drawing1.xml"/><Relationship Id="rId5" Type="http://schemas.openxmlformats.org/officeDocument/2006/relationships/image" Target="../media/image3.png"/><Relationship Id="rId10" Type="http://schemas.openxmlformats.org/officeDocument/2006/relationships/diagramColors" Target="../diagrams/colors1.xml"/><Relationship Id="rId4" Type="http://schemas.openxmlformats.org/officeDocument/2006/relationships/image" Target="../media/image2.png"/><Relationship Id="rId9"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3.png"/><Relationship Id="rId7" Type="http://schemas.openxmlformats.org/officeDocument/2006/relationships/diagramColors" Target="../diagrams/colors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9.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315D2-7F57-AF2A-38D7-558098789073}"/>
              </a:ext>
            </a:extLst>
          </p:cNvPr>
          <p:cNvSpPr>
            <a:spLocks noGrp="1"/>
          </p:cNvSpPr>
          <p:nvPr>
            <p:ph type="title"/>
          </p:nvPr>
        </p:nvSpPr>
        <p:spPr>
          <a:xfrm>
            <a:off x="840510" y="2733709"/>
            <a:ext cx="7657792" cy="1373070"/>
          </a:xfrm>
        </p:spPr>
        <p:txBody>
          <a:bodyPr vert="horz" lIns="91440" tIns="45720" rIns="91440" bIns="45720" rtlCol="0" anchor="b">
            <a:normAutofit/>
          </a:bodyPr>
          <a:lstStyle/>
          <a:p>
            <a:pPr algn="r"/>
            <a:r>
              <a:rPr lang="en-US" sz="4600" dirty="0">
                <a:solidFill>
                  <a:srgbClr val="FFFFFF"/>
                </a:solidFill>
              </a:rPr>
              <a:t>Capstone Project Presentation by Group 3</a:t>
            </a:r>
          </a:p>
        </p:txBody>
      </p:sp>
      <p:sp>
        <p:nvSpPr>
          <p:cNvPr id="3" name="Content Placeholder 2">
            <a:extLst>
              <a:ext uri="{FF2B5EF4-FFF2-40B4-BE49-F238E27FC236}">
                <a16:creationId xmlns:a16="http://schemas.microsoft.com/office/drawing/2014/main" id="{B77BF055-9D42-E49B-5421-4DBD9D627E20}"/>
              </a:ext>
            </a:extLst>
          </p:cNvPr>
          <p:cNvSpPr>
            <a:spLocks noGrp="1"/>
          </p:cNvSpPr>
          <p:nvPr>
            <p:ph idx="1"/>
          </p:nvPr>
        </p:nvSpPr>
        <p:spPr>
          <a:xfrm>
            <a:off x="1194149" y="4394039"/>
            <a:ext cx="7304152" cy="1117687"/>
          </a:xfrm>
        </p:spPr>
        <p:txBody>
          <a:bodyPr vert="horz" lIns="91440" tIns="45720" rIns="91440" bIns="45720" rtlCol="0">
            <a:normAutofit/>
          </a:bodyPr>
          <a:lstStyle/>
          <a:p>
            <a:pPr marL="0" indent="0" algn="r">
              <a:buNone/>
            </a:pPr>
            <a:r>
              <a:rPr lang="en-US" sz="3200" dirty="0"/>
              <a:t>Washington-DC-Crime-Analysis</a:t>
            </a:r>
          </a:p>
        </p:txBody>
      </p:sp>
    </p:spTree>
    <p:extLst>
      <p:ext uri="{BB962C8B-B14F-4D97-AF65-F5344CB8AC3E}">
        <p14:creationId xmlns:p14="http://schemas.microsoft.com/office/powerpoint/2010/main" val="3421401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8100D021-ED8E-4951-8376-73996A82CD4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4" name="Picture 13">
            <a:extLst>
              <a:ext uri="{FF2B5EF4-FFF2-40B4-BE49-F238E27FC236}">
                <a16:creationId xmlns:a16="http://schemas.microsoft.com/office/drawing/2014/main" id="{46FE219C-22F7-4734-B3C1-28E70390CE1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a:extLst>
              <a:ext uri="{FF2B5EF4-FFF2-40B4-BE49-F238E27FC236}">
                <a16:creationId xmlns:a16="http://schemas.microsoft.com/office/drawing/2014/main" id="{EF2EC4B6-5524-4806-8575-59DB6B8F81C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AD50BBC6-5944-49AE-A819-558AB05AB1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0" name="Rectangle 19">
            <a:extLst>
              <a:ext uri="{FF2B5EF4-FFF2-40B4-BE49-F238E27FC236}">
                <a16:creationId xmlns:a16="http://schemas.microsoft.com/office/drawing/2014/main" id="{4F2E428D-A109-43BE-8AC2-C83EF031E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2" name="Rectangle 21">
            <a:extLst>
              <a:ext uri="{FF2B5EF4-FFF2-40B4-BE49-F238E27FC236}">
                <a16:creationId xmlns:a16="http://schemas.microsoft.com/office/drawing/2014/main" id="{B2A773CA-28F4-49C2-BFA3-49A5867C7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D7C72BA-4476-4E4B-BC37-9A75FD0C5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6" name="Rectangle 25">
            <a:extLst>
              <a:ext uri="{FF2B5EF4-FFF2-40B4-BE49-F238E27FC236}">
                <a16:creationId xmlns:a16="http://schemas.microsoft.com/office/drawing/2014/main" id="{3009A16D-868B-4145-BBC6-555098537E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3992EB33-38E1-4175-8EE2-9BB8CC159C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0" name="Rectangle 29">
            <a:extLst>
              <a:ext uri="{FF2B5EF4-FFF2-40B4-BE49-F238E27FC236}">
                <a16:creationId xmlns:a16="http://schemas.microsoft.com/office/drawing/2014/main" id="{2DCAE5CF-5D29-4779-83E1-BDB64E4F3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2E2ABBA-2E6D-E7DD-AC67-58D1FCB3F346}"/>
              </a:ext>
            </a:extLst>
          </p:cNvPr>
          <p:cNvSpPr>
            <a:spLocks noGrp="1"/>
          </p:cNvSpPr>
          <p:nvPr>
            <p:ph type="title"/>
          </p:nvPr>
        </p:nvSpPr>
        <p:spPr>
          <a:xfrm>
            <a:off x="680321" y="2063262"/>
            <a:ext cx="3739279" cy="2661052"/>
          </a:xfrm>
        </p:spPr>
        <p:txBody>
          <a:bodyPr vert="horz" lIns="91440" tIns="45720" rIns="91440" bIns="45720" rtlCol="0" anchor="ctr">
            <a:normAutofit/>
          </a:bodyPr>
          <a:lstStyle/>
          <a:p>
            <a:pPr algn="r"/>
            <a:r>
              <a:rPr lang="en-US" sz="4400"/>
              <a:t>Agenda</a:t>
            </a:r>
          </a:p>
        </p:txBody>
      </p:sp>
      <p:graphicFrame>
        <p:nvGraphicFramePr>
          <p:cNvPr id="7" name="Text Placeholder 4">
            <a:extLst>
              <a:ext uri="{FF2B5EF4-FFF2-40B4-BE49-F238E27FC236}">
                <a16:creationId xmlns:a16="http://schemas.microsoft.com/office/drawing/2014/main" id="{15C85C98-AFA0-B95E-782F-A793C5779425}"/>
              </a:ext>
            </a:extLst>
          </p:cNvPr>
          <p:cNvGraphicFramePr>
            <a:graphicFrameLocks noGrp="1"/>
          </p:cNvGraphicFramePr>
          <p:nvPr>
            <p:ph sz="quarter" idx="14"/>
            <p:extLst>
              <p:ext uri="{D42A27DB-BD31-4B8C-83A1-F6EECF244321}">
                <p14:modId xmlns:p14="http://schemas.microsoft.com/office/powerpoint/2010/main" val="1306228337"/>
              </p:ext>
            </p:extLst>
          </p:nvPr>
        </p:nvGraphicFramePr>
        <p:xfrm>
          <a:off x="5284788" y="639763"/>
          <a:ext cx="6261100" cy="557847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94866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6FA43-637B-EF8D-3849-CFD9352B9105}"/>
              </a:ext>
            </a:extLst>
          </p:cNvPr>
          <p:cNvSpPr>
            <a:spLocks noGrp="1"/>
          </p:cNvSpPr>
          <p:nvPr>
            <p:ph type="title" idx="4294967295"/>
          </p:nvPr>
        </p:nvSpPr>
        <p:spPr>
          <a:xfrm>
            <a:off x="0" y="485775"/>
            <a:ext cx="10493375" cy="5840413"/>
          </a:xfrm>
        </p:spPr>
        <p:txBody>
          <a:bodyPr vert="horz" lIns="91440" tIns="45720" rIns="91440" bIns="45720" rtlCol="0" anchor="b">
            <a:normAutofit/>
          </a:bodyPr>
          <a:lstStyle/>
          <a:p>
            <a:pPr marL="0" marR="0" lvl="0" indent="0" fontAlgn="auto">
              <a:spcAft>
                <a:spcPts val="600"/>
              </a:spcAft>
              <a:tabLst/>
              <a:defRPr/>
            </a:pPr>
            <a:r>
              <a:rPr kumimoji="0" lang="en-US" sz="1800" b="1" i="0" u="sng" strike="noStrike" cap="none" spc="0" normalizeH="0" baseline="0" noProof="0" dirty="0">
                <a:ln>
                  <a:noFill/>
                </a:ln>
                <a:effectLst/>
                <a:highlight>
                  <a:srgbClr val="000000"/>
                </a:highlight>
                <a:uLnTx/>
                <a:uFillTx/>
              </a:rPr>
              <a:t>Introduction</a:t>
            </a:r>
            <a:br>
              <a:rPr kumimoji="0" lang="en-US" sz="1800" b="0" i="0" u="none" strike="noStrike" cap="none" spc="0" normalizeH="0" baseline="0" noProof="0" dirty="0">
                <a:ln>
                  <a:noFill/>
                </a:ln>
                <a:effectLst/>
                <a:uLnTx/>
                <a:uFillTx/>
              </a:rPr>
            </a:br>
            <a:r>
              <a:rPr kumimoji="0" lang="en-US" sz="1800" b="0" i="0" u="none" strike="noStrike" cap="none" spc="0" normalizeH="0" baseline="0" noProof="0" dirty="0">
                <a:ln>
                  <a:noFill/>
                </a:ln>
                <a:effectLst/>
                <a:uLnTx/>
                <a:uFillTx/>
              </a:rPr>
              <a:t>A Power BI crime data analysis project for Washington, D.C., uncovering trends, hotspots, and severity to support data-driven decisions. Includes key KPIs like Crime Severity Index, Top 5 Crime Types, and Time of Day insights to guide targeted policing and community safety efforts</a:t>
            </a:r>
            <a:br>
              <a:rPr kumimoji="0" lang="en-US" sz="1800" b="0" i="0" u="none" strike="noStrike" cap="none" spc="0" normalizeH="0" baseline="0" noProof="0" dirty="0">
                <a:ln>
                  <a:noFill/>
                </a:ln>
                <a:effectLst/>
                <a:uLnTx/>
                <a:uFillTx/>
              </a:rPr>
            </a:br>
            <a:br>
              <a:rPr kumimoji="0" lang="en-US" sz="1800" b="0" i="0" u="none" strike="noStrike" cap="none" spc="0" normalizeH="0" baseline="0" noProof="0" dirty="0">
                <a:ln>
                  <a:noFill/>
                </a:ln>
                <a:effectLst/>
                <a:uLnTx/>
                <a:uFillTx/>
              </a:rPr>
            </a:br>
            <a:r>
              <a:rPr kumimoji="0" lang="en-US" sz="1800" b="1" i="0" u="sng" strike="noStrike" cap="none" spc="0" normalizeH="0" baseline="0" noProof="0" dirty="0">
                <a:ln>
                  <a:noFill/>
                </a:ln>
                <a:effectLst/>
                <a:highlight>
                  <a:srgbClr val="000000"/>
                </a:highlight>
                <a:uLnTx/>
                <a:uFillTx/>
              </a:rPr>
              <a:t>Problem Statement</a:t>
            </a:r>
            <a:br>
              <a:rPr kumimoji="0" lang="en-US" sz="1800" b="0" i="0" u="none" strike="noStrike" cap="none" spc="0" normalizeH="0" baseline="0" noProof="0" dirty="0">
                <a:ln>
                  <a:noFill/>
                </a:ln>
                <a:effectLst/>
                <a:uLnTx/>
                <a:uFillTx/>
              </a:rPr>
            </a:br>
            <a:r>
              <a:rPr kumimoji="0" lang="en-US" sz="1800" b="0" i="0" u="none" strike="noStrike" cap="none" spc="0" normalizeH="0" baseline="0" noProof="0" dirty="0">
                <a:ln>
                  <a:noFill/>
                </a:ln>
                <a:effectLst/>
                <a:uLnTx/>
                <a:uFillTx/>
              </a:rPr>
              <a:t>Washington, D.C. faces ongoing challenges related to crime and public safety. Addressing these effectively requires deep, data-driven insights into how crime unfolds across time and space.</a:t>
            </a:r>
            <a:br>
              <a:rPr kumimoji="0" lang="en-US" sz="1800" b="0" i="0" u="none" strike="noStrike" cap="none" spc="0" normalizeH="0" baseline="0" noProof="0" dirty="0">
                <a:ln>
                  <a:noFill/>
                </a:ln>
                <a:effectLst/>
                <a:uLnTx/>
                <a:uFillTx/>
              </a:rPr>
            </a:br>
            <a:br>
              <a:rPr kumimoji="0" lang="en-US" sz="1800" b="0" i="0" u="none" strike="noStrike" cap="none" spc="0" normalizeH="0" baseline="0" noProof="0" dirty="0">
                <a:ln>
                  <a:noFill/>
                </a:ln>
                <a:effectLst/>
                <a:uLnTx/>
                <a:uFillTx/>
              </a:rPr>
            </a:br>
            <a:r>
              <a:rPr kumimoji="0" lang="en-US" sz="1800" b="0" i="0" u="sng" strike="noStrike" cap="none" spc="0" normalizeH="0" baseline="0" noProof="0" dirty="0">
                <a:ln>
                  <a:noFill/>
                </a:ln>
                <a:effectLst/>
                <a:highlight>
                  <a:srgbClr val="000000"/>
                </a:highlight>
                <a:uLnTx/>
                <a:uFillTx/>
              </a:rPr>
              <a:t>The Challenge</a:t>
            </a:r>
            <a:br>
              <a:rPr kumimoji="0" lang="en-US" sz="1800" b="0" i="0" u="none" strike="noStrike" cap="none" spc="0" normalizeH="0" baseline="0" noProof="0" dirty="0">
                <a:ln>
                  <a:noFill/>
                </a:ln>
                <a:effectLst/>
                <a:uLnTx/>
                <a:uFillTx/>
              </a:rPr>
            </a:br>
            <a:r>
              <a:rPr kumimoji="0" lang="en-US" sz="1800" b="0" i="0" u="none" strike="noStrike" cap="none" spc="0" normalizeH="0" baseline="0" noProof="0" dirty="0">
                <a:ln>
                  <a:noFill/>
                </a:ln>
                <a:effectLst/>
                <a:uLnTx/>
                <a:uFillTx/>
              </a:rPr>
              <a:t>Using Power BI, this project explores a comprehensive crime dataset to reveal patterns and correlations that can guide decision-making and strategic planning for crime reduction</a:t>
            </a:r>
            <a:br>
              <a:rPr kumimoji="0" lang="en-US" sz="1800" b="0" i="0" u="none" strike="noStrike" cap="none" spc="0" normalizeH="0" baseline="0" noProof="0" dirty="0">
                <a:ln>
                  <a:noFill/>
                </a:ln>
                <a:effectLst/>
                <a:uLnTx/>
                <a:uFillTx/>
              </a:rPr>
            </a:br>
            <a:br>
              <a:rPr kumimoji="0" lang="en-US" sz="1800" b="0" i="0" u="none" strike="noStrike" cap="none" spc="0" normalizeH="0" baseline="0" noProof="0" dirty="0">
                <a:ln>
                  <a:noFill/>
                </a:ln>
                <a:effectLst/>
                <a:uLnTx/>
                <a:uFillTx/>
              </a:rPr>
            </a:br>
            <a:br>
              <a:rPr kumimoji="0" lang="en-US" sz="1800" b="0" i="0" u="sng" strike="noStrike" cap="none" spc="0" normalizeH="0" baseline="0" noProof="0" dirty="0">
                <a:ln>
                  <a:noFill/>
                </a:ln>
                <a:effectLst/>
                <a:uLnTx/>
                <a:uFillTx/>
              </a:rPr>
            </a:br>
            <a:r>
              <a:rPr kumimoji="0" lang="en-US" sz="1800" b="0" i="0" u="sng" strike="noStrike" cap="none" spc="0" normalizeH="0" baseline="0" noProof="0" dirty="0">
                <a:ln>
                  <a:noFill/>
                </a:ln>
                <a:effectLst/>
                <a:uLnTx/>
                <a:uFillTx/>
              </a:rPr>
              <a:t> </a:t>
            </a:r>
            <a:r>
              <a:rPr kumimoji="0" lang="en-US" sz="1800" b="0" i="0" u="sng" strike="noStrike" cap="none" spc="0" normalizeH="0" baseline="0" noProof="0" dirty="0">
                <a:ln>
                  <a:noFill/>
                </a:ln>
                <a:effectLst/>
                <a:highlight>
                  <a:srgbClr val="000000"/>
                </a:highlight>
                <a:uLnTx/>
                <a:uFillTx/>
              </a:rPr>
              <a:t>Data Cleaning Steps</a:t>
            </a:r>
            <a:br>
              <a:rPr kumimoji="0" lang="en-US" sz="1800" b="0" i="0" u="none" strike="noStrike" cap="none" spc="0" normalizeH="0" baseline="0" noProof="0" dirty="0">
                <a:ln>
                  <a:noFill/>
                </a:ln>
                <a:effectLst/>
                <a:highlight>
                  <a:srgbClr val="000000"/>
                </a:highlight>
                <a:uLnTx/>
                <a:uFillTx/>
              </a:rPr>
            </a:br>
            <a:br>
              <a:rPr kumimoji="0" lang="en-US" sz="1800" b="0" i="0" u="none" strike="noStrike" cap="none" spc="0" normalizeH="0" baseline="0" noProof="0" dirty="0">
                <a:ln>
                  <a:noFill/>
                </a:ln>
                <a:effectLst/>
                <a:uLnTx/>
                <a:uFillTx/>
              </a:rPr>
            </a:br>
            <a:r>
              <a:rPr kumimoji="0" lang="en-US" sz="1800" b="0" i="0" u="none" strike="noStrike" cap="none" spc="0" normalizeH="0" baseline="0" noProof="0" dirty="0">
                <a:ln>
                  <a:noFill/>
                </a:ln>
                <a:effectLst/>
                <a:uLnTx/>
                <a:uFillTx/>
              </a:rPr>
              <a:t>Ensured columns are in the correct data type</a:t>
            </a:r>
            <a:br>
              <a:rPr kumimoji="0" lang="en-US" sz="1800" b="0" i="0" u="none" strike="noStrike" cap="none" spc="0" normalizeH="0" baseline="0" noProof="0" dirty="0">
                <a:ln>
                  <a:noFill/>
                </a:ln>
                <a:effectLst/>
                <a:uLnTx/>
                <a:uFillTx/>
              </a:rPr>
            </a:br>
            <a:r>
              <a:rPr kumimoji="0" lang="en-US" sz="1800" b="0" i="0" u="none" strike="noStrike" cap="none" spc="0" normalizeH="0" baseline="0" noProof="0" dirty="0">
                <a:ln>
                  <a:noFill/>
                </a:ln>
                <a:effectLst/>
                <a:uLnTx/>
                <a:uFillTx/>
              </a:rPr>
              <a:t>Filtered out null values</a:t>
            </a:r>
            <a:br>
              <a:rPr kumimoji="0" lang="en-US" sz="1800" b="0" i="0" u="none" strike="noStrike" cap="none" spc="0" normalizeH="0" baseline="0" noProof="0" dirty="0">
                <a:ln>
                  <a:noFill/>
                </a:ln>
                <a:effectLst/>
                <a:uLnTx/>
                <a:uFillTx/>
              </a:rPr>
            </a:br>
            <a:r>
              <a:rPr kumimoji="0" lang="en-US" sz="1800" b="0" i="0" u="none" strike="noStrike" cap="none" spc="0" normalizeH="0" baseline="0" noProof="0" dirty="0">
                <a:ln>
                  <a:noFill/>
                </a:ln>
                <a:effectLst/>
                <a:uLnTx/>
                <a:uFillTx/>
              </a:rPr>
              <a:t>Dropped unnecessary columns</a:t>
            </a:r>
            <a:br>
              <a:rPr kumimoji="0" lang="en-US" sz="1800" b="0" i="0" u="none" strike="noStrike" cap="none" spc="0" normalizeH="0" baseline="0" noProof="0" dirty="0">
                <a:ln>
                  <a:noFill/>
                </a:ln>
                <a:effectLst/>
                <a:uLnTx/>
                <a:uFillTx/>
              </a:rPr>
            </a:br>
            <a:br>
              <a:rPr kumimoji="0" lang="en-US" sz="1800" b="0" i="0" u="none" strike="noStrike" cap="none" spc="0" normalizeH="0" baseline="0" noProof="0" dirty="0">
                <a:ln>
                  <a:noFill/>
                </a:ln>
                <a:effectLst/>
                <a:uLnTx/>
                <a:uFillTx/>
              </a:rPr>
            </a:br>
            <a:r>
              <a:rPr kumimoji="0" lang="en-US" sz="1800" b="0" i="0" u="none" strike="noStrike" cap="none" spc="0" normalizeH="0" baseline="0" noProof="0" dirty="0">
                <a:ln>
                  <a:noFill/>
                </a:ln>
                <a:effectLst/>
                <a:uLnTx/>
                <a:uFillTx/>
              </a:rPr>
              <a:t>Dataset Source → Onyx Data March 2025 Challenge</a:t>
            </a:r>
            <a:br>
              <a:rPr kumimoji="0" lang="en-US" sz="1800" b="0" i="0" u="none" strike="noStrike" cap="none" spc="0" normalizeH="0" baseline="0" noProof="0" dirty="0">
                <a:ln>
                  <a:noFill/>
                </a:ln>
                <a:effectLst/>
                <a:uLnTx/>
                <a:uFillTx/>
              </a:rPr>
            </a:br>
            <a:br>
              <a:rPr kumimoji="0" lang="en-US" sz="1500" b="0" i="0" u="none" strike="noStrike" cap="none" spc="0" normalizeH="0" baseline="0" noProof="0" dirty="0">
                <a:ln>
                  <a:noFill/>
                </a:ln>
                <a:effectLst/>
                <a:uLnTx/>
                <a:uFillTx/>
              </a:rPr>
            </a:br>
            <a:endParaRPr lang="en-US" sz="1500" dirty="0"/>
          </a:p>
        </p:txBody>
      </p:sp>
    </p:spTree>
    <p:extLst>
      <p:ext uri="{BB962C8B-B14F-4D97-AF65-F5344CB8AC3E}">
        <p14:creationId xmlns:p14="http://schemas.microsoft.com/office/powerpoint/2010/main" val="1198221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0" name="Picture 9">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2" name="Picture 11">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4" name="Rectangle 13">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 name="Rectangle 15">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18" name="Rectangle 17">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2" name="Rectangle 21">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26" name="Rectangle 25">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CFD6FA43-637B-EF8D-3849-CFD9352B9105}"/>
              </a:ext>
            </a:extLst>
          </p:cNvPr>
          <p:cNvSpPr>
            <a:spLocks noGrp="1"/>
          </p:cNvSpPr>
          <p:nvPr>
            <p:ph type="ctrTitle"/>
          </p:nvPr>
        </p:nvSpPr>
        <p:spPr>
          <a:xfrm>
            <a:off x="680321" y="2063262"/>
            <a:ext cx="3739279" cy="2661052"/>
          </a:xfrm>
        </p:spPr>
        <p:txBody>
          <a:bodyPr vert="horz" lIns="91440" tIns="45720" rIns="91440" bIns="45720" rtlCol="0" anchor="ctr">
            <a:normAutofit/>
          </a:bodyPr>
          <a:lstStyle/>
          <a:p>
            <a:r>
              <a:rPr lang="en-US" sz="4400">
                <a:solidFill>
                  <a:srgbClr val="FFFFFF"/>
                </a:solidFill>
              </a:rPr>
              <a:t>Key Performance Indicators</a:t>
            </a:r>
          </a:p>
        </p:txBody>
      </p:sp>
      <p:sp>
        <p:nvSpPr>
          <p:cNvPr id="3" name="Text Placeholder 2">
            <a:extLst>
              <a:ext uri="{FF2B5EF4-FFF2-40B4-BE49-F238E27FC236}">
                <a16:creationId xmlns:a16="http://schemas.microsoft.com/office/drawing/2014/main" id="{2B36450F-A8E5-8B7F-1C54-79C081010270}"/>
              </a:ext>
            </a:extLst>
          </p:cNvPr>
          <p:cNvSpPr>
            <a:spLocks noGrp="1"/>
          </p:cNvSpPr>
          <p:nvPr>
            <p:ph type="subTitle" idx="1"/>
          </p:nvPr>
        </p:nvSpPr>
        <p:spPr>
          <a:xfrm>
            <a:off x="5287995" y="661106"/>
            <a:ext cx="6257362" cy="5503101"/>
          </a:xfrm>
        </p:spPr>
        <p:txBody>
          <a:bodyPr vert="horz" lIns="91440" tIns="45720" rIns="91440" bIns="45720" rtlCol="0" anchor="ctr">
            <a:normAutofit/>
          </a:bodyPr>
          <a:lstStyle/>
          <a:p>
            <a:pPr marL="342900" indent="-228600" algn="l">
              <a:buFont typeface="Arial" panose="020B0604020202020204" pitchFamily="34" charset="0"/>
              <a:buChar char="•"/>
            </a:pPr>
            <a:r>
              <a:rPr lang="en-US">
                <a:solidFill>
                  <a:srgbClr val="FFFFFF"/>
                </a:solidFill>
              </a:rPr>
              <a:t>Total Crimes Reported – Volume of crimes over the selected timeframe</a:t>
            </a:r>
          </a:p>
          <a:p>
            <a:pPr marL="342900" indent="-228600" algn="l">
              <a:buFont typeface="Arial" panose="020B0604020202020204" pitchFamily="34" charset="0"/>
              <a:buChar char="•"/>
            </a:pPr>
            <a:r>
              <a:rPr lang="en-US">
                <a:solidFill>
                  <a:srgbClr val="FFFFFF"/>
                </a:solidFill>
              </a:rPr>
              <a:t>Crimes by Time of Day – Shift-based crime distribution (Midnight, Day, Evening)</a:t>
            </a:r>
          </a:p>
          <a:p>
            <a:pPr marL="342900" indent="-228600" algn="l">
              <a:buFont typeface="Arial" panose="020B0604020202020204" pitchFamily="34" charset="0"/>
              <a:buChar char="•"/>
            </a:pPr>
            <a:r>
              <a:rPr lang="en-US">
                <a:solidFill>
                  <a:srgbClr val="FFFFFF"/>
                </a:solidFill>
              </a:rPr>
              <a:t>Top 5 Crime Types – Most frequent offense categories</a:t>
            </a:r>
          </a:p>
          <a:p>
            <a:pPr marL="342900" indent="-228600" algn="l">
              <a:buFont typeface="Arial" panose="020B0604020202020204" pitchFamily="34" charset="0"/>
              <a:buChar char="•"/>
            </a:pPr>
            <a:r>
              <a:rPr lang="en-US">
                <a:solidFill>
                  <a:srgbClr val="FFFFFF"/>
                </a:solidFill>
              </a:rPr>
              <a:t>Crime Severity Index – Weighted metric using UCR crime rankings</a:t>
            </a:r>
          </a:p>
          <a:p>
            <a:pPr marL="342900" indent="-228600" algn="l">
              <a:buFont typeface="Arial" panose="020B0604020202020204" pitchFamily="34" charset="0"/>
              <a:buChar char="•"/>
            </a:pPr>
            <a:r>
              <a:rPr lang="en-US">
                <a:solidFill>
                  <a:srgbClr val="FFFFFF"/>
                </a:solidFill>
              </a:rPr>
              <a:t>Crime by Neighborhood – Crime counts by neighborhood cluster</a:t>
            </a:r>
          </a:p>
          <a:p>
            <a:pPr marL="342900" indent="-228600" algn="l">
              <a:buFont typeface="Arial" panose="020B0604020202020204" pitchFamily="34" charset="0"/>
              <a:buChar char="•"/>
            </a:pPr>
            <a:r>
              <a:rPr lang="en-US">
                <a:solidFill>
                  <a:srgbClr val="FFFFFF"/>
                </a:solidFill>
              </a:rPr>
              <a:t>Hotspot Analysis – Geographic crime concentration visualized</a:t>
            </a:r>
          </a:p>
          <a:p>
            <a:pPr marL="342900" indent="-228600" algn="l">
              <a:buFont typeface="Arial" panose="020B0604020202020204" pitchFamily="34" charset="0"/>
              <a:buChar char="•"/>
            </a:pPr>
            <a:r>
              <a:rPr lang="en-US">
                <a:solidFill>
                  <a:srgbClr val="FFFFFF"/>
                </a:solidFill>
              </a:rPr>
              <a:t>Weapon-Related Crimes – Percentage involving firearms!</a:t>
            </a:r>
          </a:p>
          <a:p>
            <a:pPr marL="342900" indent="-228600" algn="l">
              <a:buFont typeface="Arial" panose="020B0604020202020204" pitchFamily="34" charset="0"/>
              <a:buChar char="•"/>
            </a:pPr>
            <a:r>
              <a:rPr lang="en-US">
                <a:solidFill>
                  <a:srgbClr val="FFFFFF"/>
                </a:solidFill>
              </a:rPr>
              <a:t>Trends Over Time – Monthly and yearly crime trend tracking</a:t>
            </a:r>
          </a:p>
        </p:txBody>
      </p:sp>
    </p:spTree>
    <p:extLst>
      <p:ext uri="{BB962C8B-B14F-4D97-AF65-F5344CB8AC3E}">
        <p14:creationId xmlns:p14="http://schemas.microsoft.com/office/powerpoint/2010/main" val="4167072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gs>
            <a:gs pos="11000">
              <a:schemeClr val="bg1"/>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40740655-090E-C1B1-5B77-A57071008D8A}"/>
              </a:ext>
            </a:extLst>
          </p:cNvPr>
          <p:cNvSpPr/>
          <p:nvPr/>
        </p:nvSpPr>
        <p:spPr>
          <a:xfrm>
            <a:off x="8391790" y="194872"/>
            <a:ext cx="3800210" cy="58161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8EA8B69A-ADCD-9D9C-8610-974844723FAB}"/>
              </a:ext>
            </a:extLst>
          </p:cNvPr>
          <p:cNvSpPr/>
          <p:nvPr/>
        </p:nvSpPr>
        <p:spPr>
          <a:xfrm>
            <a:off x="3564958" y="3951868"/>
            <a:ext cx="4679629" cy="2870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F45B23F-CAE8-3B91-88E9-8DE9E6DB101F}"/>
              </a:ext>
            </a:extLst>
          </p:cNvPr>
          <p:cNvSpPr/>
          <p:nvPr/>
        </p:nvSpPr>
        <p:spPr>
          <a:xfrm>
            <a:off x="299801" y="2353456"/>
            <a:ext cx="3117951" cy="300276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958BBB3-624A-6D32-ABDC-2850B355AA35}"/>
              </a:ext>
            </a:extLst>
          </p:cNvPr>
          <p:cNvSpPr/>
          <p:nvPr/>
        </p:nvSpPr>
        <p:spPr>
          <a:xfrm>
            <a:off x="3417755" y="786982"/>
            <a:ext cx="4826833" cy="2870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547559B-F2AA-1A9D-28E4-9ECDE30AAD76}"/>
              </a:ext>
            </a:extLst>
          </p:cNvPr>
          <p:cNvSpPr txBox="1"/>
          <p:nvPr/>
        </p:nvSpPr>
        <p:spPr>
          <a:xfrm>
            <a:off x="768246" y="617706"/>
            <a:ext cx="6093500" cy="338554"/>
          </a:xfrm>
          <a:prstGeom prst="rect">
            <a:avLst/>
          </a:prstGeom>
          <a:noFill/>
        </p:spPr>
        <p:txBody>
          <a:bodyPr wrap="square">
            <a:spAutoFit/>
          </a:bodyPr>
          <a:lstStyle/>
          <a:p>
            <a:r>
              <a:rPr kumimoji="0" lang="en-US" sz="1600" b="0" i="0" u="none" strike="noStrike" kern="1200" cap="none" spc="0" normalizeH="0" baseline="0" noProof="0" dirty="0">
                <a:ln>
                  <a:noFill/>
                </a:ln>
                <a:solidFill>
                  <a:srgbClr val="FFFFFF"/>
                </a:solidFill>
                <a:effectLst/>
                <a:uLnTx/>
                <a:uFillTx/>
                <a:latin typeface="Trebuchet MS" panose="020B0603020202020204"/>
                <a:ea typeface="+mn-ea"/>
                <a:cs typeface="+mn-cs"/>
              </a:rPr>
              <a:t>Total Crimes Reported </a:t>
            </a:r>
            <a:endParaRPr lang="en-US" dirty="0"/>
          </a:p>
        </p:txBody>
      </p:sp>
      <p:pic>
        <p:nvPicPr>
          <p:cNvPr id="7" name="Picture 6">
            <a:extLst>
              <a:ext uri="{FF2B5EF4-FFF2-40B4-BE49-F238E27FC236}">
                <a16:creationId xmlns:a16="http://schemas.microsoft.com/office/drawing/2014/main" id="{3823ED72-874A-C2D6-FA70-AE4A5DEF4378}"/>
              </a:ext>
            </a:extLst>
          </p:cNvPr>
          <p:cNvPicPr>
            <a:picLocks noChangeAspect="1"/>
          </p:cNvPicPr>
          <p:nvPr/>
        </p:nvPicPr>
        <p:blipFill>
          <a:blip r:embed="rId2"/>
          <a:stretch>
            <a:fillRect/>
          </a:stretch>
        </p:blipFill>
        <p:spPr>
          <a:xfrm>
            <a:off x="3417755" y="786982"/>
            <a:ext cx="4826833" cy="1978064"/>
          </a:xfrm>
          <a:prstGeom prst="rect">
            <a:avLst/>
          </a:prstGeom>
        </p:spPr>
      </p:pic>
      <p:pic>
        <p:nvPicPr>
          <p:cNvPr id="9" name="Picture 8">
            <a:extLst>
              <a:ext uri="{FF2B5EF4-FFF2-40B4-BE49-F238E27FC236}">
                <a16:creationId xmlns:a16="http://schemas.microsoft.com/office/drawing/2014/main" id="{B04636CC-A643-9371-3355-162664A34A10}"/>
              </a:ext>
            </a:extLst>
          </p:cNvPr>
          <p:cNvPicPr>
            <a:picLocks noChangeAspect="1"/>
          </p:cNvPicPr>
          <p:nvPr/>
        </p:nvPicPr>
        <p:blipFill>
          <a:blip r:embed="rId3"/>
          <a:stretch>
            <a:fillRect/>
          </a:stretch>
        </p:blipFill>
        <p:spPr>
          <a:xfrm>
            <a:off x="1062796" y="1081102"/>
            <a:ext cx="1286054" cy="1019317"/>
          </a:xfrm>
          <a:prstGeom prst="rect">
            <a:avLst/>
          </a:prstGeom>
        </p:spPr>
      </p:pic>
      <p:sp>
        <p:nvSpPr>
          <p:cNvPr id="10" name="TextBox 9">
            <a:extLst>
              <a:ext uri="{FF2B5EF4-FFF2-40B4-BE49-F238E27FC236}">
                <a16:creationId xmlns:a16="http://schemas.microsoft.com/office/drawing/2014/main" id="{234B2111-726E-930F-699B-D4F8602320EF}"/>
              </a:ext>
            </a:extLst>
          </p:cNvPr>
          <p:cNvSpPr txBox="1"/>
          <p:nvPr/>
        </p:nvSpPr>
        <p:spPr>
          <a:xfrm>
            <a:off x="3687580" y="2765047"/>
            <a:ext cx="4287185" cy="1200329"/>
          </a:xfrm>
          <a:prstGeom prst="rect">
            <a:avLst/>
          </a:prstGeom>
          <a:noFill/>
        </p:spPr>
        <p:txBody>
          <a:bodyPr wrap="square" rtlCol="0">
            <a:spAutoFit/>
          </a:bodyPr>
          <a:lstStyle/>
          <a:p>
            <a:r>
              <a:rPr lang="en-US" sz="1800" dirty="0">
                <a:solidFill>
                  <a:srgbClr val="FFFFFF"/>
                </a:solidFill>
              </a:rPr>
              <a:t>Top 5 Crime Types -Theft/Other: 1,609, Theft (Auto): 867,Motor Vehicle Theft: 797,Robbery: 262,Burglary: 140</a:t>
            </a:r>
          </a:p>
          <a:p>
            <a:endParaRPr lang="en-US" dirty="0"/>
          </a:p>
        </p:txBody>
      </p:sp>
      <p:pic>
        <p:nvPicPr>
          <p:cNvPr id="14" name="Picture 13">
            <a:extLst>
              <a:ext uri="{FF2B5EF4-FFF2-40B4-BE49-F238E27FC236}">
                <a16:creationId xmlns:a16="http://schemas.microsoft.com/office/drawing/2014/main" id="{27528377-FB8E-F11D-69C9-F9252329120B}"/>
              </a:ext>
            </a:extLst>
          </p:cNvPr>
          <p:cNvPicPr>
            <a:picLocks noChangeAspect="1"/>
          </p:cNvPicPr>
          <p:nvPr/>
        </p:nvPicPr>
        <p:blipFill>
          <a:blip r:embed="rId4"/>
          <a:stretch>
            <a:fillRect/>
          </a:stretch>
        </p:blipFill>
        <p:spPr>
          <a:xfrm>
            <a:off x="299803" y="2353456"/>
            <a:ext cx="3117951" cy="1802435"/>
          </a:xfrm>
          <a:prstGeom prst="rect">
            <a:avLst/>
          </a:prstGeom>
        </p:spPr>
      </p:pic>
      <p:sp>
        <p:nvSpPr>
          <p:cNvPr id="16" name="TextBox 15">
            <a:extLst>
              <a:ext uri="{FF2B5EF4-FFF2-40B4-BE49-F238E27FC236}">
                <a16:creationId xmlns:a16="http://schemas.microsoft.com/office/drawing/2014/main" id="{1295F7F1-BCF1-49C4-FAC8-8EC190028737}"/>
              </a:ext>
            </a:extLst>
          </p:cNvPr>
          <p:cNvSpPr txBox="1"/>
          <p:nvPr/>
        </p:nvSpPr>
        <p:spPr>
          <a:xfrm>
            <a:off x="299801" y="4155891"/>
            <a:ext cx="3117951" cy="1200329"/>
          </a:xfrm>
          <a:prstGeom prst="rect">
            <a:avLst/>
          </a:prstGeom>
          <a:noFill/>
        </p:spPr>
        <p:txBody>
          <a:bodyPr wrap="square" rtlCol="0">
            <a:spAutoFit/>
          </a:bodyPr>
          <a:lstStyle/>
          <a:p>
            <a:r>
              <a:rPr lang="en-US" sz="1800">
                <a:solidFill>
                  <a:srgbClr val="FFFFFF"/>
                </a:solidFill>
              </a:rPr>
              <a:t>Weapon-Related Crimes</a:t>
            </a:r>
          </a:p>
          <a:p>
            <a:pPr marL="0" indent="0">
              <a:buNone/>
            </a:pPr>
            <a:r>
              <a:rPr lang="en-US" sz="1800">
                <a:solidFill>
                  <a:srgbClr val="FFFFFF"/>
                </a:solidFill>
              </a:rPr>
              <a:t>   -Gun: 3.5k</a:t>
            </a:r>
          </a:p>
          <a:p>
            <a:pPr marL="0" indent="0">
              <a:buNone/>
            </a:pPr>
            <a:r>
              <a:rPr lang="en-US" sz="1800">
                <a:solidFill>
                  <a:srgbClr val="FFFFFF"/>
                </a:solidFill>
              </a:rPr>
              <a:t>   -Knife: 0.3k</a:t>
            </a:r>
          </a:p>
          <a:p>
            <a:pPr marL="0" indent="0">
              <a:buNone/>
            </a:pPr>
            <a:r>
              <a:rPr lang="en-US" sz="1800">
                <a:solidFill>
                  <a:srgbClr val="FFFFFF"/>
                </a:solidFill>
              </a:rPr>
              <a:t>   -Other: 0.1k</a:t>
            </a:r>
            <a:endParaRPr lang="en-US" sz="1800" dirty="0">
              <a:solidFill>
                <a:srgbClr val="FFFFFF"/>
              </a:solidFill>
            </a:endParaRPr>
          </a:p>
        </p:txBody>
      </p:sp>
      <p:pic>
        <p:nvPicPr>
          <p:cNvPr id="19" name="Picture 18">
            <a:extLst>
              <a:ext uri="{FF2B5EF4-FFF2-40B4-BE49-F238E27FC236}">
                <a16:creationId xmlns:a16="http://schemas.microsoft.com/office/drawing/2014/main" id="{5C3BDAA2-9772-D5A7-2410-4265DF2EE037}"/>
              </a:ext>
            </a:extLst>
          </p:cNvPr>
          <p:cNvPicPr>
            <a:picLocks noChangeAspect="1"/>
          </p:cNvPicPr>
          <p:nvPr/>
        </p:nvPicPr>
        <p:blipFill>
          <a:blip r:embed="rId5"/>
          <a:stretch>
            <a:fillRect/>
          </a:stretch>
        </p:blipFill>
        <p:spPr>
          <a:xfrm>
            <a:off x="3564959" y="3965376"/>
            <a:ext cx="4532423" cy="1656780"/>
          </a:xfrm>
          <a:prstGeom prst="rect">
            <a:avLst/>
          </a:prstGeom>
        </p:spPr>
      </p:pic>
      <p:sp>
        <p:nvSpPr>
          <p:cNvPr id="21" name="TextBox 20">
            <a:extLst>
              <a:ext uri="{FF2B5EF4-FFF2-40B4-BE49-F238E27FC236}">
                <a16:creationId xmlns:a16="http://schemas.microsoft.com/office/drawing/2014/main" id="{1DBAF903-D3AF-7455-00B5-9783CABD2AE2}"/>
              </a:ext>
            </a:extLst>
          </p:cNvPr>
          <p:cNvSpPr txBox="1"/>
          <p:nvPr/>
        </p:nvSpPr>
        <p:spPr>
          <a:xfrm>
            <a:off x="3564958" y="5622156"/>
            <a:ext cx="4532423" cy="1200329"/>
          </a:xfrm>
          <a:prstGeom prst="rect">
            <a:avLst/>
          </a:prstGeom>
          <a:noFill/>
        </p:spPr>
        <p:txBody>
          <a:bodyPr wrap="square" rtlCol="0">
            <a:spAutoFit/>
          </a:bodyPr>
          <a:lstStyle/>
          <a:p>
            <a:pPr marL="0" indent="0">
              <a:buNone/>
            </a:pPr>
            <a:r>
              <a:rPr lang="en-US" sz="1800" dirty="0">
                <a:solidFill>
                  <a:srgbClr val="FFFFFF"/>
                </a:solidFill>
              </a:rPr>
              <a:t>Daily crime trends in January:</a:t>
            </a:r>
          </a:p>
          <a:p>
            <a:pPr marL="0" indent="0">
              <a:buNone/>
            </a:pPr>
            <a:r>
              <a:rPr lang="en-US" sz="1800" dirty="0">
                <a:solidFill>
                  <a:srgbClr val="FFFFFF"/>
                </a:solidFill>
              </a:rPr>
              <a:t>Range: ~47 to 68 crimes per day.</a:t>
            </a:r>
          </a:p>
          <a:p>
            <a:pPr marL="0" indent="0">
              <a:buNone/>
            </a:pPr>
            <a:r>
              <a:rPr lang="en-US" sz="1800" dirty="0">
                <a:solidFill>
                  <a:srgbClr val="FFFFFF"/>
                </a:solidFill>
              </a:rPr>
              <a:t>Peak: January 5th with 68 crimes.</a:t>
            </a:r>
          </a:p>
          <a:p>
            <a:pPr marL="0" indent="0">
              <a:buNone/>
            </a:pPr>
            <a:endParaRPr lang="en-US" sz="1800" dirty="0">
              <a:solidFill>
                <a:srgbClr val="FFFFFF"/>
              </a:solidFill>
            </a:endParaRPr>
          </a:p>
        </p:txBody>
      </p:sp>
      <p:pic>
        <p:nvPicPr>
          <p:cNvPr id="24" name="Picture 23">
            <a:extLst>
              <a:ext uri="{FF2B5EF4-FFF2-40B4-BE49-F238E27FC236}">
                <a16:creationId xmlns:a16="http://schemas.microsoft.com/office/drawing/2014/main" id="{CD51B092-87E5-70B2-8320-D0931A63766B}"/>
              </a:ext>
            </a:extLst>
          </p:cNvPr>
          <p:cNvPicPr>
            <a:picLocks noChangeAspect="1"/>
          </p:cNvPicPr>
          <p:nvPr/>
        </p:nvPicPr>
        <p:blipFill>
          <a:blip r:embed="rId6"/>
          <a:stretch>
            <a:fillRect/>
          </a:stretch>
        </p:blipFill>
        <p:spPr>
          <a:xfrm>
            <a:off x="8367210" y="233461"/>
            <a:ext cx="3824790" cy="3424138"/>
          </a:xfrm>
          <a:prstGeom prst="rect">
            <a:avLst/>
          </a:prstGeom>
        </p:spPr>
      </p:pic>
      <p:sp>
        <p:nvSpPr>
          <p:cNvPr id="29" name="TextBox 28">
            <a:extLst>
              <a:ext uri="{FF2B5EF4-FFF2-40B4-BE49-F238E27FC236}">
                <a16:creationId xmlns:a16="http://schemas.microsoft.com/office/drawing/2014/main" id="{0578A74B-E34E-3617-100A-80BF7E04670E}"/>
              </a:ext>
            </a:extLst>
          </p:cNvPr>
          <p:cNvSpPr txBox="1"/>
          <p:nvPr/>
        </p:nvSpPr>
        <p:spPr>
          <a:xfrm>
            <a:off x="8391790" y="3657599"/>
            <a:ext cx="3800209" cy="1477328"/>
          </a:xfrm>
          <a:prstGeom prst="rect">
            <a:avLst/>
          </a:prstGeom>
          <a:noFill/>
        </p:spPr>
        <p:txBody>
          <a:bodyPr wrap="square" rtlCol="0">
            <a:spAutoFit/>
          </a:bodyPr>
          <a:lstStyle/>
          <a:p>
            <a:r>
              <a:rPr lang="en-US" dirty="0"/>
              <a:t>Friday has the highest number of crimes reported which is 657 and its mostly in the evening while Wednesday has the list number of cases reported</a:t>
            </a:r>
          </a:p>
        </p:txBody>
      </p:sp>
    </p:spTree>
    <p:extLst>
      <p:ext uri="{BB962C8B-B14F-4D97-AF65-F5344CB8AC3E}">
        <p14:creationId xmlns:p14="http://schemas.microsoft.com/office/powerpoint/2010/main" val="1552363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8AE0D4F-1C92-E165-53CF-8F1BB0862047}"/>
              </a:ext>
            </a:extLst>
          </p:cNvPr>
          <p:cNvSpPr/>
          <p:nvPr/>
        </p:nvSpPr>
        <p:spPr>
          <a:xfrm>
            <a:off x="3642610" y="0"/>
            <a:ext cx="4242216" cy="66579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C199EC83-2B58-8501-410E-4756FAD052EF}"/>
              </a:ext>
            </a:extLst>
          </p:cNvPr>
          <p:cNvSpPr/>
          <p:nvPr/>
        </p:nvSpPr>
        <p:spPr>
          <a:xfrm>
            <a:off x="284813" y="441073"/>
            <a:ext cx="3117954" cy="61995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EA6E917-FA72-024C-1F16-78E5BF61296D}"/>
              </a:ext>
            </a:extLst>
          </p:cNvPr>
          <p:cNvPicPr>
            <a:picLocks noChangeAspect="1"/>
          </p:cNvPicPr>
          <p:nvPr/>
        </p:nvPicPr>
        <p:blipFill>
          <a:blip r:embed="rId2"/>
          <a:stretch>
            <a:fillRect/>
          </a:stretch>
        </p:blipFill>
        <p:spPr>
          <a:xfrm>
            <a:off x="284813" y="441073"/>
            <a:ext cx="2968053" cy="3336448"/>
          </a:xfrm>
          <a:prstGeom prst="rect">
            <a:avLst/>
          </a:prstGeom>
        </p:spPr>
      </p:pic>
      <p:sp>
        <p:nvSpPr>
          <p:cNvPr id="6" name="TextBox 5">
            <a:extLst>
              <a:ext uri="{FF2B5EF4-FFF2-40B4-BE49-F238E27FC236}">
                <a16:creationId xmlns:a16="http://schemas.microsoft.com/office/drawing/2014/main" id="{228921D5-447F-74BE-C2E1-5E5075A4E1EC}"/>
              </a:ext>
            </a:extLst>
          </p:cNvPr>
          <p:cNvSpPr txBox="1"/>
          <p:nvPr/>
        </p:nvSpPr>
        <p:spPr>
          <a:xfrm>
            <a:off x="5636301" y="2968052"/>
            <a:ext cx="914400" cy="914400"/>
          </a:xfrm>
          <a:prstGeom prst="rect">
            <a:avLst/>
          </a:prstGeom>
          <a:noFill/>
        </p:spPr>
        <p:txBody>
          <a:bodyPr wrap="square" rtlCol="0">
            <a:spAutoFit/>
          </a:bodyPr>
          <a:lstStyle/>
          <a:p>
            <a:endParaRPr lang="en-US"/>
          </a:p>
        </p:txBody>
      </p:sp>
      <p:sp>
        <p:nvSpPr>
          <p:cNvPr id="2" name="TextBox 1">
            <a:extLst>
              <a:ext uri="{FF2B5EF4-FFF2-40B4-BE49-F238E27FC236}">
                <a16:creationId xmlns:a16="http://schemas.microsoft.com/office/drawing/2014/main" id="{2F2AFCBE-8793-B55D-A51B-490132A63AC9}"/>
              </a:ext>
            </a:extLst>
          </p:cNvPr>
          <p:cNvSpPr txBox="1"/>
          <p:nvPr/>
        </p:nvSpPr>
        <p:spPr>
          <a:xfrm>
            <a:off x="284813" y="3882452"/>
            <a:ext cx="2968053" cy="2308324"/>
          </a:xfrm>
          <a:prstGeom prst="rect">
            <a:avLst/>
          </a:prstGeom>
          <a:noFill/>
        </p:spPr>
        <p:txBody>
          <a:bodyPr wrap="square" rtlCol="0">
            <a:spAutoFit/>
          </a:bodyPr>
          <a:lstStyle/>
          <a:p>
            <a:r>
              <a:rPr lang="en-US" sz="1800">
                <a:solidFill>
                  <a:srgbClr val="FFFFFF"/>
                </a:solidFill>
              </a:rPr>
              <a:t>Crime by Neighborhood -Top clusters by total crimes</a:t>
            </a:r>
          </a:p>
          <a:p>
            <a:pPr marL="0" indent="0">
              <a:buNone/>
            </a:pPr>
            <a:r>
              <a:rPr lang="en-US" sz="1800">
                <a:solidFill>
                  <a:srgbClr val="FFFFFF"/>
                </a:solidFill>
              </a:rPr>
              <a:t>         -Cluster 23: 260</a:t>
            </a:r>
          </a:p>
          <a:p>
            <a:pPr marL="0" indent="0">
              <a:buNone/>
            </a:pPr>
            <a:r>
              <a:rPr lang="en-US" sz="1800">
                <a:solidFill>
                  <a:srgbClr val="FFFFFF"/>
                </a:solidFill>
              </a:rPr>
              <a:t>         -Cluster 28: 245</a:t>
            </a:r>
          </a:p>
          <a:p>
            <a:pPr marL="0" indent="0">
              <a:buNone/>
            </a:pPr>
            <a:r>
              <a:rPr lang="en-US" sz="1800">
                <a:solidFill>
                  <a:srgbClr val="FFFFFF"/>
                </a:solidFill>
              </a:rPr>
              <a:t>         -Cluster 24: 231</a:t>
            </a:r>
          </a:p>
          <a:p>
            <a:pPr marL="0" indent="0">
              <a:buNone/>
            </a:pPr>
            <a:r>
              <a:rPr lang="en-US" sz="1800">
                <a:solidFill>
                  <a:srgbClr val="FFFFFF"/>
                </a:solidFill>
              </a:rPr>
              <a:t>         -Cluster 30: 226</a:t>
            </a:r>
          </a:p>
          <a:p>
            <a:pPr marL="0" indent="0">
              <a:buNone/>
            </a:pPr>
            <a:r>
              <a:rPr lang="en-US" sz="1800">
                <a:solidFill>
                  <a:srgbClr val="FFFFFF"/>
                </a:solidFill>
              </a:rPr>
              <a:t>         -Cluster 25: 216</a:t>
            </a:r>
            <a:endParaRPr lang="en-US" sz="1800" dirty="0">
              <a:solidFill>
                <a:srgbClr val="FFFFFF"/>
              </a:solidFill>
            </a:endParaRPr>
          </a:p>
        </p:txBody>
      </p:sp>
      <p:pic>
        <p:nvPicPr>
          <p:cNvPr id="7" name="Picture 6">
            <a:extLst>
              <a:ext uri="{FF2B5EF4-FFF2-40B4-BE49-F238E27FC236}">
                <a16:creationId xmlns:a16="http://schemas.microsoft.com/office/drawing/2014/main" id="{E6A32040-EBE6-0BC2-969D-5B3B39317F19}"/>
              </a:ext>
            </a:extLst>
          </p:cNvPr>
          <p:cNvPicPr>
            <a:picLocks noChangeAspect="1"/>
          </p:cNvPicPr>
          <p:nvPr/>
        </p:nvPicPr>
        <p:blipFill>
          <a:blip r:embed="rId3"/>
          <a:stretch>
            <a:fillRect/>
          </a:stretch>
        </p:blipFill>
        <p:spPr>
          <a:xfrm>
            <a:off x="3777521" y="200082"/>
            <a:ext cx="3439005" cy="4896533"/>
          </a:xfrm>
          <a:prstGeom prst="rect">
            <a:avLst/>
          </a:prstGeom>
        </p:spPr>
      </p:pic>
      <p:sp>
        <p:nvSpPr>
          <p:cNvPr id="10" name="TextBox 9">
            <a:extLst>
              <a:ext uri="{FF2B5EF4-FFF2-40B4-BE49-F238E27FC236}">
                <a16:creationId xmlns:a16="http://schemas.microsoft.com/office/drawing/2014/main" id="{B3180EDF-19D9-4E2B-C4D8-DE4854040AA4}"/>
              </a:ext>
            </a:extLst>
          </p:cNvPr>
          <p:cNvSpPr txBox="1"/>
          <p:nvPr/>
        </p:nvSpPr>
        <p:spPr>
          <a:xfrm>
            <a:off x="3642610" y="5134649"/>
            <a:ext cx="4467069" cy="1200329"/>
          </a:xfrm>
          <a:prstGeom prst="rect">
            <a:avLst/>
          </a:prstGeom>
          <a:noFill/>
        </p:spPr>
        <p:txBody>
          <a:bodyPr wrap="square" rtlCol="0">
            <a:spAutoFit/>
          </a:bodyPr>
          <a:lstStyle/>
          <a:p>
            <a:r>
              <a:rPr lang="en-US" sz="1800" dirty="0">
                <a:solidFill>
                  <a:srgbClr val="FFFFFF"/>
                </a:solidFill>
              </a:rPr>
              <a:t>Hotspot analysis shows crime concentration in central/northeast DC, with larger red circles indicating higher crime density.</a:t>
            </a:r>
          </a:p>
        </p:txBody>
      </p:sp>
    </p:spTree>
    <p:extLst>
      <p:ext uri="{BB962C8B-B14F-4D97-AF65-F5344CB8AC3E}">
        <p14:creationId xmlns:p14="http://schemas.microsoft.com/office/powerpoint/2010/main" val="4163174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341052-73F2-435C-A1F0-70961D11B4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82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A4D2D0F6-68B7-4A2F-B80D-B3AAC1F4DC2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sp>
        <p:nvSpPr>
          <p:cNvPr id="14" name="Rectangle 13">
            <a:extLst>
              <a:ext uri="{FF2B5EF4-FFF2-40B4-BE49-F238E27FC236}">
                <a16:creationId xmlns:a16="http://schemas.microsoft.com/office/drawing/2014/main" id="{A0BCEF11-98AA-4EF8-91CF-8146F64793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609600"/>
            <a:ext cx="10437812" cy="1368198"/>
          </a:xfrm>
          <a:prstGeom prst="rect">
            <a:avLst/>
          </a:prstGeom>
          <a:solidFill>
            <a:schemeClr val="bg1">
              <a:lumMod val="95000"/>
              <a:lumOff val="5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20F3B151-D009-ACD2-DB1F-6CB219459546}"/>
              </a:ext>
            </a:extLst>
          </p:cNvPr>
          <p:cNvSpPr>
            <a:spLocks noGrp="1"/>
          </p:cNvSpPr>
          <p:nvPr>
            <p:ph type="title"/>
          </p:nvPr>
        </p:nvSpPr>
        <p:spPr>
          <a:xfrm>
            <a:off x="680321" y="753228"/>
            <a:ext cx="9613861" cy="1080938"/>
          </a:xfrm>
        </p:spPr>
        <p:txBody>
          <a:bodyPr>
            <a:normAutofit/>
          </a:bodyPr>
          <a:lstStyle/>
          <a:p>
            <a:r>
              <a:rPr lang="en-US"/>
              <a:t>Conclusion</a:t>
            </a:r>
          </a:p>
        </p:txBody>
      </p:sp>
      <p:pic>
        <p:nvPicPr>
          <p:cNvPr id="16" name="Picture 15">
            <a:extLst>
              <a:ext uri="{FF2B5EF4-FFF2-40B4-BE49-F238E27FC236}">
                <a16:creationId xmlns:a16="http://schemas.microsoft.com/office/drawing/2014/main" id="{DB816C00-E2A2-4A28-A8CB-2E9E10E9FDF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B2892C6A-FAAA-49A9-B836-6ECC4D48D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2">
            <a:extLst>
              <a:ext uri="{FF2B5EF4-FFF2-40B4-BE49-F238E27FC236}">
                <a16:creationId xmlns:a16="http://schemas.microsoft.com/office/drawing/2014/main" id="{CEAAB495-9AA2-6FE7-FDDF-6C7C58CCCF90}"/>
              </a:ext>
            </a:extLst>
          </p:cNvPr>
          <p:cNvGraphicFramePr>
            <a:graphicFrameLocks noGrp="1"/>
          </p:cNvGraphicFramePr>
          <p:nvPr>
            <p:ph idx="1"/>
            <p:extLst>
              <p:ext uri="{D42A27DB-BD31-4B8C-83A1-F6EECF244321}">
                <p14:modId xmlns:p14="http://schemas.microsoft.com/office/powerpoint/2010/main" val="1496146204"/>
              </p:ext>
            </p:extLst>
          </p:nvPr>
        </p:nvGraphicFramePr>
        <p:xfrm>
          <a:off x="680321" y="2336873"/>
          <a:ext cx="9613861" cy="339506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5869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AC3E6C53-102E-4ACA-BCBB-3CC973B9948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8" name="Picture 17">
            <a:extLst>
              <a:ext uri="{FF2B5EF4-FFF2-40B4-BE49-F238E27FC236}">
                <a16:creationId xmlns:a16="http://schemas.microsoft.com/office/drawing/2014/main" id="{E4655D52-F2FA-4137-8A31-499A4FE629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20" name="Picture 19">
            <a:extLst>
              <a:ext uri="{FF2B5EF4-FFF2-40B4-BE49-F238E27FC236}">
                <a16:creationId xmlns:a16="http://schemas.microsoft.com/office/drawing/2014/main" id="{8519FA1D-01C2-425F-B9AA-D69B4DD0A1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22" name="Rectangle 21">
            <a:extLst>
              <a:ext uri="{FF2B5EF4-FFF2-40B4-BE49-F238E27FC236}">
                <a16:creationId xmlns:a16="http://schemas.microsoft.com/office/drawing/2014/main" id="{DC0D803F-BF83-4194-8691-90B027BD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4" name="Rectangle 23">
            <a:extLst>
              <a:ext uri="{FF2B5EF4-FFF2-40B4-BE49-F238E27FC236}">
                <a16:creationId xmlns:a16="http://schemas.microsoft.com/office/drawing/2014/main" id="{4316132F-CC4B-4C96-9C75-95DC7CD48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useBgFill="1">
        <p:nvSpPr>
          <p:cNvPr id="26" name="Rectangle 25">
            <a:extLst>
              <a:ext uri="{FF2B5EF4-FFF2-40B4-BE49-F238E27FC236}">
                <a16:creationId xmlns:a16="http://schemas.microsoft.com/office/drawing/2014/main" id="{4B0FA309-807F-4C17-98EF-A3BA7388E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642A87B-CAE9-4F8F-B293-28388E45D9E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Rectangle 29">
            <a:extLst>
              <a:ext uri="{FF2B5EF4-FFF2-40B4-BE49-F238E27FC236}">
                <a16:creationId xmlns:a16="http://schemas.microsoft.com/office/drawing/2014/main" id="{C8FA1749-B91A-40E7-AD01-0B9C9C6AF7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4527" y="0"/>
            <a:ext cx="7552944" cy="6858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3B7A934F-FFF7-4353-83D3-4EF66E93EEF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print">
            <a:extLst>
              <a:ext uri="{28A0092B-C50C-407E-A947-70E740481C1C}">
                <a14:useLocalDpi xmlns:a14="http://schemas.microsoft.com/office/drawing/2010/main" val="0"/>
              </a:ext>
            </a:extLst>
          </a:blip>
          <a:stretch>
            <a:fillRect/>
          </a:stretch>
        </p:blipFill>
        <p:spPr>
          <a:xfrm>
            <a:off x="1" y="5006045"/>
            <a:ext cx="4965192" cy="144668"/>
          </a:xfrm>
          <a:prstGeom prst="rect">
            <a:avLst/>
          </a:prstGeom>
        </p:spPr>
      </p:pic>
      <p:sp>
        <p:nvSpPr>
          <p:cNvPr id="34" name="Rectangle 33">
            <a:extLst>
              <a:ext uri="{FF2B5EF4-FFF2-40B4-BE49-F238E27FC236}">
                <a16:creationId xmlns:a16="http://schemas.microsoft.com/office/drawing/2014/main" id="{700676C8-6DE8-47DD-9A23-D42063A12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838764"/>
            <a:ext cx="4964567" cy="3180473"/>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1" name="Title 10">
            <a:extLst>
              <a:ext uri="{FF2B5EF4-FFF2-40B4-BE49-F238E27FC236}">
                <a16:creationId xmlns:a16="http://schemas.microsoft.com/office/drawing/2014/main" id="{CCE595D9-27F3-FE1C-9A37-0F9F7903022E}"/>
              </a:ext>
            </a:extLst>
          </p:cNvPr>
          <p:cNvSpPr>
            <a:spLocks noGrp="1"/>
          </p:cNvSpPr>
          <p:nvPr>
            <p:ph type="ctrTitle"/>
          </p:nvPr>
        </p:nvSpPr>
        <p:spPr>
          <a:xfrm>
            <a:off x="680321" y="2063262"/>
            <a:ext cx="3739279" cy="2661052"/>
          </a:xfrm>
        </p:spPr>
        <p:txBody>
          <a:bodyPr vert="horz" lIns="91440" tIns="45720" rIns="91440" bIns="45720" rtlCol="0" anchor="ctr">
            <a:normAutofit/>
          </a:bodyPr>
          <a:lstStyle/>
          <a:p>
            <a:pPr algn="r">
              <a:spcBef>
                <a:spcPct val="0"/>
              </a:spcBef>
            </a:pPr>
            <a:r>
              <a:rPr lang="en-US" sz="4400" dirty="0">
                <a:solidFill>
                  <a:srgbClr val="FFFFFF"/>
                </a:solidFill>
              </a:rPr>
              <a:t>Credits to</a:t>
            </a:r>
            <a:br>
              <a:rPr lang="en-US" sz="4400" dirty="0">
                <a:solidFill>
                  <a:srgbClr val="FFFFFF"/>
                </a:solidFill>
              </a:rPr>
            </a:br>
            <a:endParaRPr lang="en-US" sz="4400" dirty="0">
              <a:solidFill>
                <a:srgbClr val="FFFFFF"/>
              </a:solidFill>
            </a:endParaRPr>
          </a:p>
        </p:txBody>
      </p:sp>
      <p:sp>
        <p:nvSpPr>
          <p:cNvPr id="3" name="Subtitle 2">
            <a:extLst>
              <a:ext uri="{FF2B5EF4-FFF2-40B4-BE49-F238E27FC236}">
                <a16:creationId xmlns:a16="http://schemas.microsoft.com/office/drawing/2014/main" id="{8CFA4869-4108-EB15-4EB0-B65C291C5D97}"/>
              </a:ext>
            </a:extLst>
          </p:cNvPr>
          <p:cNvSpPr>
            <a:spLocks noGrp="1"/>
          </p:cNvSpPr>
          <p:nvPr>
            <p:ph type="subTitle" idx="1"/>
          </p:nvPr>
        </p:nvSpPr>
        <p:spPr>
          <a:xfrm>
            <a:off x="5287995" y="661106"/>
            <a:ext cx="6257362" cy="5503101"/>
          </a:xfrm>
        </p:spPr>
        <p:txBody>
          <a:bodyPr vert="horz" lIns="91440" tIns="45720" rIns="91440" bIns="45720" rtlCol="0" anchor="ctr">
            <a:normAutofit/>
          </a:bodyPr>
          <a:lstStyle/>
          <a:p>
            <a:pPr indent="-228600">
              <a:buFont typeface="Arial" panose="020B0604020202020204" pitchFamily="34" charset="0"/>
              <a:buChar char="•"/>
            </a:pPr>
            <a:r>
              <a:rPr lang="en-US" sz="2000">
                <a:solidFill>
                  <a:srgbClr val="FFFFFF"/>
                </a:solidFill>
                <a:latin typeface="+mn-lt"/>
                <a:cs typeface="+mn-cs"/>
              </a:rPr>
              <a:t>George Mwaura- Group Leader</a:t>
            </a:r>
          </a:p>
          <a:p>
            <a:pPr indent="-228600">
              <a:buFont typeface="Arial" panose="020B0604020202020204" pitchFamily="34" charset="0"/>
              <a:buChar char="•"/>
            </a:pPr>
            <a:r>
              <a:rPr lang="en-US" sz="2000">
                <a:solidFill>
                  <a:srgbClr val="FFFFFF"/>
                </a:solidFill>
                <a:latin typeface="+mn-lt"/>
                <a:cs typeface="+mn-cs"/>
              </a:rPr>
              <a:t>Naijeria Toweett</a:t>
            </a:r>
          </a:p>
          <a:p>
            <a:pPr indent="-228600">
              <a:buFont typeface="Arial" panose="020B0604020202020204" pitchFamily="34" charset="0"/>
              <a:buChar char="•"/>
            </a:pPr>
            <a:r>
              <a:rPr lang="en-US" sz="2000">
                <a:solidFill>
                  <a:srgbClr val="FFFFFF"/>
                </a:solidFill>
                <a:latin typeface="+mn-lt"/>
                <a:cs typeface="+mn-cs"/>
              </a:rPr>
              <a:t>Maureen Orwa</a:t>
            </a:r>
          </a:p>
          <a:p>
            <a:pPr indent="-228600">
              <a:buFont typeface="Arial" panose="020B0604020202020204" pitchFamily="34" charset="0"/>
              <a:buChar char="•"/>
            </a:pPr>
            <a:r>
              <a:rPr lang="en-US" sz="2000">
                <a:solidFill>
                  <a:srgbClr val="FFFFFF"/>
                </a:solidFill>
                <a:latin typeface="+mn-lt"/>
                <a:cs typeface="+mn-cs"/>
              </a:rPr>
              <a:t>Stella Kabue</a:t>
            </a:r>
          </a:p>
        </p:txBody>
      </p:sp>
    </p:spTree>
    <p:extLst>
      <p:ext uri="{BB962C8B-B14F-4D97-AF65-F5344CB8AC3E}">
        <p14:creationId xmlns:p14="http://schemas.microsoft.com/office/powerpoint/2010/main" val="3784505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9445FB-E5A9-2049-2C11-3E03DE5A9920}"/>
              </a:ext>
            </a:extLst>
          </p:cNvPr>
          <p:cNvSpPr>
            <a:spLocks noGrp="1"/>
          </p:cNvSpPr>
          <p:nvPr>
            <p:ph type="title"/>
          </p:nvPr>
        </p:nvSpPr>
        <p:spPr>
          <a:xfrm>
            <a:off x="680322" y="2063262"/>
            <a:ext cx="3739278" cy="2661138"/>
          </a:xfrm>
        </p:spPr>
        <p:txBody>
          <a:bodyPr vert="horz" lIns="91440" tIns="45720" rIns="91440" bIns="45720" rtlCol="0" anchor="ctr">
            <a:normAutofit/>
          </a:bodyPr>
          <a:lstStyle/>
          <a:p>
            <a:pPr algn="r"/>
            <a:r>
              <a:rPr lang="en-US" sz="5400"/>
              <a:t>Thank you!!</a:t>
            </a:r>
          </a:p>
        </p:txBody>
      </p:sp>
      <p:pic>
        <p:nvPicPr>
          <p:cNvPr id="8" name="Graphic 7" descr="Right Double Quote">
            <a:extLst>
              <a:ext uri="{FF2B5EF4-FFF2-40B4-BE49-F238E27FC236}">
                <a16:creationId xmlns:a16="http://schemas.microsoft.com/office/drawing/2014/main" id="{B354E7DA-3AAA-DFF9-8050-FC11CD28DC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26167" y="640080"/>
            <a:ext cx="5577840" cy="5577840"/>
          </a:xfrm>
          <a:prstGeom prst="rect">
            <a:avLst/>
          </a:prstGeom>
          <a:ln>
            <a:noFill/>
          </a:ln>
          <a:effectLst>
            <a:outerShdw blurRad="76200" dist="63500" dir="5040000" algn="tl" rotWithShape="0">
              <a:srgbClr val="000000">
                <a:alpha val="41000"/>
              </a:srgbClr>
            </a:outerShdw>
          </a:effectLst>
        </p:spPr>
      </p:pic>
    </p:spTree>
    <p:extLst>
      <p:ext uri="{BB962C8B-B14F-4D97-AF65-F5344CB8AC3E}">
        <p14:creationId xmlns:p14="http://schemas.microsoft.com/office/powerpoint/2010/main" val="2616701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400"/>
                                        <p:tgtEl>
                                          <p:spTgt spid="4"/>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8"/>
                                        </p:tgtEl>
                                        <p:attrNameLst>
                                          <p:attrName>style.visibility</p:attrName>
                                        </p:attrNameLst>
                                      </p:cBhvr>
                                      <p:to>
                                        <p:strVal val="visible"/>
                                      </p:to>
                                    </p:set>
                                    <p:animEffect transition="in" filter="fade">
                                      <p:cBhvr>
                                        <p:cTn id="10" dur="7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77C52C5-6F65-4D42-B855-A3283C55581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354E976-D9B8-49D6-BB1E-30B410663C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5B6D968-3BA5-45CA-AFA4-01F84FB04FA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Berlin</Template>
  <TotalTime>876</TotalTime>
  <Words>630</Words>
  <Application>Microsoft Office PowerPoint</Application>
  <PresentationFormat>Widescreen</PresentationFormat>
  <Paragraphs>53</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Arial Black</vt:lpstr>
      <vt:lpstr>Calibri</vt:lpstr>
      <vt:lpstr>Trebuchet MS</vt:lpstr>
      <vt:lpstr>Berlin</vt:lpstr>
      <vt:lpstr>Capstone Project Presentation by Group 3</vt:lpstr>
      <vt:lpstr>Agenda</vt:lpstr>
      <vt:lpstr>Introduction A Power BI crime data analysis project for Washington, D.C., uncovering trends, hotspots, and severity to support data-driven decisions. Includes key KPIs like Crime Severity Index, Top 5 Crime Types, and Time of Day insights to guide targeted policing and community safety efforts  Problem Statement Washington, D.C. faces ongoing challenges related to crime and public safety. Addressing these effectively requires deep, data-driven insights into how crime unfolds across time and space.  The Challenge Using Power BI, this project explores a comprehensive crime dataset to reveal patterns and correlations that can guide decision-making and strategic planning for crime reduction    Data Cleaning Steps  Ensured columns are in the correct data type Filtered out null values Dropped unnecessary columns  Dataset Source → Onyx Data March 2025 Challenge  </vt:lpstr>
      <vt:lpstr>Key Performance Indicators</vt:lpstr>
      <vt:lpstr>PowerPoint Presentation</vt:lpstr>
      <vt:lpstr>PowerPoint Presentation</vt:lpstr>
      <vt:lpstr>Conclusion</vt:lpstr>
      <vt:lpstr>Credits to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maureen.orwa</dc:creator>
  <cp:lastModifiedBy>maureen.orwa</cp:lastModifiedBy>
  <cp:revision>11</cp:revision>
  <dcterms:created xsi:type="dcterms:W3CDTF">2025-04-21T18:49:14Z</dcterms:created>
  <dcterms:modified xsi:type="dcterms:W3CDTF">2025-04-28T09:00:41Z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