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1" r:id="rId5"/>
    <p:sldId id="259" r:id="rId6"/>
    <p:sldId id="262" r:id="rId7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alpha val="21000"/>
                <a:lumMod val="70000"/>
                <a:lumOff val="3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cap="none" dirty="0" smtClean="0"/>
              <a:t>Exercises of ERD</a:t>
            </a:r>
            <a:endParaRPr lang="zh-CN" altLang="en-US" sz="6000" cap="none" dirty="0"/>
          </a:p>
        </p:txBody>
      </p:sp>
      <p:sp>
        <p:nvSpPr>
          <p:cNvPr id="3" name="文本框 2"/>
          <p:cNvSpPr txBox="1"/>
          <p:nvPr/>
        </p:nvSpPr>
        <p:spPr>
          <a:xfrm>
            <a:off x="9436608" y="5330952"/>
            <a:ext cx="172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Chala Urgessa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37744" y="338328"/>
            <a:ext cx="11695176" cy="6227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b="1" cap="none" dirty="0" smtClean="0"/>
              <a:t>1. </a:t>
            </a:r>
            <a:r>
              <a:rPr lang="en-US" altLang="zh-CN" sz="2300" cap="none" dirty="0"/>
              <a:t>The </a:t>
            </a:r>
            <a:r>
              <a:rPr lang="en-US" altLang="zh-CN" sz="2300" cap="none" dirty="0" err="1"/>
              <a:t>Jonesburgh</a:t>
            </a:r>
            <a:r>
              <a:rPr lang="en-US" altLang="zh-CN" sz="2300" cap="none" dirty="0"/>
              <a:t> County Basketball Conference (JCBC) is an amateur basketball association. </a:t>
            </a:r>
            <a:r>
              <a:rPr lang="en-US" altLang="zh-CN" sz="2300" b="1" cap="none" dirty="0"/>
              <a:t>Each city in </a:t>
            </a:r>
            <a:r>
              <a:rPr lang="en-US" altLang="zh-CN" sz="2300" b="1" cap="none" dirty="0" smtClean="0"/>
              <a:t>the county </a:t>
            </a:r>
            <a:r>
              <a:rPr lang="en-US" altLang="zh-CN" sz="2300" b="1" cap="none" dirty="0"/>
              <a:t>has one team as its representative</a:t>
            </a:r>
            <a:r>
              <a:rPr lang="en-US" altLang="zh-CN" sz="2300" cap="none" dirty="0"/>
              <a:t>. </a:t>
            </a:r>
            <a:r>
              <a:rPr lang="en-US" altLang="zh-CN" sz="2300" b="1" cap="none" dirty="0"/>
              <a:t>Each team has a maximum of 12 players and a minimum of 9 </a:t>
            </a:r>
            <a:r>
              <a:rPr lang="en-US" altLang="zh-CN" sz="2300" b="1" cap="none" dirty="0" smtClean="0"/>
              <a:t>players</a:t>
            </a:r>
            <a:r>
              <a:rPr lang="en-US" altLang="zh-CN" sz="2300" cap="none" dirty="0" smtClean="0"/>
              <a:t>.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also has up to three coaches</a:t>
            </a:r>
            <a:r>
              <a:rPr lang="en-US" altLang="zh-CN" sz="2300" cap="none" dirty="0"/>
              <a:t> (offensive, defensive, and physical training coaches). During the </a:t>
            </a:r>
            <a:r>
              <a:rPr lang="en-US" altLang="zh-CN" sz="2300" cap="none" dirty="0" smtClean="0"/>
              <a:t>season, </a:t>
            </a:r>
            <a:r>
              <a:rPr lang="en-US" altLang="zh-CN" sz="2300" b="1" cap="none" dirty="0" smtClean="0"/>
              <a:t>each </a:t>
            </a:r>
            <a:r>
              <a:rPr lang="en-US" altLang="zh-CN" sz="2300" b="1" cap="none" dirty="0"/>
              <a:t>team plays two games (home and visitor) against each of the other teams. </a:t>
            </a:r>
            <a:r>
              <a:rPr lang="en-US" altLang="zh-CN" sz="2300" cap="none" dirty="0"/>
              <a:t>Given those conditions, do </a:t>
            </a:r>
            <a:r>
              <a:rPr lang="en-US" altLang="zh-CN" sz="2300" cap="none" dirty="0" smtClean="0"/>
              <a:t>the following:</a:t>
            </a:r>
            <a:endParaRPr lang="en-US" altLang="zh-CN" sz="2300" cap="none" dirty="0" smtClean="0"/>
          </a:p>
          <a:p>
            <a:pPr marL="0" indent="0">
              <a:buNone/>
            </a:pPr>
            <a:endParaRPr lang="en-US" altLang="zh-CN" sz="2300" cap="none" dirty="0"/>
          </a:p>
          <a:p>
            <a:r>
              <a:rPr lang="en-US" altLang="zh-CN" sz="2300" cap="none" dirty="0"/>
              <a:t>a. Identify the connectivity of each relationship.</a:t>
            </a:r>
            <a:endParaRPr lang="en-US" altLang="zh-CN" sz="2300" cap="none" dirty="0"/>
          </a:p>
          <a:p>
            <a:r>
              <a:rPr lang="en-US" altLang="zh-CN" sz="2300" cap="none" dirty="0"/>
              <a:t>b. Identify the type of dependency that exists between CITY and TEAM.</a:t>
            </a:r>
            <a:endParaRPr lang="en-US" altLang="zh-CN" sz="2300" cap="none" dirty="0"/>
          </a:p>
          <a:p>
            <a:r>
              <a:rPr lang="en-US" altLang="zh-CN" sz="2300" cap="none" dirty="0"/>
              <a:t>c. Identify the cardinality between teams and players and between teams and city.</a:t>
            </a:r>
            <a:endParaRPr lang="en-US" altLang="zh-CN" sz="2300" cap="none" dirty="0"/>
          </a:p>
          <a:p>
            <a:r>
              <a:rPr lang="en-US" altLang="zh-CN" sz="2300" cap="none" dirty="0"/>
              <a:t>d. Identify the dependency between coach and team and between team and player.</a:t>
            </a:r>
            <a:endParaRPr lang="en-US" altLang="zh-CN" sz="2300" cap="none" dirty="0"/>
          </a:p>
          <a:p>
            <a:r>
              <a:rPr lang="en-US" altLang="zh-CN" sz="2300" cap="none" dirty="0"/>
              <a:t>e. Draw the Chen and </a:t>
            </a:r>
            <a:r>
              <a:rPr lang="en-US" altLang="zh-CN" sz="2300" cap="none" dirty="0">
                <a:solidFill>
                  <a:srgbClr val="FF0000"/>
                </a:solidFill>
              </a:rPr>
              <a:t>Crow’s Foot ERDs </a:t>
            </a:r>
            <a:r>
              <a:rPr lang="en-US" altLang="zh-CN" sz="2300" cap="none" dirty="0"/>
              <a:t>to represent the JCBC database</a:t>
            </a:r>
            <a:r>
              <a:rPr lang="en-US" altLang="zh-CN" sz="2300" cap="none" dirty="0" smtClean="0"/>
              <a:t>.</a:t>
            </a:r>
            <a:endParaRPr lang="en-US" altLang="zh-CN" sz="23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448" y="71536"/>
            <a:ext cx="9600856" cy="671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01168" y="164592"/>
            <a:ext cx="11695176" cy="6528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cap="none" dirty="0" smtClean="0"/>
              <a:t>2. </a:t>
            </a:r>
            <a:r>
              <a:rPr lang="en-US" altLang="zh-CN" sz="2400" cap="none" dirty="0"/>
              <a:t>Create an ERD based on the Crow’s Foot notation, using the following requirements</a:t>
            </a:r>
            <a:r>
              <a:rPr lang="en-US" altLang="zh-CN" sz="2400" cap="none" dirty="0" smtClean="0"/>
              <a:t>:</a:t>
            </a:r>
            <a:endParaRPr lang="en-US" altLang="zh-CN" sz="2400" cap="none" dirty="0" smtClean="0"/>
          </a:p>
          <a:p>
            <a:pPr marL="0" indent="0">
              <a:buNone/>
            </a:pPr>
            <a:endParaRPr lang="en-US" altLang="zh-CN" sz="2400" cap="none" dirty="0" smtClean="0"/>
          </a:p>
          <a:p>
            <a:r>
              <a:rPr lang="en-US" altLang="zh-CN" sz="2400" cap="none" dirty="0"/>
              <a:t>a. An INVOICE is written by a SALESREP. Each sales representative can write many invoices, but each </a:t>
            </a:r>
            <a:r>
              <a:rPr lang="en-US" altLang="zh-CN" sz="2400" cap="none" dirty="0" smtClean="0"/>
              <a:t>invoice is </a:t>
            </a:r>
            <a:r>
              <a:rPr lang="en-US" altLang="zh-CN" sz="2400" cap="none" dirty="0"/>
              <a:t>written by a single sales representative.</a:t>
            </a:r>
            <a:endParaRPr lang="en-US" altLang="zh-CN" sz="2400" cap="none" dirty="0"/>
          </a:p>
          <a:p>
            <a:r>
              <a:rPr lang="en-US" altLang="zh-CN" sz="2400" cap="none" dirty="0"/>
              <a:t>b. The INVOICE is written for a single CUSTOMER. However, each customer can have many invoices</a:t>
            </a:r>
            <a:r>
              <a:rPr lang="en-US" altLang="zh-CN" sz="2400" cap="none" dirty="0" smtClean="0"/>
              <a:t>.</a:t>
            </a:r>
            <a:endParaRPr lang="en-US" altLang="zh-CN" sz="2400" cap="none" dirty="0" smtClean="0"/>
          </a:p>
          <a:p>
            <a:r>
              <a:rPr lang="en-US" altLang="zh-CN" sz="2400" cap="none" dirty="0"/>
              <a:t>c. An INVOICE can include many detail lines (LINE), each of which describes one product bought by </a:t>
            </a:r>
            <a:r>
              <a:rPr lang="en-US" altLang="zh-CN" sz="2400" cap="none" dirty="0" smtClean="0"/>
              <a:t>the customer</a:t>
            </a:r>
            <a:r>
              <a:rPr lang="en-US" altLang="zh-CN" sz="2400" cap="none" dirty="0"/>
              <a:t>.</a:t>
            </a:r>
            <a:endParaRPr lang="en-US" altLang="zh-CN" sz="2400" cap="none" dirty="0"/>
          </a:p>
          <a:p>
            <a:r>
              <a:rPr lang="en-US" altLang="zh-CN" sz="2400" cap="none" dirty="0"/>
              <a:t>d. The product information is stored in a PRODUCT entity.</a:t>
            </a:r>
            <a:endParaRPr lang="en-US" altLang="zh-CN" sz="2400" cap="none" dirty="0"/>
          </a:p>
          <a:p>
            <a:r>
              <a:rPr lang="en-US" altLang="zh-CN" sz="2400" cap="none" dirty="0"/>
              <a:t>e. The product’s vendor information is found in a VENDOR entity.</a:t>
            </a:r>
            <a:endParaRPr lang="en-US" altLang="zh-CN" sz="2400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" y="1010737"/>
            <a:ext cx="11935968" cy="507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e3981a9a-d685-4696-a2a0-b99c60ec337b"/>
  <p:tag name="COMMONDATA" val="eyJoZGlkIjoiYjE0YWFkYjJiYmI1YmJhMjEzZDg3MDUyMzJmNjNkNzcifQ==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1390</Words>
  <Application>WPS Presentation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Tw Cen MT</vt:lpstr>
      <vt:lpstr>苹方-简</vt:lpstr>
      <vt:lpstr>Microsoft YaHei</vt:lpstr>
      <vt:lpstr>汉仪旗黑</vt:lpstr>
      <vt:lpstr>SimSun</vt:lpstr>
      <vt:lpstr>宋体-简</vt:lpstr>
      <vt:lpstr>Calibri</vt:lpstr>
      <vt:lpstr>Helvetica Neue</vt:lpstr>
      <vt:lpstr>Arial Unicode MS</vt:lpstr>
      <vt:lpstr>水滴</vt:lpstr>
      <vt:lpstr>Exercises of ERD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 of ERD</dc:title>
  <dc:creator>Microsoft</dc:creator>
  <cp:lastModifiedBy>136******15</cp:lastModifiedBy>
  <cp:revision>19</cp:revision>
  <dcterms:created xsi:type="dcterms:W3CDTF">2024-03-20T12:05:29Z</dcterms:created>
  <dcterms:modified xsi:type="dcterms:W3CDTF">2024-03-20T12:05:29Z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1C592D69986A4F62B7522761A447D30A</vt:lpwstr>
  </property>
  <property fmtid="{D5CDD505-2E9C-101B-9397-08002B2CF9AE}" pid="3" name="KSOProductBuildVer">
    <vt:lpwstr>1033-5.6.0.8082</vt:lpwstr>
  </property>
</Properties>
</file>