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/>
              <a:t>Big Data - Spark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/>
              <a:t>Prepared by Chala Urgessa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</Words>
  <Application>WPS Spreadsheets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2" baseType="lpstr">
      <vt:lpstr>Arial</vt:lpstr>
      <vt:lpstr>SimSun</vt:lpstr>
      <vt:lpstr>Wingdings</vt:lpstr>
      <vt:lpstr>Arial Unicode MS</vt:lpstr>
      <vt:lpstr>Calibri Light</vt:lpstr>
      <vt:lpstr>Helvetica Neue</vt:lpstr>
      <vt:lpstr>Calibri</vt:lpstr>
      <vt:lpstr>Microsoft YaHei</vt:lpstr>
      <vt:lpstr>汉仪旗黑</vt:lpstr>
      <vt:lpstr>宋体-简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Data - Spark</dc:title>
  <dc:creator>nashu</dc:creator>
  <cp:lastModifiedBy>nashu</cp:lastModifiedBy>
  <cp:revision>1</cp:revision>
  <dcterms:created xsi:type="dcterms:W3CDTF">2024-06-05T02:55:12Z</dcterms:created>
  <dcterms:modified xsi:type="dcterms:W3CDTF">2024-06-05T02:55:12Z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1033-5.7.1.8093</vt:lpwstr>
  </property>
</Properties>
</file>