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Semi structured and unstructured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Big Data - Hadoop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Prepared by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2-29 screenshot"/>
          <p:cNvPicPr>
            <a:picLocks noChangeAspect="1"/>
          </p:cNvPicPr>
          <p:nvPr/>
        </p:nvPicPr>
        <p:blipFill>
          <a:blip r:embed="rId1"/>
          <a:srcRect b="3741"/>
          <a:stretch>
            <a:fillRect/>
          </a:stretch>
        </p:blipFill>
        <p:spPr>
          <a:xfrm>
            <a:off x="0" y="0"/>
            <a:ext cx="12192000" cy="6601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2-37 screenshot"/>
          <p:cNvPicPr>
            <a:picLocks noChangeAspect="1"/>
          </p:cNvPicPr>
          <p:nvPr/>
        </p:nvPicPr>
        <p:blipFill>
          <a:blip r:embed="rId1"/>
          <a:srcRect b="4241"/>
          <a:stretch>
            <a:fillRect/>
          </a:stretch>
        </p:blipFill>
        <p:spPr>
          <a:xfrm>
            <a:off x="0" y="0"/>
            <a:ext cx="12192000" cy="6567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3-2 screenshot"/>
          <p:cNvPicPr>
            <a:picLocks noChangeAspect="1"/>
          </p:cNvPicPr>
          <p:nvPr/>
        </p:nvPicPr>
        <p:blipFill>
          <a:blip r:embed="rId1"/>
          <a:srcRect b="4241"/>
          <a:stretch>
            <a:fillRect/>
          </a:stretch>
        </p:blipFill>
        <p:spPr>
          <a:xfrm>
            <a:off x="0" y="0"/>
            <a:ext cx="12192000" cy="6567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4" name="Picture 3" descr="Hadoop In 5 Minutes _ What Is Hadoop_ _ Introduction To Hadoop _ Hadoop Explained _Simplilearn 3-28 screensh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9200" cy="10800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15439" y="10327"/>
              <a:ext cx="3556" cy="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0" y="10327"/>
              <a:ext cx="3556" cy="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4" name="Picture 3" descr="Hadoop In 5 Minutes _ What Is Hadoop_ _ Introduction To Hadoop _ Hadoop Explained _Simplilearn 3-46 screensh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9200" cy="10800"/>
            </a:xfrm>
            <a:prstGeom prst="rect">
              <a:avLst/>
            </a:prstGeom>
          </p:spPr>
        </p:pic>
        <p:sp>
          <p:nvSpPr>
            <p:cNvPr id="5" name="Rectangles 4"/>
            <p:cNvSpPr/>
            <p:nvPr/>
          </p:nvSpPr>
          <p:spPr>
            <a:xfrm>
              <a:off x="241" y="10327"/>
              <a:ext cx="3555" cy="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15439" y="10327"/>
              <a:ext cx="3556" cy="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735185" y="5935980"/>
            <a:ext cx="23952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Improve load </a:t>
            </a:r>
            <a:endParaRPr lang="en-US"/>
          </a:p>
          <a:p>
            <a:r>
              <a:rPr lang="en-US"/>
              <a:t>balanacing and saves</a:t>
            </a:r>
            <a:endParaRPr lang="en-US"/>
          </a:p>
          <a:p>
            <a:r>
              <a:rPr lang="en-US"/>
              <a:t>time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4-47 screenshot"/>
          <p:cNvPicPr>
            <a:picLocks noChangeAspect="1"/>
          </p:cNvPicPr>
          <p:nvPr/>
        </p:nvPicPr>
        <p:blipFill>
          <a:blip r:embed="rId1"/>
          <a:srcRect b="3741"/>
          <a:stretch>
            <a:fillRect/>
          </a:stretch>
        </p:blipFill>
        <p:spPr>
          <a:xfrm>
            <a:off x="0" y="0"/>
            <a:ext cx="12192000" cy="6601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5-9 screenshot"/>
          <p:cNvPicPr>
            <a:picLocks noChangeAspect="1"/>
          </p:cNvPicPr>
          <p:nvPr/>
        </p:nvPicPr>
        <p:blipFill>
          <a:blip r:embed="rId1"/>
          <a:srcRect b="4741"/>
          <a:stretch>
            <a:fillRect/>
          </a:stretch>
        </p:blipFill>
        <p:spPr>
          <a:xfrm>
            <a:off x="0" y="0"/>
            <a:ext cx="12192000" cy="653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5-27 screenshot"/>
          <p:cNvPicPr>
            <a:picLocks noChangeAspect="1"/>
          </p:cNvPicPr>
          <p:nvPr/>
        </p:nvPicPr>
        <p:blipFill>
          <a:blip r:embed="rId1"/>
          <a:srcRect b="4491"/>
          <a:stretch>
            <a:fillRect/>
          </a:stretch>
        </p:blipFill>
        <p:spPr>
          <a:xfrm>
            <a:off x="0" y="0"/>
            <a:ext cx="12192000" cy="655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0-16 screenshot"/>
          <p:cNvPicPr>
            <a:picLocks noChangeAspect="1"/>
          </p:cNvPicPr>
          <p:nvPr/>
        </p:nvPicPr>
        <p:blipFill>
          <a:blip r:embed="rId1"/>
          <a:srcRect b="4991"/>
          <a:stretch>
            <a:fillRect/>
          </a:stretch>
        </p:blipFill>
        <p:spPr>
          <a:xfrm>
            <a:off x="0" y="0"/>
            <a:ext cx="12192000" cy="651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Hadoop In 5 Minutes _ What Is Hadoop_ _ Introduction To Hadoop _ Hadoop Explained _Simplilearn 0-29 screenshot"/>
          <p:cNvPicPr>
            <a:picLocks noChangeAspect="1"/>
          </p:cNvPicPr>
          <p:nvPr/>
        </p:nvPicPr>
        <p:blipFill>
          <a:blip r:embed="rId1"/>
          <a:srcRect b="4741"/>
          <a:stretch>
            <a:fillRect/>
          </a:stretch>
        </p:blipFill>
        <p:spPr>
          <a:xfrm>
            <a:off x="0" y="0"/>
            <a:ext cx="12192000" cy="653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0-41 screenshot"/>
          <p:cNvPicPr>
            <a:picLocks noChangeAspect="1"/>
          </p:cNvPicPr>
          <p:nvPr/>
        </p:nvPicPr>
        <p:blipFill>
          <a:blip r:embed="rId1"/>
          <a:srcRect b="4491"/>
          <a:stretch>
            <a:fillRect/>
          </a:stretch>
        </p:blipFill>
        <p:spPr>
          <a:xfrm>
            <a:off x="0" y="16510"/>
            <a:ext cx="12192000" cy="655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0-52 screenshot"/>
          <p:cNvPicPr>
            <a:picLocks noChangeAspect="1"/>
          </p:cNvPicPr>
          <p:nvPr/>
        </p:nvPicPr>
        <p:blipFill>
          <a:blip r:embed="rId1"/>
          <a:srcRect b="4241"/>
          <a:stretch>
            <a:fillRect/>
          </a:stretch>
        </p:blipFill>
        <p:spPr>
          <a:xfrm>
            <a:off x="0" y="0"/>
            <a:ext cx="12192000" cy="6567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05760" y="6311900"/>
            <a:ext cx="6701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Storage unit processor combination was obviously not enough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Hadoop In 5 Minutes _ What Is Hadoop_ _ Introduction To Hadoop _ Hadoop Explained _Simplilearn 1-4 screenshot"/>
          <p:cNvPicPr>
            <a:picLocks noChangeAspect="1"/>
          </p:cNvPicPr>
          <p:nvPr/>
        </p:nvPicPr>
        <p:blipFill>
          <a:blip r:embed="rId1"/>
          <a:srcRect b="4241"/>
          <a:stretch>
            <a:fillRect/>
          </a:stretch>
        </p:blipFill>
        <p:spPr>
          <a:xfrm>
            <a:off x="0" y="0"/>
            <a:ext cx="12192000" cy="6567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1-10 screenshot"/>
          <p:cNvPicPr>
            <a:picLocks noChangeAspect="1"/>
          </p:cNvPicPr>
          <p:nvPr/>
        </p:nvPicPr>
        <p:blipFill>
          <a:blip r:embed="rId1"/>
          <a:srcRect b="4491"/>
          <a:stretch>
            <a:fillRect/>
          </a:stretch>
        </p:blipFill>
        <p:spPr>
          <a:xfrm>
            <a:off x="0" y="16510"/>
            <a:ext cx="12192000" cy="655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1-21 screenshot"/>
          <p:cNvPicPr>
            <a:picLocks noChangeAspect="1"/>
          </p:cNvPicPr>
          <p:nvPr/>
        </p:nvPicPr>
        <p:blipFill>
          <a:blip r:embed="rId1"/>
          <a:srcRect b="4741"/>
          <a:stretch>
            <a:fillRect/>
          </a:stretch>
        </p:blipFill>
        <p:spPr>
          <a:xfrm>
            <a:off x="0" y="0"/>
            <a:ext cx="12192000" cy="65328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11500" y="5497195"/>
            <a:ext cx="609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Storage unit -&gt; the hadoop distributed file system or hdfs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adoop In 5 Minutes _ What Is Hadoop_ _ Introduction To Hadoop _ Hadoop Explained _Simplilearn 1-54 screenshot"/>
          <p:cNvPicPr>
            <a:picLocks noChangeAspect="1"/>
          </p:cNvPicPr>
          <p:nvPr/>
        </p:nvPicPr>
        <p:blipFill>
          <a:blip r:embed="rId1"/>
          <a:srcRect b="4241"/>
          <a:stretch>
            <a:fillRect/>
          </a:stretch>
        </p:blipFill>
        <p:spPr>
          <a:xfrm>
            <a:off x="0" y="0"/>
            <a:ext cx="12192000" cy="6567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32710" y="5086985"/>
            <a:ext cx="6854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Storing data in one computer unfeasible hence data is distributed</a:t>
            </a:r>
            <a:endParaRPr lang="en-US"/>
          </a:p>
          <a:p>
            <a:r>
              <a:rPr lang="en-US"/>
              <a:t>amongst many computers and stored in blocks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Spreadsheets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nashu</dc:creator>
  <cp:lastModifiedBy>nashu</cp:lastModifiedBy>
  <cp:revision>22</cp:revision>
  <dcterms:created xsi:type="dcterms:W3CDTF">2024-06-05T02:54:32Z</dcterms:created>
  <dcterms:modified xsi:type="dcterms:W3CDTF">2024-06-05T02:54:32Z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