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6" r:id="rId5"/>
    <p:sldId id="428" r:id="rId6"/>
    <p:sldId id="289" r:id="rId7"/>
    <p:sldId id="290" r:id="rId8"/>
    <p:sldId id="291" r:id="rId9"/>
    <p:sldId id="429" r:id="rId10"/>
    <p:sldId id="430" r:id="rId11"/>
    <p:sldId id="43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304800"/>
            <a:ext cx="10261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17600" y="1371600"/>
            <a:ext cx="11074400" cy="51054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4DD920-A025-458A-B9E0-08028F96DEC1}" type="datetime1">
              <a:rPr lang="en-US" sz="900" smtClean="0"/>
            </a:fld>
            <a:endParaRPr lang="en-US" sz="9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900"/>
              <a:t>Black Box Testing</a:t>
            </a:r>
            <a:endParaRPr lang="en-US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900">
                <a:solidFill>
                  <a:schemeClr val="tx1">
                    <a:tint val="75000"/>
                  </a:schemeClr>
                </a:solidFill>
                <a:latin typeface="+mn-lt"/>
              </a:rPr>
              <a:t>Slide : </a:t>
            </a:r>
            <a:fld id="{F18A70CC-1227-4898-8DFF-C0758BE8D705}" type="slidenum">
              <a:rPr lang="en-US" altLang="en-US" sz="900" smtClean="0">
                <a:solidFill>
                  <a:schemeClr val="tx1">
                    <a:tint val="75000"/>
                  </a:schemeClr>
                </a:solidFill>
                <a:latin typeface="+mn-lt"/>
              </a:rPr>
            </a:fld>
            <a:endParaRPr lang="en-US" altLang="en-US" sz="9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1C2FA-D942-43B6-B47C-5E6BD0C357D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D2A63-051C-40CA-B251-0B456D6FA9D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42C9122-BF34-435C-A61B-D2201D289E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Black Box Testing</a:t>
            </a:r>
            <a:br>
              <a:rPr lang="en-US" dirty="0"/>
            </a:br>
            <a:r>
              <a:rPr lang="en-US" dirty="0"/>
              <a:t>Decision Table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Chala Urgessa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b="1" dirty="0"/>
              <a:t>Decision Table Testing</a:t>
            </a:r>
            <a:endParaRPr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algn="just">
              <a:buNone/>
            </a:pPr>
            <a:r>
              <a:rPr sz="2800" dirty="0"/>
              <a:t>	A decision table is a good way to deal with combinations of things (e.g. inputs). This technique is sometimes also referred to as a '</a:t>
            </a:r>
            <a:r>
              <a:rPr sz="2800" b="1" dirty="0">
                <a:solidFill>
                  <a:schemeClr val="accent1">
                    <a:lumMod val="75000"/>
                  </a:schemeClr>
                </a:solidFill>
              </a:rPr>
              <a:t>cause-effect</a:t>
            </a:r>
            <a:r>
              <a:rPr sz="2800" dirty="0"/>
              <a:t>' table. The reason for this is that there is an associated logic diagramming technique called '</a:t>
            </a:r>
            <a:r>
              <a:rPr sz="2800" b="1" dirty="0">
                <a:solidFill>
                  <a:schemeClr val="accent1">
                    <a:lumMod val="75000"/>
                  </a:schemeClr>
                </a:solidFill>
              </a:rPr>
              <a:t>cause-effect graphing</a:t>
            </a:r>
            <a:r>
              <a:rPr sz="2800" dirty="0"/>
              <a:t>' which was sometimes used to help derive the decision table</a:t>
            </a:r>
            <a:r>
              <a:rPr lang="en-US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Table Testing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05000" y="1417955"/>
            <a:ext cx="8229600" cy="38938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905635" y="5486400"/>
            <a:ext cx="93776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Arial" panose="020B0604020202020204" pitchFamily="34" charset="0"/>
              </a:rPr>
              <a:t>Condition stub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</a:rPr>
              <a:t> It is a list of input conditions for which the complex combination is made.</a:t>
            </a:r>
            <a:endParaRPr lang="en-US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Arial" panose="020B0604020202020204" pitchFamily="34" charset="0"/>
              </a:rPr>
              <a:t>Action stub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</a:rPr>
              <a:t> It is a list of resulting actions which will be performed if a combination of input condition is satisfied.</a:t>
            </a:r>
            <a:endParaRPr 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b="1" dirty="0"/>
              <a:t>Decision Table Testing</a:t>
            </a:r>
            <a:endParaRPr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algn="just">
              <a:buNone/>
            </a:pPr>
            <a:r>
              <a:rPr sz="2400" b="1" dirty="0"/>
              <a:t>Step 1</a:t>
            </a:r>
            <a:r>
              <a:rPr sz="2400" dirty="0"/>
              <a:t>. The first task is to identify a suitable function or subsystem that has a behavior which reacts according to a combination of inputs or events. It is better to deal with large numbers of conditions by dividing them into subsets and dealing with the subsets one at a time.</a:t>
            </a:r>
            <a:endParaRPr sz="2400" dirty="0"/>
          </a:p>
          <a:p>
            <a:pPr algn="just">
              <a:buNone/>
            </a:pPr>
            <a:r>
              <a:rPr sz="2400" b="1" dirty="0"/>
              <a:t>Step 2</a:t>
            </a:r>
            <a:r>
              <a:rPr sz="2400" dirty="0"/>
              <a:t>. Once you have identified the aspects that need to be combined, then you put them into a table listing all the combinations of True and False for each of the aspects.</a:t>
            </a:r>
            <a:endParaRPr sz="2400" dirty="0"/>
          </a:p>
          <a:p>
            <a:pPr algn="just">
              <a:buNone/>
            </a:pPr>
            <a:r>
              <a:rPr sz="2400" b="1" dirty="0"/>
              <a:t>Step 3. </a:t>
            </a:r>
            <a:r>
              <a:rPr sz="2400" dirty="0"/>
              <a:t>The next step is to identify the correct outcome for each combination.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b="1" dirty="0"/>
              <a:t>Decision Table Testing</a:t>
            </a:r>
            <a:endParaRPr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algn="just">
              <a:buNone/>
            </a:pPr>
            <a:r>
              <a:rPr sz="2400" b="1" dirty="0"/>
              <a:t>	Credit card worked example</a:t>
            </a:r>
            <a:endParaRPr sz="2400" b="1" dirty="0"/>
          </a:p>
          <a:p>
            <a:pPr algn="just">
              <a:buNone/>
            </a:pPr>
            <a:r>
              <a:rPr sz="2400" dirty="0"/>
              <a:t>		If you are a new customer opening a credit card account, you will get a 15% discount on all your purchases today. If you are an existing customer and you hold a loyalty card, you get a 10% discount. If you have a coupon, you can get 20% off today (but it can't be used with the 'new customer' discount). Discount amounts are added, if applicable.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b="1" dirty="0"/>
              <a:t>Decision Table Testing</a:t>
            </a:r>
            <a:endParaRPr dirty="0"/>
          </a:p>
        </p:txBody>
      </p:sp>
      <p:pic>
        <p:nvPicPr>
          <p:cNvPr id="19459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981200" y="1752600"/>
            <a:ext cx="8229600" cy="38862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dirty="0"/>
              <a:t>Decision Table Testing cont…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Consider a simple program to classify a triangle. Its inputs is a triple of positive integers (say x, y, z). The program output may be one of the following words:</a:t>
            </a:r>
            <a:endParaRPr lang="en-US" dirty="0"/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[Scalene; Isosceles; Equilateral; Not a triangle; Impossible]</a:t>
            </a:r>
            <a:endParaRPr lang="en-US" dirty="0"/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Draw the Decision table and design the test cases.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dirty="0"/>
              <a:t>Decision Table Testing cont…</a:t>
            </a:r>
            <a:endParaRPr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dirty="0"/>
              <a:t>a. Decision Table</a:t>
            </a:r>
            <a:endParaRPr dirty="0"/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1" y="2209800"/>
            <a:ext cx="8054975" cy="3733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dirty="0"/>
              <a:t>Decision Table Testing cont…</a:t>
            </a:r>
            <a:endParaRPr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dirty="0"/>
              <a:t>b. Test Cases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2362200"/>
          <a:ext cx="7543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  <a:gridCol w="1257300"/>
                <a:gridCol w="1257300"/>
                <a:gridCol w="2514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 Triangle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Equilateral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Impossible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Impossible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Isosceles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Impossible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Isosceles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Isosceles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Scalene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2143</Words>
  <Application>WPS Presentation</Application>
  <PresentationFormat>Widescreen</PresentationFormat>
  <Paragraphs>142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Theme</vt:lpstr>
      <vt:lpstr>1_Office Theme</vt:lpstr>
      <vt:lpstr>Black Box Testing Decision Table Testing</vt:lpstr>
      <vt:lpstr>Decision Table Testing</vt:lpstr>
      <vt:lpstr>Decision Table Testing</vt:lpstr>
      <vt:lpstr>Decision Table Testing</vt:lpstr>
      <vt:lpstr>Decision Table Testing</vt:lpstr>
      <vt:lpstr>Decision Table Testing</vt:lpstr>
      <vt:lpstr>Decision Table Testing cont…</vt:lpstr>
      <vt:lpstr>Decision Table Testing cont…</vt:lpstr>
      <vt:lpstr>Decision Table Testing cont…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Box Testing Decision Table Testing</dc:title>
  <dc:creator>Chala Urgessa</dc:creator>
  <cp:lastModifiedBy>SFY</cp:lastModifiedBy>
  <cp:revision>5</cp:revision>
  <dcterms:created xsi:type="dcterms:W3CDTF">2024-03-15T10:59:00Z</dcterms:created>
  <dcterms:modified xsi:type="dcterms:W3CDTF">2024-03-15T12:34:44Z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FA66A5E28C89468D9F774C80FB17C0D0_12</vt:lpwstr>
  </property>
  <property fmtid="{D5CDD505-2E9C-101B-9397-08002B2CF9AE}" pid="3" name="KSOProductBuildVer">
    <vt:lpwstr>1033-12.2.0.13489</vt:lpwstr>
  </property>
</Properties>
</file>