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media/image2.webp" ContentType="image/webp"/>
  <Override PartName="/ppt/media/image3.webp" ContentType="image/webp"/>
  <Override PartName="/ppt/media/image4.webp" ContentType="image/webp"/>
  <Override PartName="/ppt/media/image5.webp" ContentType="image/webp"/>
  <Override PartName="/ppt/media/image6.webp" ContentType="image/webp"/>
  <Override PartName="/ppt/media/image7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3" r:id="rId4"/>
  </p:sldMasterIdLst>
  <p:notesMasterIdLst>
    <p:notesMasterId r:id="rId9"/>
  </p:notesMasterIdLst>
  <p:sldIdLst>
    <p:sldId id="256" r:id="rId5"/>
    <p:sldId id="265" r:id="rId6"/>
    <p:sldId id="266" r:id="rId7"/>
    <p:sldId id="267" r:id="rId8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defTabSz="428625" rtl="0" eaLnBrk="1" latinLnBrk="0" hangingPunct="1">
        <a:spcBef>
          <a:spcPct val="0"/>
        </a:spcBef>
        <a:buNone/>
        <a:defRPr sz="2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655" indent="-160655" algn="l" defTabSz="428625" rtl="0" eaLnBrk="1" latinLnBrk="0" hangingPunct="1">
        <a:spcBef>
          <a:spcPts val="4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7980" indent="-133985" algn="l" defTabSz="428625" rtl="0" eaLnBrk="1" latinLnBrk="0" hangingPunct="1">
        <a:spcBef>
          <a:spcPts val="45"/>
        </a:spcBef>
        <a:buFont typeface="Arial" panose="020B0604020202020204" pitchFamily="34" charset="0"/>
        <a:buChar char="–"/>
        <a:defRPr sz="1315" kern="1200">
          <a:solidFill>
            <a:schemeClr val="tx1"/>
          </a:solidFill>
          <a:latin typeface="+mn-lt"/>
          <a:ea typeface="+mn-ea"/>
          <a:cs typeface="+mn-cs"/>
        </a:defRPr>
      </a:lvl2pPr>
      <a:lvl3pPr marL="535940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749935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–"/>
        <a:defRPr sz="940" kern="1200">
          <a:solidFill>
            <a:schemeClr val="tx1"/>
          </a:solidFill>
          <a:latin typeface="+mn-lt"/>
          <a:ea typeface="+mn-ea"/>
          <a:cs typeface="+mn-cs"/>
        </a:defRPr>
      </a:lvl4pPr>
      <a:lvl5pPr marL="964565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»"/>
        <a:defRPr sz="940" kern="1200">
          <a:solidFill>
            <a:schemeClr val="tx1"/>
          </a:solidFill>
          <a:latin typeface="+mn-lt"/>
          <a:ea typeface="+mn-ea"/>
          <a:cs typeface="+mn-cs"/>
        </a:defRPr>
      </a:lvl5pPr>
      <a:lvl6pPr marL="1178560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6pPr>
      <a:lvl7pPr marL="1393190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7pPr>
      <a:lvl8pPr marL="1607185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8pPr>
      <a:lvl9pPr marL="1821815" indent="-107315" algn="l" defTabSz="428625" rtl="0" eaLnBrk="1" latinLnBrk="0" hangingPunct="1">
        <a:spcBef>
          <a:spcPts val="4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1pPr>
      <a:lvl2pPr marL="214630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43255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5pPr>
      <a:lvl6pPr marL="1071880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6pPr>
      <a:lvl7pPr marL="1285875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7pPr>
      <a:lvl8pPr marL="1500505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algn="l" defTabSz="428625" rtl="0" eaLnBrk="1" latinLnBrk="0" hangingPunct="1">
        <a:defRPr sz="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9D00F-8421-425E-8DF8-D56BA8CD474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Prepared By Chala Urgessa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b="1" dirty="0"/>
              <a:t>White Box Testing Introduction</a:t>
            </a:r>
            <a:endParaRPr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429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control structures of a procedural design.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derive test cases to ensure: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independent paths are exercised at least once.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logical decisions are exercised for both true and false paths.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loops are executed at their boundaries and within operational bounds.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internal data structures are exercised to ensure validity.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b="1" dirty="0"/>
              <a:t>White Box Testing Introduction</a:t>
            </a:r>
            <a:endParaRPr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429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do white box testing when black box testing is used to test conformance to requirements?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 errors and incorrect assumptions most likely to be made when coding for "special cases“. Need to ensure these execution paths are tested.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find assumptions about execution paths incorrect, and so make design errors. White box testing can find these errors.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Typographical errors are random. Just as likely to be on an obscure logical path as on a mainstream path.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Presentation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2_Office Theme</vt:lpstr>
      <vt:lpstr>PowerPoint 演示文稿</vt:lpstr>
      <vt:lpstr>White Box Testing Introduction</vt:lpstr>
      <vt:lpstr>White Box Testing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SFY</cp:lastModifiedBy>
  <cp:revision>4</cp:revision>
  <dcterms:created xsi:type="dcterms:W3CDTF">2024-03-17T05:55:13Z</dcterms:created>
  <dcterms:modified xsi:type="dcterms:W3CDTF">2024-03-17T05:58:29Z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C6C91D6E4C0D406BB8AB62B99B30C1AA_11</vt:lpwstr>
  </property>
  <property fmtid="{D5CDD505-2E9C-101B-9397-08002B2CF9AE}" pid="3" name="KSOProductBuildVer">
    <vt:lpwstr>1033-12.2.0.13489</vt:lpwstr>
  </property>
</Properties>
</file>