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95" r:id="rId4"/>
    <p:sldId id="296" r:id="rId5"/>
    <p:sldId id="3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1303-A898-4EBF-944F-127D3F4AE6D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6629C-C1AC-445B-9CAC-FE3F8A5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7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52850" y="9320213"/>
            <a:ext cx="2870200" cy="492125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2388" y="741363"/>
            <a:ext cx="6518275" cy="3667125"/>
          </a:xfrm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DDE0-BA20-CF9A-74AB-8B0CF3DC0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0FE50-A0FD-42E4-42CD-7010D0019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8054-278C-C69E-9AC9-7E86A021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A251-72AA-8198-1FF8-38649CF7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DC04-B7E7-BDF6-0575-226DD4D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1027-D4B9-DCC6-5729-6DC5361C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DBC58-B496-1C4F-AE7A-BD4DC3668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DF01-58A7-1F5F-ED5E-3F07A1B2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C27F-788E-4B9D-9305-BA08DA98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C2D4-8C5D-D376-1470-FD32B430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47E42-053E-69E1-2719-60885B310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36586-1C14-A2AA-C827-0CA52AEA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FF27-80D2-F01F-B03A-86A1217E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4DF3-A0AD-C65B-9832-20095867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9C01-AAD5-F30F-B98A-BDA3A30D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9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3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6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1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78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29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B6FF-802A-42B8-03B2-213634B1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3599-A3D1-C4A4-90BD-0BF11B9E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E96A-C1C1-B89D-720E-C6B0C2E3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5194-DB5F-A9F4-4E44-6E7D6CBB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C086-0F71-1337-0F61-7D1C60B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42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52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56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371600"/>
            <a:ext cx="11074400" cy="5105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DD920-A025-458A-B9E0-08028F96DEC1}" type="datetime1">
              <a:rPr lang="en-US" sz="900" smtClean="0"/>
              <a:pPr>
                <a:defRPr/>
              </a:pPr>
              <a:t>3/23/2024</a:t>
            </a:fld>
            <a:endParaRPr lang="en-US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/>
              <a:t>Black Box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: </a:t>
            </a:r>
            <a:fld id="{F18A70CC-1227-4898-8DFF-C0758BE8D705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‹#›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179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806A-37F1-591F-5559-208756FD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BD4BD-D776-7B24-60F9-A7D54CEE1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2CF1-D2ED-5AE1-6309-8E06C582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28EF-C866-C255-E0AC-A79DCF4E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3AC9-68DE-E35D-CAAA-68E7CE29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89AC-9D56-6C82-72E8-698519CE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54CB-E71B-2CFF-64CA-333EC21E5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A615-E78E-A444-7F01-BB8CFFFE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899A-313B-E2C2-3C8F-D2D71988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3FC84-9E78-3D4D-D7F0-D2A91471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24FC-1263-B37A-55E5-CE3CCDEF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BB40-26C1-3143-F8A4-5C1BC85E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E580-253A-E533-3A19-A4D24DC4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DEECC-D5D7-A7C8-D5D5-7AF70E034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62F74-8567-4ACE-015E-990D7C2AC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C326D-DEC6-7535-70C3-950D9F3E5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D1EC6-D660-66A1-E2BE-607E5E57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ADC34-F7FE-9598-C95D-CE3F67FB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7BA07-9860-4142-2045-A1122B1F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52BD-207A-E5D2-C4A0-56FA424C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2E5AC-DB2B-416A-0483-62228267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F724A-9909-2BDF-7B0E-D1BE2D25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DF973-174C-5FC5-46C7-A49ED2FF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7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9A088-CC41-435F-301E-3BC41D33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00A99-97E6-D934-BEED-37EFD44D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E6E0-1E6B-6EA3-A93E-C78133A6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33F4-D26A-939A-7DDD-E2D580E5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692E-1297-A33A-0043-949F3ED1B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B1454-CD50-CE5C-4275-7233D0E20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24AE-7120-88BE-CBA7-34D67FDD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BE993-22A3-2133-872A-84F90DD0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5591-810D-2C50-4815-2CF2B6D3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7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AF25-70BA-EB45-A5E8-729AA6FF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BCB31-2FBB-495A-3EC3-C1B0AC56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B51C9-B75C-F9C2-F6F4-C989AF083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7BAED-54F2-29AB-1795-8881E8AE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68844-07FF-BDC5-6E2E-B6288AA6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FCC7-5EB6-6F23-1276-E7E9F8EA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54917-210C-819F-C81E-EADEB26E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ECB7-3F9B-9831-E7B2-1CEBC092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73E4-D3E6-6537-4CFD-A121C0B05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B4463-3776-441D-85CA-AB94FE2EE4C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476C-E022-6288-1962-AE8AE9A82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4AFA-7F4A-76B5-4EDE-7EA2E4115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1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BC62-6EAE-D6A1-DD67-853BF5518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 Box Testing </a:t>
            </a:r>
            <a:br>
              <a:rPr lang="en-US" dirty="0"/>
            </a:br>
            <a:r>
              <a:rPr lang="en-US" b="1" dirty="0"/>
              <a:t>Use Case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8C056-24EF-9317-68AC-8E07D0AD8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Chala Urgessa</a:t>
            </a:r>
          </a:p>
        </p:txBody>
      </p:sp>
    </p:spTree>
    <p:extLst>
      <p:ext uri="{BB962C8B-B14F-4D97-AF65-F5344CB8AC3E}">
        <p14:creationId xmlns:p14="http://schemas.microsoft.com/office/powerpoint/2010/main" val="207419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spcBef>
                <a:spcPct val="20000"/>
              </a:spcBef>
            </a:pPr>
            <a:r>
              <a:rPr b="1" dirty="0"/>
              <a:t>Use Case Testing</a:t>
            </a:r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1050966" y="1295401"/>
            <a:ext cx="9749642" cy="4525963"/>
          </a:xfrm>
        </p:spPr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800" dirty="0"/>
              <a:t>Use case testing is a technique that helps us identify test cases that exercise the whole system on a </a:t>
            </a:r>
            <a:r>
              <a:rPr lang="en-US" sz="2800" dirty="0"/>
              <a:t>transaction-by-transaction</a:t>
            </a:r>
            <a:r>
              <a:rPr sz="2800" dirty="0"/>
              <a:t> basis from start to finish. </a:t>
            </a:r>
            <a:endParaRPr lang="en-US" sz="2800" dirty="0"/>
          </a:p>
          <a:p>
            <a:pPr algn="just">
              <a:buNone/>
            </a:pPr>
            <a:r>
              <a:rPr sz="2800" dirty="0"/>
              <a:t>A use case is a description of a particular use of the system by an actor (a user of the system). </a:t>
            </a:r>
            <a:endParaRPr lang="en-US" sz="2800" dirty="0"/>
          </a:p>
          <a:p>
            <a:pPr algn="just">
              <a:buNone/>
            </a:pPr>
            <a:r>
              <a:rPr sz="2800" dirty="0"/>
              <a:t>Each use case describes the interactions the actor has with the system in order to achieve a specific task (or, at least, produce something of value to the user). </a:t>
            </a:r>
            <a:endParaRPr lang="en-US" sz="2800" dirty="0"/>
          </a:p>
          <a:p>
            <a:pPr algn="just">
              <a:buNone/>
            </a:pPr>
            <a:r>
              <a:rPr sz="2800" dirty="0"/>
              <a:t>Actors are generally people but they may also be other systems. Use cases are a sequence of steps that describe the interactions between the actor and the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spcBef>
                <a:spcPct val="20000"/>
              </a:spcBef>
            </a:pPr>
            <a:r>
              <a:rPr b="1" dirty="0"/>
              <a:t>Use Case Testing</a:t>
            </a:r>
          </a:p>
        </p:txBody>
      </p:sp>
      <p:sp>
        <p:nvSpPr>
          <p:cNvPr id="25604" name="Content Placeholder 5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dirty="0"/>
              <a:t>	The PIN example that we used for state transition testing could also be defined in terms of use cases</a:t>
            </a:r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33600"/>
            <a:ext cx="7467600" cy="3924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115"/>
          <p:cNvSpPr>
            <a:spLocks noGrp="1"/>
          </p:cNvSpPr>
          <p:nvPr>
            <p:ph type="title"/>
          </p:nvPr>
        </p:nvSpPr>
        <p:spPr>
          <a:xfrm>
            <a:off x="2562225" y="304800"/>
            <a:ext cx="76962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sz="3400" dirty="0"/>
              <a:t>When to Use What…</a:t>
            </a:r>
          </a:p>
        </p:txBody>
      </p:sp>
      <p:graphicFrame>
        <p:nvGraphicFramePr>
          <p:cNvPr id="356487" name="Group 135"/>
          <p:cNvGraphicFramePr>
            <a:graphicFrameLocks noGrp="1"/>
          </p:cNvGraphicFramePr>
          <p:nvPr>
            <p:ph type="tbl" idx="1"/>
          </p:nvPr>
        </p:nvGraphicFramePr>
        <p:xfrm>
          <a:off x="2709863" y="1690688"/>
          <a:ext cx="7696200" cy="4591180"/>
        </p:xfrm>
        <a:graphic>
          <a:graphicData uri="http://schemas.openxmlformats.org/drawingml/2006/table">
            <a:tbl>
              <a:tblPr/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When you want to test scenarios that have…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The most effective black box testing technique is likely to be…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Output values are dictated by certain conditions depending upon values of input variables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Decision Tables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Input values being in ranges, with each range exhibiting a particular functionality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Boundary Value Analysis 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Input values being divided into classes (like ranges, list of values, etc), with each class exhibiting a particular functionality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Equivalence Partitioning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GB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Positive and negative testing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Workflows, process flows or language processors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Graph based testing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To ensure that requirements are tested and met properly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Requirements Based Testing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To test using the domain expertise rather than the product specification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Domain Testing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To ensure that the documentation is consistent with the product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Documentation Testing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9123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eaLnBrk="1" hangingPunct="1"/>
            <a:fld id="{BB962C8B-B14F-4D97-AF65-F5344CB8AC3E}" type="datetime1">
              <a:rPr lang="en-US" altLang="en-US" sz="900" dirty="0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/>
              <a:t>3/23/2024</a:t>
            </a:fld>
            <a:endParaRPr lang="en-US" altLang="en-US" sz="9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9124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algn="ctr" eaLnBrk="1" hangingPunct="1"/>
            <a:r>
              <a:rPr lang="en-US" altLang="en-US" sz="900" dirty="0">
                <a:solidFill>
                  <a:prstClr val="black"/>
                </a:solidFill>
                <a:latin typeface="Arial" panose="020B0604020202020204" pitchFamily="34" charset="0"/>
              </a:rPr>
              <a:t>Black Box Testing</a:t>
            </a:r>
          </a:p>
        </p:txBody>
      </p:sp>
      <p:sp>
        <p:nvSpPr>
          <p:cNvPr id="8912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algn="r" eaLnBrk="1" hangingPunct="1"/>
            <a:r>
              <a:rPr lang="en-US" altLang="en-US" sz="900" dirty="0">
                <a:solidFill>
                  <a:prstClr val="black"/>
                </a:solidFill>
                <a:latin typeface="Arial" panose="020B0604020202020204" pitchFamily="34" charset="0"/>
              </a:rPr>
              <a:t>Slide : </a:t>
            </a:r>
            <a:fld id="{9A0DB2DC-4C9A-4742-B13C-FB6460FD3503}" type="slidenum">
              <a:rPr lang="en-US" altLang="en-US" sz="900" dirty="0">
                <a:solidFill>
                  <a:prstClr val="black"/>
                </a:solidFill>
                <a:latin typeface="Arial" panose="020B0604020202020204" pitchFamily="34" charset="0"/>
              </a:rPr>
              <a:pPr algn="r" eaLnBrk="1" hangingPunct="1"/>
              <a:t>4</a:t>
            </a:fld>
            <a:endParaRPr lang="en-US" altLang="en-US" sz="9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290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Calibri Light</vt:lpstr>
      <vt:lpstr>Wingdings</vt:lpstr>
      <vt:lpstr>Office Theme</vt:lpstr>
      <vt:lpstr>1_Office Theme</vt:lpstr>
      <vt:lpstr>Black Box Testing  Use Case Testing</vt:lpstr>
      <vt:lpstr>Use Case Testing</vt:lpstr>
      <vt:lpstr>Use Case Testing</vt:lpstr>
      <vt:lpstr>When to Use What…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 Use Case Testing</dc:title>
  <dc:creator>Chala Urgessa</dc:creator>
  <cp:lastModifiedBy>Chala Urgessa</cp:lastModifiedBy>
  <cp:revision>4</cp:revision>
  <dcterms:created xsi:type="dcterms:W3CDTF">2024-03-15T10:58:12Z</dcterms:created>
  <dcterms:modified xsi:type="dcterms:W3CDTF">2024-03-24T02:33:03Z</dcterms:modified>
</cp:coreProperties>
</file>