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9" autoAdjust="0"/>
  </p:normalViewPr>
  <p:slideViewPr>
    <p:cSldViewPr snapToGrid="0">
      <p:cViewPr varScale="1">
        <p:scale>
          <a:sx n="100" d="100"/>
          <a:sy n="100" d="100"/>
        </p:scale>
        <p:origin x="19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7FFF-8699-42BA-8D4A-08F3D62CE0A4}" type="datetimeFigureOut">
              <a:rPr lang="en-CA" smtClean="0"/>
              <a:t>2022-09-08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ECC06-529E-44DD-A732-737C8B5089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0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CC06-529E-44DD-A732-737C8B5089B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8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the two images with feature vectors A and B</a:t>
            </a:r>
          </a:p>
          <a:p>
            <a:r>
              <a:rPr lang="en-US" dirty="0"/>
              <a:t>simplest case – flatten the images </a:t>
            </a:r>
            <a:r>
              <a:rPr lang="en-US" dirty="0">
                <a:sym typeface="Wingdings" panose="05000000000000000000" pitchFamily="2" charset="2"/>
              </a:rPr>
              <a:t> 28x28 MNIST images give 784 dimensional vectors, n=784</a:t>
            </a:r>
          </a:p>
          <a:p>
            <a:r>
              <a:rPr lang="en-US" dirty="0"/>
              <a:t>minus in cosine to convert similarity to distance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ECC06-529E-44DD-A732-737C8B5089B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4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3A04-DF49-4BBA-820D-0D18BE994846}" type="datetime1">
              <a:rPr lang="en-CA" smtClean="0"/>
              <a:t>2022-09-08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22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7571-C5C2-49D9-98A0-C1086C44A71E}" type="datetime1">
              <a:rPr lang="en-CA" smtClean="0"/>
              <a:t>2022-09-08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0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1255-1E99-4B20-BC33-F23F61E29E01}" type="datetime1">
              <a:rPr lang="en-CA" smtClean="0"/>
              <a:t>2022-09-08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7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785F-FD13-4D9F-8A70-05A964D0D322}" type="datetime1">
              <a:rPr lang="en-CA" smtClean="0"/>
              <a:t>2022-09-08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6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95A0-7C24-4215-8364-C68E43B60C61}" type="datetime1">
              <a:rPr lang="en-CA" smtClean="0"/>
              <a:t>2022-09-08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0A8B-79AA-457C-88A7-E44A2F3BCD1E}" type="datetime1">
              <a:rPr lang="en-CA" smtClean="0"/>
              <a:t>2022-09-08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67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8CAE-3079-47CC-912E-2F8B5F052BDC}" type="datetime1">
              <a:rPr lang="en-CA" smtClean="0"/>
              <a:t>2022-09-08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5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D702-7B45-4E13-8B0B-CD8CA912405A}" type="datetime1">
              <a:rPr lang="en-CA" smtClean="0"/>
              <a:t>2022-09-08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26E-B519-436D-847B-3C6AF9C305FD}" type="datetime1">
              <a:rPr lang="en-CA" smtClean="0"/>
              <a:t>2022-09-08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36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EC14-50B4-489E-BD70-46ED1471861C}" type="datetime1">
              <a:rPr lang="en-CA" smtClean="0"/>
              <a:t>2022-09-08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7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9DA3-0427-4887-9AD3-772EDA5EBBCD}" type="datetime1">
              <a:rPr lang="en-CA" smtClean="0"/>
              <a:t>2022-09-08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2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68B4-FCDE-483A-9E7A-BA59831EA3FF}" type="datetime1">
              <a:rPr lang="en-CA" smtClean="0"/>
              <a:t>2022-09-08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58D0-4855-48D3-A65A-1B95ABFA17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93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-nearest_neighbors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xlinux.nist.gov/dads/HTML/euclidndstnc.html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en.wikipedia.org/wiki/Cosine_similarity" TargetMode="External"/><Relationship Id="rId4" Type="http://schemas.openxmlformats.org/officeDocument/2006/relationships/hyperlink" Target="https://xlinux.nist.gov/dads/HTML/manhattanDistanc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functional.html#torch.nn.functional.l1_loss" TargetMode="External"/><Relationship Id="rId2" Type="http://schemas.openxmlformats.org/officeDocument/2006/relationships/hyperlink" Target="https://pytorch.org/docs/stable/torch.html#torch.n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ytorch.org/docs/stable/nn.functional.html#torch.nn.functional.pairwise_distance" TargetMode="External"/><Relationship Id="rId4" Type="http://schemas.openxmlformats.org/officeDocument/2006/relationships/hyperlink" Target="https://pytorch.org/docs/stable/nn.functional.html#torch.nn.functional.cosine_similarity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torch.html#torch.argmax" TargetMode="External"/><Relationship Id="rId3" Type="http://schemas.openxmlformats.org/officeDocument/2006/relationships/hyperlink" Target="https://pytorch.org/docs/stable/torch.html#torch.gather" TargetMode="External"/><Relationship Id="rId7" Type="http://schemas.openxmlformats.org/officeDocument/2006/relationships/hyperlink" Target="https://pytorch.org/docs/stable/torch.html#torch.sumhttps://pytorch.org/docs/stable/tensors.html" TargetMode="External"/><Relationship Id="rId2" Type="http://schemas.openxmlformats.org/officeDocument/2006/relationships/hyperlink" Target="https://pytorch.org/docs/stable/torch.html#torch.top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pytorch.org/t/convert-int-into-one-hot-format/507" TargetMode="External"/><Relationship Id="rId5" Type="http://schemas.openxmlformats.org/officeDocument/2006/relationships/hyperlink" Target="https://pytorch.org/docs/stable/tensors.html#torch.Tensor.scatter_" TargetMode="External"/><Relationship Id="rId4" Type="http://schemas.openxmlformats.org/officeDocument/2006/relationships/hyperlink" Target="https://stackoverflow.com/questions/50999977/what-does-the-gather-function-do-in-pytorch-in-layman-ter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CMPUT 328 Fall 2022 Assignment 1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classification with k-Nearest Neighbors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:\Users\Tommy\Pictures\university-of-albert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9" y="5867403"/>
            <a:ext cx="401052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4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53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" y="1246204"/>
            <a:ext cx="8292974" cy="50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each image with one of several labels based on its contents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/>
              <a:t>2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54" y="1937442"/>
            <a:ext cx="6276692" cy="49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269"/>
            <a:ext cx="7886700" cy="9302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MNIST Dataset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99"/>
            <a:ext cx="7886700" cy="8451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images of handwritten digits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60K training, 5K testing images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69" y="1948755"/>
            <a:ext cx="6545662" cy="49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-Nearest Neighbors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classification strategy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of each test image from all training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images with minimum distance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label of the test image by majority voting among the labels of these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Functions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6203"/>
            <a:ext cx="7886700" cy="55398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Euclidean / L2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Frobenius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Distance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Manhattan / L1 Distance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Cosine Distance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9601" y="3840516"/>
            <a:ext cx="2104798" cy="1104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1491" y="1915195"/>
            <a:ext cx="2221016" cy="1176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870" y="5175115"/>
            <a:ext cx="2036334" cy="16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435"/>
            <a:ext cx="7886700" cy="813037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-NN: How it Works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7412"/>
                <a:ext cx="7886700" cy="16471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classes, 2D feature vectors,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1 Samples :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 Circles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2 Samples : </a:t>
                </a: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Green Squares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Sample: </a:t>
                </a:r>
                <a:r>
                  <a:rPr lang="en-CA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Star </a:t>
                </a: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7412"/>
                <a:ext cx="7886700" cy="1647150"/>
              </a:xfrm>
              <a:blipFill>
                <a:blip r:embed="rId2"/>
                <a:stretch>
                  <a:fillRect l="-1159" t="-10000" b="-5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5806" y="2684834"/>
            <a:ext cx="4071620" cy="20389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13426" y="4811847"/>
            <a:ext cx="406400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-NN: How to implement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967" y="1825624"/>
                <a:ext cx="8337755" cy="4820981"/>
              </a:xfrm>
            </p:spPr>
            <p:txBody>
              <a:bodyPr>
                <a:normAutofit/>
              </a:bodyPr>
              <a:lstStyle/>
              <a:p>
                <a:pPr lvl="0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data from numpy arrays to </a:t>
                </a:r>
                <a:r>
                  <a:rPr lang="en-CA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pytorch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tensors</a:t>
                </a:r>
              </a:p>
              <a:p>
                <a:pPr lvl="0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 distance function and a value for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test image:  </a:t>
                </a:r>
              </a:p>
              <a:p>
                <a:pPr lvl="1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distance between the test image and all training images.  </a:t>
                </a:r>
              </a:p>
              <a:p>
                <a:pPr lvl="1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indices of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training images with the smallest distances</a:t>
                </a:r>
              </a:p>
              <a:p>
                <a:pPr lvl="1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classes of the corresponding training images</a:t>
                </a:r>
              </a:p>
              <a:p>
                <a:pPr lvl="1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most frequent class among these </a:t>
                </a:r>
                <a:r>
                  <a:rPr lang="en-C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classes</a:t>
                </a:r>
              </a:p>
              <a:p>
                <a:pPr lvl="2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classes as one-hot vectors and stack into a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array</a:t>
                </a:r>
              </a:p>
              <a:p>
                <a:pPr lvl="2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column-wise sum of this array</a:t>
                </a:r>
              </a:p>
              <a:p>
                <a:pPr lvl="2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column with maximum sum</a:t>
                </a:r>
              </a:p>
              <a:p>
                <a:pPr lvl="1" fontAlgn="base"/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the predicted class </a:t>
                </a:r>
              </a:p>
              <a:p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67" y="1825624"/>
                <a:ext cx="8337755" cy="4820981"/>
              </a:xfrm>
              <a:blipFill>
                <a:blip r:embed="rId2"/>
                <a:stretch>
                  <a:fillRect l="-1316" t="-2149" r="-1754" b="-25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2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4" y="297030"/>
            <a:ext cx="8618706" cy="1325563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Functions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5697"/>
                <a:ext cx="7886700" cy="4954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torch.norm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Manhattan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torch.nn.functional.l1_loss</a:t>
                </a:r>
                <a:endPara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Cosine </a:t>
                </a:r>
              </a:p>
              <a:p>
                <a:pPr marL="457200" lvl="1" indent="0">
                  <a:buNone/>
                </a:pPr>
                <a:r>
                  <a:rPr lang="en-US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torch.nn.functional.cosine_similarity</a:t>
                </a:r>
                <a:endPara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torch.nn.functional.pairwise_distance</a:t>
                </a:r>
                <a:endPara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5697"/>
                <a:ext cx="7886700" cy="4954558"/>
              </a:xfrm>
              <a:blipFill>
                <a:blip r:embed="rId6"/>
                <a:stretch>
                  <a:fillRect l="-1391" t="-2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539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 Prediction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5697"/>
            <a:ext cx="7886700" cy="495455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indices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with minimum distance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torch.topk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corresponding classes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torch.gather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more info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frequent class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torch.tensor.scatter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more info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torch.sum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torch.argmax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58D0-4855-48D3-A65A-1B95ABFA1738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7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354</Words>
  <Application>Microsoft Office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CMPUT 328 Fall 2022 Assignment 1</vt:lpstr>
      <vt:lpstr>Image Classification</vt:lpstr>
      <vt:lpstr>MNIST Dataset</vt:lpstr>
      <vt:lpstr>k-Nearest Neighbors</vt:lpstr>
      <vt:lpstr>Distance Functions</vt:lpstr>
      <vt:lpstr>k-NN: How it Works</vt:lpstr>
      <vt:lpstr>k-NN: How to implement</vt:lpstr>
      <vt:lpstr>k-NN in PyTorch: Distance Functions </vt:lpstr>
      <vt:lpstr>k-NN in PyTorch: Class 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Abhineet Singh</cp:lastModifiedBy>
  <cp:revision>106</cp:revision>
  <dcterms:created xsi:type="dcterms:W3CDTF">2019-09-06T14:20:29Z</dcterms:created>
  <dcterms:modified xsi:type="dcterms:W3CDTF">2022-09-08T21:38:15Z</dcterms:modified>
</cp:coreProperties>
</file>