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1056068"/>
            <a:ext cx="9001462" cy="4201732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Automatic Vending Machine </a:t>
            </a:r>
          </a:p>
          <a:p>
            <a:r>
              <a:rPr lang="en-US" sz="2800" dirty="0">
                <a:effectLst/>
              </a:rPr>
              <a:t>(Hot &amp; Cold Drinks)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Team Al-Sufi</a:t>
            </a:r>
            <a:endParaRPr lang="en-US" sz="2000" b="1" dirty="0"/>
          </a:p>
          <a:p>
            <a:r>
              <a:rPr lang="en-US" sz="2000" b="1" dirty="0"/>
              <a:t>Members: 1. Md. Afique Amin Zian(1631005)</a:t>
            </a:r>
          </a:p>
          <a:p>
            <a:r>
              <a:rPr lang="en-US" sz="2000" b="1" dirty="0"/>
              <a:t>           2.Nasik Sami Khan(1638153)</a:t>
            </a:r>
          </a:p>
          <a:p>
            <a:r>
              <a:rPr lang="en-US" sz="2000" b="1" dirty="0"/>
              <a:t>  3. Habib Faisal(1628223)</a:t>
            </a:r>
          </a:p>
          <a:p>
            <a:r>
              <a:rPr lang="en-US" sz="2000" b="1" dirty="0"/>
              <a:t>4. </a:t>
            </a:r>
            <a:r>
              <a:rPr lang="en-US" sz="2000" b="1" dirty="0" err="1"/>
              <a:t>Istiak</a:t>
            </a:r>
            <a:r>
              <a:rPr lang="en-US" sz="2000" b="1" dirty="0"/>
              <a:t> Khan(	1625203)</a:t>
            </a:r>
            <a:endParaRPr lang="en-US" sz="4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44721" y="1571223"/>
            <a:ext cx="5138671" cy="128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30332" y="2228045"/>
            <a:ext cx="3503054" cy="257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70" y="-1326321"/>
            <a:ext cx="10353761" cy="132632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05" y="2672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receipt Files copy , salary copy and also the purchase history: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2" y="3495206"/>
            <a:ext cx="5477639" cy="294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44" y="3495206"/>
            <a:ext cx="5048955" cy="3162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50" y="805421"/>
            <a:ext cx="4753336" cy="242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2" y="909863"/>
            <a:ext cx="4259711" cy="22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5" y="2617311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Thanks For Watching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8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we Covered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611" y="2125014"/>
            <a:ext cx="11307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Input &amp; Output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Control Structures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Functions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Arrays[1D]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Files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Pointer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Structure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External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70" y="1764406"/>
            <a:ext cx="7624293" cy="44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343" y="679388"/>
            <a:ext cx="10353762" cy="53994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Dealing with two part in  this program:</a:t>
            </a:r>
          </a:p>
          <a:p>
            <a:pPr marL="0" indent="0">
              <a:buNone/>
            </a:pPr>
            <a:r>
              <a:rPr lang="en-US" dirty="0"/>
              <a:t>                               a)Customers</a:t>
            </a:r>
          </a:p>
          <a:p>
            <a:pPr marL="0" indent="0">
              <a:buNone/>
            </a:pPr>
            <a:r>
              <a:rPr lang="en-US" dirty="0"/>
              <a:t>                               b)Managers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Customers can by their products </a:t>
            </a:r>
          </a:p>
          <a:p>
            <a:pPr marL="0" indent="0">
              <a:buNone/>
            </a:pPr>
            <a:r>
              <a:rPr lang="en-US" dirty="0"/>
              <a:t>                 - Insert Money </a:t>
            </a:r>
          </a:p>
          <a:p>
            <a:pPr marL="0" indent="0">
              <a:buNone/>
            </a:pPr>
            <a:r>
              <a:rPr lang="en-US" dirty="0"/>
              <a:t>                 - Choose drinks</a:t>
            </a:r>
          </a:p>
          <a:p>
            <a:pPr marL="0" indent="0">
              <a:buNone/>
            </a:pPr>
            <a:r>
              <a:rPr lang="en-US" dirty="0"/>
              <a:t>                  -collect </a:t>
            </a:r>
            <a:r>
              <a:rPr lang="en-US" dirty="0" err="1"/>
              <a:t>reciept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51" y="450761"/>
            <a:ext cx="4520787" cy="2511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51" y="3670479"/>
            <a:ext cx="4649576" cy="2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2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-1326321"/>
            <a:ext cx="10353761" cy="13263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17" y="344537"/>
            <a:ext cx="10353762" cy="5167621"/>
          </a:xfrm>
        </p:spPr>
        <p:txBody>
          <a:bodyPr/>
          <a:lstStyle/>
          <a:p>
            <a:r>
              <a:rPr lang="en-US" dirty="0"/>
              <a:t>3. Managers of this machine</a:t>
            </a:r>
          </a:p>
          <a:p>
            <a:pPr marL="0" indent="0">
              <a:buNone/>
            </a:pPr>
            <a:r>
              <a:rPr lang="en-US" dirty="0"/>
              <a:t>                 - check the purchase history</a:t>
            </a:r>
          </a:p>
          <a:p>
            <a:pPr marL="0" indent="0">
              <a:buNone/>
            </a:pPr>
            <a:r>
              <a:rPr lang="en-US" dirty="0"/>
              <a:t>                 -get their salary</a:t>
            </a:r>
          </a:p>
          <a:p>
            <a:pPr marL="0" indent="0">
              <a:buNone/>
            </a:pPr>
            <a:r>
              <a:rPr lang="en-US" dirty="0"/>
              <a:t>                 -refill the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they need to login first with </a:t>
            </a:r>
            <a:r>
              <a:rPr lang="en-US" sz="3200" dirty="0">
                <a:solidFill>
                  <a:srgbClr val="FF0000"/>
                </a:solidFill>
              </a:rPr>
              <a:t>Valid </a:t>
            </a:r>
          </a:p>
          <a:p>
            <a:pPr marL="0" indent="0">
              <a:buNone/>
            </a:pPr>
            <a:r>
              <a:rPr lang="en-US" dirty="0"/>
              <a:t>Username and Password.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46555"/>
            <a:ext cx="4919303" cy="2493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22" y="3586410"/>
            <a:ext cx="4712210" cy="268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97" y="267263"/>
            <a:ext cx="10353762" cy="6120657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In This project: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a) Manager class Has 15 Functions: We also Use Class (Private and Public)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99" y="2020899"/>
            <a:ext cx="781159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702" y="164233"/>
            <a:ext cx="11308256" cy="61592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In This project: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       </a:t>
            </a:r>
            <a:r>
              <a:rPr lang="en-US" sz="2400" dirty="0"/>
              <a:t>Customer class has 21 Functions. With Public and Private class.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1944709"/>
            <a:ext cx="8817532" cy="43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7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96213"/>
            <a:ext cx="10353762" cy="6297769"/>
          </a:xfrm>
        </p:spPr>
        <p:txBody>
          <a:bodyPr>
            <a:normAutofit/>
          </a:bodyPr>
          <a:lstStyle/>
          <a:p>
            <a:r>
              <a:rPr lang="en-US" dirty="0"/>
              <a:t>We also use different kinds of </a:t>
            </a:r>
            <a:r>
              <a:rPr lang="en-US" sz="2400" dirty="0">
                <a:solidFill>
                  <a:srgbClr val="00B0F0"/>
                </a:solidFill>
              </a:rPr>
              <a:t>libraries</a:t>
            </a:r>
            <a:r>
              <a:rPr lang="en-US" dirty="0"/>
              <a:t> for running the program successfully.</a:t>
            </a:r>
          </a:p>
          <a:p>
            <a:r>
              <a:rPr lang="en-US" dirty="0"/>
              <a:t>These are: </a:t>
            </a:r>
          </a:p>
          <a:p>
            <a:r>
              <a:rPr lang="en-US" dirty="0"/>
              <a:t>                    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        #include &lt;algorithm&gt;</a:t>
            </a:r>
          </a:p>
          <a:p>
            <a:pPr marL="0" indent="0">
              <a:buNone/>
            </a:pPr>
            <a:r>
              <a:rPr lang="en-US" dirty="0"/>
              <a:t>                        #include &lt;</a:t>
            </a:r>
            <a:r>
              <a:rPr lang="en-US" dirty="0" err="1"/>
              <a:t>iostream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                  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        #include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        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        #include &lt;string&gt;</a:t>
            </a:r>
          </a:p>
          <a:p>
            <a:pPr marL="0" indent="0">
              <a:buNone/>
            </a:pPr>
            <a:r>
              <a:rPr lang="en-US" dirty="0"/>
              <a:t>                        #include &lt;vector&gt;</a:t>
            </a:r>
          </a:p>
          <a:p>
            <a:pPr marL="0" indent="0">
              <a:buNone/>
            </a:pPr>
            <a:r>
              <a:rPr lang="en-US" dirty="0"/>
              <a:t>                        #include &lt;</a:t>
            </a:r>
            <a:r>
              <a:rPr lang="en-US" dirty="0" err="1"/>
              <a:t>cmath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        #include &lt;set&gt;</a:t>
            </a:r>
          </a:p>
        </p:txBody>
      </p:sp>
    </p:spTree>
    <p:extLst>
      <p:ext uri="{BB962C8B-B14F-4D97-AF65-F5344CB8AC3E}">
        <p14:creationId xmlns:p14="http://schemas.microsoft.com/office/powerpoint/2010/main" val="335982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15" y="267263"/>
            <a:ext cx="11590863" cy="6004747"/>
          </a:xfrm>
        </p:spPr>
        <p:txBody>
          <a:bodyPr/>
          <a:lstStyle/>
          <a:p>
            <a:r>
              <a:rPr lang="en-US" sz="2400" dirty="0"/>
              <a:t>&gt; The Input must go through Some tests to make sure that it’s Valid</a:t>
            </a:r>
          </a:p>
          <a:p>
            <a:endParaRPr lang="en-US" sz="2400" dirty="0"/>
          </a:p>
          <a:p>
            <a:r>
              <a:rPr lang="en-US" sz="2400" dirty="0"/>
              <a:t>&gt; The Program saves all purchase in a file, to give the user receipt at the end.</a:t>
            </a:r>
          </a:p>
          <a:p>
            <a:endParaRPr lang="en-US" sz="2400" dirty="0"/>
          </a:p>
          <a:p>
            <a:r>
              <a:rPr lang="en-US" sz="2400" dirty="0"/>
              <a:t>&gt; You can  check your salary , remaining items, purchase history through the file (Allowed to the managers)</a:t>
            </a:r>
          </a:p>
          <a:p>
            <a:endParaRPr lang="en-US" sz="2400" dirty="0"/>
          </a:p>
          <a:p>
            <a:r>
              <a:rPr lang="en-US" sz="2400" dirty="0"/>
              <a:t>&gt;we provided comments to understand what happened in the code by reading the code wisely.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3594"/>
            <a:ext cx="10353761" cy="132632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244699"/>
            <a:ext cx="11359770" cy="610458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Robustness: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          a) </a:t>
            </a:r>
            <a:r>
              <a:rPr lang="en-US" sz="2400" dirty="0"/>
              <a:t>The program takes all inputs as string and it is able to change the datatype  of the input by using specific function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           b) </a:t>
            </a:r>
            <a:r>
              <a:rPr lang="en-US" sz="2400" dirty="0"/>
              <a:t>The program can not be crashed or goes infinite loop and display different message depends on the input.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0468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78</TotalTime>
  <Words>396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Welcome </vt:lpstr>
      <vt:lpstr>Topic we Covered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afique zian</dc:creator>
  <cp:lastModifiedBy>KHAN NASIK SAMI</cp:lastModifiedBy>
  <cp:revision>10</cp:revision>
  <dcterms:created xsi:type="dcterms:W3CDTF">2017-12-17T15:42:40Z</dcterms:created>
  <dcterms:modified xsi:type="dcterms:W3CDTF">2020-08-31T20:25:05Z</dcterms:modified>
</cp:coreProperties>
</file>