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p:scale>
          <a:sx n="75" d="100"/>
          <a:sy n="75" d="100"/>
        </p:scale>
        <p:origin x="63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10/24/2018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10/24/2018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10/24/2018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10/24/2018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10/24/2018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nil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1</a:t>
            </a:r>
            <a:br>
              <a:rPr lang="en-US" dirty="0" smtClean="0"/>
            </a:br>
            <a:r>
              <a:rPr lang="en-US" dirty="0" smtClean="0"/>
              <a:t>Human Computer </a:t>
            </a:r>
            <a:r>
              <a:rPr lang="en-US" dirty="0"/>
              <a:t>I</a:t>
            </a:r>
            <a:r>
              <a:rPr lang="en-US" dirty="0" smtClean="0"/>
              <a:t>nteraction</a:t>
            </a:r>
            <a:endParaRPr lang="en-US" dirty="0"/>
          </a:p>
        </p:txBody>
      </p:sp>
      <p:sp>
        <p:nvSpPr>
          <p:cNvPr id="3" name="Subtitle 2"/>
          <p:cNvSpPr>
            <a:spLocks noGrp="1"/>
          </p:cNvSpPr>
          <p:nvPr>
            <p:ph type="subTitle" idx="1"/>
          </p:nvPr>
        </p:nvSpPr>
        <p:spPr/>
        <p:txBody>
          <a:bodyPr/>
          <a:lstStyle/>
          <a:p>
            <a:r>
              <a:rPr lang="en-US" dirty="0"/>
              <a:t>ENHANCING THE ACCESSIBILITY OF A WEBSITE / MOBILE APPLICATION </a:t>
            </a:r>
          </a:p>
        </p:txBody>
      </p:sp>
    </p:spTree>
    <p:extLst>
      <p:ext uri="{BB962C8B-B14F-4D97-AF65-F5344CB8AC3E}">
        <p14:creationId xmlns:p14="http://schemas.microsoft.com/office/powerpoint/2010/main" val="301713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of the proposed design</a:t>
            </a:r>
          </a:p>
        </p:txBody>
      </p:sp>
      <p:sp>
        <p:nvSpPr>
          <p:cNvPr id="3" name="Content Placeholder 2"/>
          <p:cNvSpPr>
            <a:spLocks noGrp="1"/>
          </p:cNvSpPr>
          <p:nvPr>
            <p:ph idx="1"/>
          </p:nvPr>
        </p:nvSpPr>
        <p:spPr/>
        <p:txBody>
          <a:bodyPr/>
          <a:lstStyle/>
          <a:p>
            <a:pPr lvl="0"/>
            <a:r>
              <a:rPr lang="en-US" dirty="0"/>
              <a:t>The contents are not in a small places rather it will be more categorized than before.</a:t>
            </a:r>
          </a:p>
          <a:p>
            <a:pPr lvl="0"/>
            <a:r>
              <a:rPr lang="en-US" dirty="0"/>
              <a:t>You can change the language of the website which is convenient to the end users.</a:t>
            </a:r>
          </a:p>
          <a:p>
            <a:pPr lvl="0"/>
            <a:r>
              <a:rPr lang="en-US" dirty="0"/>
              <a:t>We make the website more flexible by giving the chance to use it as a mobile application.</a:t>
            </a:r>
          </a:p>
          <a:p>
            <a:pPr lvl="0"/>
            <a:r>
              <a:rPr lang="en-US" dirty="0"/>
              <a:t>It will track the order and user profile will be notable in the new design.</a:t>
            </a:r>
          </a:p>
          <a:p>
            <a:endParaRPr lang="en-US" dirty="0"/>
          </a:p>
        </p:txBody>
      </p:sp>
    </p:spTree>
    <p:extLst>
      <p:ext uri="{BB962C8B-B14F-4D97-AF65-F5344CB8AC3E}">
        <p14:creationId xmlns:p14="http://schemas.microsoft.com/office/powerpoint/2010/main" val="106228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of the proposed design</a:t>
            </a:r>
          </a:p>
        </p:txBody>
      </p:sp>
      <p:sp>
        <p:nvSpPr>
          <p:cNvPr id="3" name="Content Placeholder 2"/>
          <p:cNvSpPr>
            <a:spLocks noGrp="1"/>
          </p:cNvSpPr>
          <p:nvPr>
            <p:ph idx="1"/>
          </p:nvPr>
        </p:nvSpPr>
        <p:spPr/>
        <p:txBody>
          <a:bodyPr/>
          <a:lstStyle/>
          <a:p>
            <a:pPr lvl="0"/>
            <a:r>
              <a:rPr lang="en-US" dirty="0"/>
              <a:t>The cart will ask for the confirmation message so that if by mistake user press the delete option it will ask the confirmation to delete the cart.</a:t>
            </a:r>
          </a:p>
          <a:p>
            <a:pPr lvl="0"/>
            <a:r>
              <a:rPr lang="en-US" dirty="0"/>
              <a:t>The design will help the user to make task competition more easier .Now If you search for any items you don’t need to type full name.</a:t>
            </a:r>
          </a:p>
          <a:p>
            <a:pPr lvl="0"/>
            <a:r>
              <a:rPr lang="en-US" dirty="0"/>
              <a:t>The new arrival items and search engine  will sort properly so users can find things easily.</a:t>
            </a:r>
          </a:p>
          <a:p>
            <a:endParaRPr lang="en-US" dirty="0"/>
          </a:p>
        </p:txBody>
      </p:sp>
    </p:spTree>
    <p:extLst>
      <p:ext uri="{BB962C8B-B14F-4D97-AF65-F5344CB8AC3E}">
        <p14:creationId xmlns:p14="http://schemas.microsoft.com/office/powerpoint/2010/main" val="1081220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used in the evaluation, interview questions</a:t>
            </a:r>
            <a:endParaRPr lang="en-US" dirty="0"/>
          </a:p>
        </p:txBody>
      </p:sp>
      <p:sp>
        <p:nvSpPr>
          <p:cNvPr id="3" name="Content Placeholder 2"/>
          <p:cNvSpPr>
            <a:spLocks noGrp="1"/>
          </p:cNvSpPr>
          <p:nvPr>
            <p:ph idx="1"/>
          </p:nvPr>
        </p:nvSpPr>
        <p:spPr/>
        <p:txBody>
          <a:bodyPr>
            <a:normAutofit fontScale="92500" lnSpcReduction="20000"/>
          </a:bodyPr>
          <a:lstStyle/>
          <a:p>
            <a:r>
              <a:rPr lang="en-IN" dirty="0"/>
              <a:t>For the evaluation we interviewed 3 people. We showed them the website, give them several tasks and after that we asked the questions as follows- </a:t>
            </a:r>
            <a:endParaRPr lang="en-US" dirty="0"/>
          </a:p>
          <a:p>
            <a:r>
              <a:rPr lang="en-IN" u="sng" dirty="0"/>
              <a:t>Part A:</a:t>
            </a:r>
            <a:endParaRPr lang="en-US" dirty="0"/>
          </a:p>
          <a:p>
            <a:pPr lvl="0"/>
            <a:r>
              <a:rPr lang="en-US" dirty="0" err="1"/>
              <a:t>Assalamu</a:t>
            </a:r>
            <a:r>
              <a:rPr lang="en-US" dirty="0"/>
              <a:t> </a:t>
            </a:r>
            <a:r>
              <a:rPr lang="en-US" dirty="0" err="1"/>
              <a:t>Alaikum</a:t>
            </a:r>
            <a:r>
              <a:rPr lang="en-US" dirty="0"/>
              <a:t> brother/</a:t>
            </a:r>
            <a:r>
              <a:rPr lang="en-US" dirty="0" err="1"/>
              <a:t>sister,Have</a:t>
            </a:r>
            <a:r>
              <a:rPr lang="en-US" dirty="0"/>
              <a:t> you ever visited </a:t>
            </a:r>
            <a:r>
              <a:rPr lang="en-US" u="sng" dirty="0">
                <a:hlinkClick r:id="rId2"/>
              </a:rPr>
              <a:t>www.nile.com</a:t>
            </a:r>
            <a:r>
              <a:rPr lang="en-US" dirty="0"/>
              <a:t>. If yes, then how was your experience working with this website.</a:t>
            </a:r>
          </a:p>
          <a:p>
            <a:pPr lvl="0"/>
            <a:r>
              <a:rPr lang="en-US" dirty="0"/>
              <a:t> If no, then can you just visit this website and order a product of your choice step by step and would you please inform us how it is?</a:t>
            </a:r>
          </a:p>
          <a:p>
            <a:pPr lvl="0"/>
            <a:r>
              <a:rPr lang="en-US" dirty="0"/>
              <a:t>Is the design is useful? Or appropriate?</a:t>
            </a:r>
          </a:p>
          <a:p>
            <a:pPr lvl="0"/>
            <a:r>
              <a:rPr lang="en-US" dirty="0"/>
              <a:t>Based on your experience how you mark this website on a scale 1-5(1=very unsatisfied, 2= unsatisfied, 3=neutral, 4-satisfied, 5=very satisfied). How much would you rate this website?</a:t>
            </a:r>
          </a:p>
          <a:p>
            <a:pPr lvl="0"/>
            <a:r>
              <a:rPr lang="en-US" dirty="0"/>
              <a:t>If you think, changes are needed then what will be the changes?</a:t>
            </a:r>
          </a:p>
          <a:p>
            <a:endParaRPr lang="en-US" dirty="0"/>
          </a:p>
        </p:txBody>
      </p:sp>
    </p:spTree>
    <p:extLst>
      <p:ext uri="{BB962C8B-B14F-4D97-AF65-F5344CB8AC3E}">
        <p14:creationId xmlns:p14="http://schemas.microsoft.com/office/powerpoint/2010/main" val="3855073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p:txBody>
          <a:bodyPr/>
          <a:lstStyle/>
          <a:p>
            <a:r>
              <a:rPr lang="en-IN" u="sng" dirty="0"/>
              <a:t>Part B:</a:t>
            </a:r>
            <a:endParaRPr lang="en-US" dirty="0"/>
          </a:p>
          <a:p>
            <a:pPr lvl="0"/>
            <a:r>
              <a:rPr lang="en-US" dirty="0"/>
              <a:t>This is the sketches that we have done in an alternative of the website. Would you please look at these sketches and tell us whether it fulfills your desire or need?</a:t>
            </a:r>
          </a:p>
          <a:p>
            <a:pPr lvl="0"/>
            <a:r>
              <a:rPr lang="en-US" dirty="0"/>
              <a:t>Based on your experience how you mark this website on a scale 1-5(1=very unsatisfied, 2= unsatisfied, 3=neutral, 4-satisfied, 5=very satisfied).  How much would you rate this sketches?</a:t>
            </a:r>
          </a:p>
          <a:p>
            <a:pPr lvl="0"/>
            <a:r>
              <a:rPr lang="en-US" dirty="0"/>
              <a:t>Can you please Identify any additional requirements, and suggestions for improvement. </a:t>
            </a:r>
          </a:p>
          <a:p>
            <a:pPr lvl="0"/>
            <a:r>
              <a:rPr lang="en-US" dirty="0"/>
              <a:t>If your desires are fulfilled then how frequent will you use this website?                                       </a:t>
            </a:r>
          </a:p>
        </p:txBody>
      </p:sp>
    </p:spTree>
    <p:extLst>
      <p:ext uri="{BB962C8B-B14F-4D97-AF65-F5344CB8AC3E}">
        <p14:creationId xmlns:p14="http://schemas.microsoft.com/office/powerpoint/2010/main" val="1203814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from the evaluation</a:t>
            </a:r>
          </a:p>
        </p:txBody>
      </p:sp>
      <p:sp>
        <p:nvSpPr>
          <p:cNvPr id="3" name="Content Placeholder 2"/>
          <p:cNvSpPr>
            <a:spLocks noGrp="1"/>
          </p:cNvSpPr>
          <p:nvPr>
            <p:ph idx="1"/>
          </p:nvPr>
        </p:nvSpPr>
        <p:spPr/>
        <p:txBody>
          <a:bodyPr/>
          <a:lstStyle/>
          <a:p>
            <a:r>
              <a:rPr lang="en-IN" dirty="0" smtClean="0"/>
              <a:t> </a:t>
            </a:r>
            <a:r>
              <a:rPr lang="en-IN" dirty="0"/>
              <a:t>All the interviewers said that the design of the Nile.com is not so good.</a:t>
            </a:r>
            <a:endParaRPr lang="en-US" dirty="0"/>
          </a:p>
          <a:p>
            <a:r>
              <a:rPr lang="en-IN" dirty="0"/>
              <a:t> </a:t>
            </a:r>
            <a:r>
              <a:rPr lang="en-IN" dirty="0" smtClean="0"/>
              <a:t>The </a:t>
            </a:r>
            <a:r>
              <a:rPr lang="en-IN" dirty="0"/>
              <a:t>user interface is not user friendly. </a:t>
            </a:r>
            <a:endParaRPr lang="en-US" dirty="0"/>
          </a:p>
          <a:p>
            <a:r>
              <a:rPr lang="en-IN" dirty="0" smtClean="0"/>
              <a:t> </a:t>
            </a:r>
            <a:r>
              <a:rPr lang="en-IN" dirty="0"/>
              <a:t>Language option has to be there because everyone is not same good at English.</a:t>
            </a:r>
            <a:endParaRPr lang="en-US" dirty="0"/>
          </a:p>
          <a:p>
            <a:r>
              <a:rPr lang="en-IN" dirty="0" smtClean="0"/>
              <a:t> </a:t>
            </a:r>
            <a:r>
              <a:rPr lang="en-IN" dirty="0"/>
              <a:t>On the Nile.com there are some unnecessary things that are not understandable.</a:t>
            </a:r>
            <a:endParaRPr lang="en-US" dirty="0"/>
          </a:p>
          <a:p>
            <a:r>
              <a:rPr lang="en-IN" dirty="0"/>
              <a:t> </a:t>
            </a:r>
            <a:r>
              <a:rPr lang="en-IN" dirty="0" smtClean="0"/>
              <a:t> </a:t>
            </a:r>
            <a:r>
              <a:rPr lang="en-IN" dirty="0"/>
              <a:t>Also the navigation system of Nile.com has to change with active navigation system. </a:t>
            </a:r>
            <a:endParaRPr lang="en-US" dirty="0"/>
          </a:p>
          <a:p>
            <a:r>
              <a:rPr lang="en-IN" dirty="0" smtClean="0"/>
              <a:t> </a:t>
            </a:r>
            <a:r>
              <a:rPr lang="en-IN" dirty="0"/>
              <a:t>Need to modify the colour. </a:t>
            </a:r>
            <a:endParaRPr lang="en-US" dirty="0"/>
          </a:p>
        </p:txBody>
      </p:sp>
    </p:spTree>
    <p:extLst>
      <p:ext uri="{BB962C8B-B14F-4D97-AF65-F5344CB8AC3E}">
        <p14:creationId xmlns:p14="http://schemas.microsoft.com/office/powerpoint/2010/main" val="1280861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from the evaluation</a:t>
            </a:r>
            <a:endParaRPr lang="en-US" dirty="0"/>
          </a:p>
        </p:txBody>
      </p:sp>
      <p:sp>
        <p:nvSpPr>
          <p:cNvPr id="3" name="Content Placeholder 2"/>
          <p:cNvSpPr>
            <a:spLocks noGrp="1"/>
          </p:cNvSpPr>
          <p:nvPr>
            <p:ph idx="1"/>
          </p:nvPr>
        </p:nvSpPr>
        <p:spPr/>
        <p:txBody>
          <a:bodyPr/>
          <a:lstStyle/>
          <a:p>
            <a:r>
              <a:rPr lang="en-IN" dirty="0" smtClean="0"/>
              <a:t> </a:t>
            </a:r>
            <a:r>
              <a:rPr lang="en-IN" dirty="0"/>
              <a:t>One interviewer suggested that we can use AI (Artificial Intelligence) so that we can get auto suggestion.</a:t>
            </a:r>
            <a:endParaRPr lang="en-US" dirty="0"/>
          </a:p>
          <a:p>
            <a:r>
              <a:rPr lang="en-IN" dirty="0" smtClean="0"/>
              <a:t> </a:t>
            </a:r>
            <a:r>
              <a:rPr lang="en-IN" dirty="0"/>
              <a:t>Another interviewer said that the website contents only for adult, so it is irritated for older people. </a:t>
            </a:r>
            <a:endParaRPr lang="en-US" dirty="0"/>
          </a:p>
          <a:p>
            <a:r>
              <a:rPr lang="en-IN" dirty="0" smtClean="0"/>
              <a:t> </a:t>
            </a:r>
            <a:r>
              <a:rPr lang="en-IN" dirty="0"/>
              <a:t>All the interviewers suggested that footer has to be simple and clear. </a:t>
            </a:r>
            <a:endParaRPr lang="en-US" dirty="0"/>
          </a:p>
          <a:p>
            <a:r>
              <a:rPr lang="en-IN" dirty="0" smtClean="0"/>
              <a:t> </a:t>
            </a:r>
            <a:r>
              <a:rPr lang="en-IN" dirty="0"/>
              <a:t>The search engine should appear in proper way and should give us the suggestion so we can find things easily.</a:t>
            </a:r>
            <a:endParaRPr lang="en-US" dirty="0"/>
          </a:p>
          <a:p>
            <a:endParaRPr lang="en-US" dirty="0"/>
          </a:p>
        </p:txBody>
      </p:sp>
    </p:spTree>
    <p:extLst>
      <p:ext uri="{BB962C8B-B14F-4D97-AF65-F5344CB8AC3E}">
        <p14:creationId xmlns:p14="http://schemas.microsoft.com/office/powerpoint/2010/main" val="658393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IN" dirty="0"/>
              <a:t>To sum up, nile.com has some problems with the UI design which are easily identified by the users. At a glance, users are able to clarify the problems of the nile.com shopping website and they suggested that it has to be changed. </a:t>
            </a:r>
            <a:endParaRPr lang="en-IN" dirty="0" smtClean="0"/>
          </a:p>
          <a:p>
            <a:r>
              <a:rPr lang="en-IN" dirty="0" smtClean="0"/>
              <a:t> </a:t>
            </a:r>
            <a:r>
              <a:rPr lang="en-IN" dirty="0"/>
              <a:t>The categorization, the font and the colours are not used properly. Also the interviewers suggested the good design for the nile.com. So, we have proposed our sketch to take those suggestions from the interviewers</a:t>
            </a:r>
            <a:endParaRPr lang="en-US" dirty="0"/>
          </a:p>
        </p:txBody>
      </p:sp>
    </p:spTree>
    <p:extLst>
      <p:ext uri="{BB962C8B-B14F-4D97-AF65-F5344CB8AC3E}">
        <p14:creationId xmlns:p14="http://schemas.microsoft.com/office/powerpoint/2010/main" val="3528308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learnt:</a:t>
            </a:r>
            <a:endParaRPr lang="en-US" dirty="0"/>
          </a:p>
        </p:txBody>
      </p:sp>
      <p:sp>
        <p:nvSpPr>
          <p:cNvPr id="3" name="Content Placeholder 2"/>
          <p:cNvSpPr>
            <a:spLocks noGrp="1"/>
          </p:cNvSpPr>
          <p:nvPr>
            <p:ph idx="1"/>
          </p:nvPr>
        </p:nvSpPr>
        <p:spPr/>
        <p:txBody>
          <a:bodyPr/>
          <a:lstStyle/>
          <a:p>
            <a:pPr lvl="0"/>
            <a:r>
              <a:rPr lang="en-US" dirty="0"/>
              <a:t>the good designs vs bad designs, there effects towards the users</a:t>
            </a:r>
          </a:p>
          <a:p>
            <a:pPr lvl="0"/>
            <a:r>
              <a:rPr lang="en-US" dirty="0"/>
              <a:t>Universal design principal and fundamental design principals</a:t>
            </a:r>
          </a:p>
          <a:p>
            <a:pPr lvl="0"/>
            <a:r>
              <a:rPr lang="en-US" dirty="0"/>
              <a:t>Searching for various websites and sorting out the violated design principals</a:t>
            </a:r>
          </a:p>
          <a:p>
            <a:pPr lvl="0"/>
            <a:r>
              <a:rPr lang="en-US" dirty="0"/>
              <a:t>Fixing the problem based on the principals</a:t>
            </a:r>
          </a:p>
          <a:p>
            <a:pPr lvl="0"/>
            <a:r>
              <a:rPr lang="en-US" dirty="0"/>
              <a:t>How to do low fidelity testing </a:t>
            </a:r>
          </a:p>
          <a:p>
            <a:pPr lvl="0"/>
            <a:r>
              <a:rPr lang="en-US" dirty="0"/>
              <a:t>Using a method and evaluate what we have gained</a:t>
            </a:r>
          </a:p>
          <a:p>
            <a:endParaRPr lang="en-US" dirty="0"/>
          </a:p>
        </p:txBody>
      </p:sp>
    </p:spTree>
    <p:extLst>
      <p:ext uri="{BB962C8B-B14F-4D97-AF65-F5344CB8AC3E}">
        <p14:creationId xmlns:p14="http://schemas.microsoft.com/office/powerpoint/2010/main" val="327528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r>
              <a:rPr lang="en-IN" b="1" dirty="0"/>
              <a:t>MD. Afique Amin Zian.                          1631005</a:t>
            </a:r>
            <a:endParaRPr lang="en-US" dirty="0"/>
          </a:p>
          <a:p>
            <a:r>
              <a:rPr lang="en-IN" b="1" dirty="0"/>
              <a:t>Nasik Sami khan.                                    1638153</a:t>
            </a:r>
            <a:endParaRPr lang="en-US" dirty="0"/>
          </a:p>
          <a:p>
            <a:r>
              <a:rPr lang="en-IN" b="1" dirty="0" err="1"/>
              <a:t>Md</a:t>
            </a:r>
            <a:r>
              <a:rPr lang="en-IN" b="1" dirty="0"/>
              <a:t> Arian Rahman.                                 1427517              </a:t>
            </a:r>
            <a:endParaRPr lang="en-US" dirty="0"/>
          </a:p>
          <a:p>
            <a:r>
              <a:rPr lang="en-IN" b="1" dirty="0"/>
              <a:t>Asif </a:t>
            </a:r>
            <a:r>
              <a:rPr lang="en-IN" b="1" dirty="0" err="1"/>
              <a:t>Mujtoba</a:t>
            </a:r>
            <a:r>
              <a:rPr lang="en-IN" b="1" dirty="0"/>
              <a:t> </a:t>
            </a:r>
            <a:r>
              <a:rPr lang="en-IN" b="1" dirty="0" err="1"/>
              <a:t>Newaz</a:t>
            </a:r>
            <a:r>
              <a:rPr lang="en-IN" b="1" dirty="0"/>
              <a:t>                              1520071</a:t>
            </a:r>
            <a:endParaRPr lang="en-US" dirty="0"/>
          </a:p>
          <a:p>
            <a:r>
              <a:rPr lang="en-IN" b="1" dirty="0"/>
              <a:t>Mohamed </a:t>
            </a:r>
            <a:r>
              <a:rPr lang="en-IN" b="1" dirty="0" err="1"/>
              <a:t>Lahmed</a:t>
            </a:r>
            <a:r>
              <a:rPr lang="en-IN" b="1" dirty="0"/>
              <a:t> </a:t>
            </a:r>
            <a:r>
              <a:rPr lang="en-IN" b="1" dirty="0" err="1"/>
              <a:t>Ahmedou</a:t>
            </a:r>
            <a:r>
              <a:rPr lang="en-IN" b="1" dirty="0"/>
              <a:t>              1711957</a:t>
            </a:r>
            <a:endParaRPr lang="en-US" dirty="0"/>
          </a:p>
          <a:p>
            <a:pPr marL="0" indent="0">
              <a:buNone/>
            </a:pPr>
            <a:endParaRPr lang="en-US" dirty="0" smtClean="0"/>
          </a:p>
          <a:p>
            <a:pPr marL="0" indent="0">
              <a:buNone/>
            </a:pPr>
            <a:endParaRPr lang="en-US" dirty="0"/>
          </a:p>
          <a:p>
            <a:pPr marL="0" indent="0">
              <a:buNone/>
            </a:pPr>
            <a:r>
              <a:rPr lang="en-US" dirty="0" smtClean="0"/>
              <a:t>Website: </a:t>
            </a:r>
            <a:r>
              <a:rPr lang="en-US" sz="2400" dirty="0" smtClean="0">
                <a:solidFill>
                  <a:srgbClr val="FF0000"/>
                </a:solidFill>
              </a:rPr>
              <a:t>Nile.com.my(Online based Shopping </a:t>
            </a:r>
            <a:r>
              <a:rPr lang="en-US" dirty="0" smtClean="0">
                <a:solidFill>
                  <a:srgbClr val="FF0000"/>
                </a:solidFill>
              </a:rPr>
              <a:t>Website)</a:t>
            </a:r>
            <a:endParaRPr lang="en-US" dirty="0">
              <a:solidFill>
                <a:srgbClr val="FF0000"/>
              </a:solidFill>
            </a:endParaRPr>
          </a:p>
        </p:txBody>
      </p:sp>
    </p:spTree>
    <p:extLst>
      <p:ext uri="{BB962C8B-B14F-4D97-AF65-F5344CB8AC3E}">
        <p14:creationId xmlns:p14="http://schemas.microsoft.com/office/powerpoint/2010/main" val="4194441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that we covered :</a:t>
            </a:r>
            <a:endParaRPr lang="en-US" dirty="0"/>
          </a:p>
        </p:txBody>
      </p:sp>
      <p:sp>
        <p:nvSpPr>
          <p:cNvPr id="3" name="Content Placeholder 2"/>
          <p:cNvSpPr>
            <a:spLocks noGrp="1"/>
          </p:cNvSpPr>
          <p:nvPr>
            <p:ph idx="1"/>
          </p:nvPr>
        </p:nvSpPr>
        <p:spPr/>
        <p:txBody>
          <a:bodyPr/>
          <a:lstStyle/>
          <a:p>
            <a:r>
              <a:rPr lang="en-US" dirty="0" smtClean="0"/>
              <a:t>Introduction about the website</a:t>
            </a:r>
          </a:p>
          <a:p>
            <a:r>
              <a:rPr lang="en-US" dirty="0" smtClean="0"/>
              <a:t>Violated design principals</a:t>
            </a:r>
          </a:p>
          <a:p>
            <a:r>
              <a:rPr lang="en-US" dirty="0" smtClean="0"/>
              <a:t>Implication of the proposed design</a:t>
            </a:r>
          </a:p>
          <a:p>
            <a:r>
              <a:rPr lang="en-IN" dirty="0"/>
              <a:t>Methods used in the evaluation, interview </a:t>
            </a:r>
            <a:r>
              <a:rPr lang="en-IN" dirty="0" smtClean="0"/>
              <a:t>questions</a:t>
            </a:r>
          </a:p>
          <a:p>
            <a:r>
              <a:rPr lang="en-IN" dirty="0"/>
              <a:t>Finding from the </a:t>
            </a:r>
            <a:r>
              <a:rPr lang="en-IN" dirty="0" smtClean="0"/>
              <a:t>evaluation</a:t>
            </a:r>
          </a:p>
          <a:p>
            <a:r>
              <a:rPr lang="en-IN" dirty="0" smtClean="0"/>
              <a:t>conclusion</a:t>
            </a:r>
            <a:r>
              <a:rPr lang="en-US" dirty="0" smtClean="0"/>
              <a:t> </a:t>
            </a:r>
            <a:endParaRPr lang="en-US" dirty="0"/>
          </a:p>
        </p:txBody>
      </p:sp>
    </p:spTree>
    <p:extLst>
      <p:ext uri="{BB962C8B-B14F-4D97-AF65-F5344CB8AC3E}">
        <p14:creationId xmlns:p14="http://schemas.microsoft.com/office/powerpoint/2010/main" val="1420918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the website:</a:t>
            </a:r>
            <a:endParaRPr lang="en-US" dirty="0"/>
          </a:p>
        </p:txBody>
      </p:sp>
      <p:sp>
        <p:nvSpPr>
          <p:cNvPr id="3" name="Content Placeholder 2"/>
          <p:cNvSpPr>
            <a:spLocks noGrp="1"/>
          </p:cNvSpPr>
          <p:nvPr>
            <p:ph idx="1"/>
          </p:nvPr>
        </p:nvSpPr>
        <p:spPr/>
        <p:txBody>
          <a:bodyPr/>
          <a:lstStyle/>
          <a:p>
            <a:r>
              <a:rPr lang="en-IN" b="1" u="sng" dirty="0"/>
              <a:t>Nile.com.my</a:t>
            </a:r>
            <a:r>
              <a:rPr lang="en-IN" dirty="0"/>
              <a:t> is a fast growing Malaysia Online Shopping portal. They strongly believe in always </a:t>
            </a:r>
            <a:r>
              <a:rPr lang="en-IN" i="1" dirty="0"/>
              <a:t>"</a:t>
            </a:r>
            <a:r>
              <a:rPr lang="en-IN" b="1" i="1" dirty="0"/>
              <a:t>Prioritized Customer</a:t>
            </a:r>
            <a:r>
              <a:rPr lang="en-IN" i="1" dirty="0"/>
              <a:t>"</a:t>
            </a:r>
            <a:r>
              <a:rPr lang="en-IN" dirty="0"/>
              <a:t> to ensure every RM the customers spent is worthy. </a:t>
            </a:r>
            <a:endParaRPr lang="en-IN" dirty="0" smtClean="0"/>
          </a:p>
          <a:p>
            <a:r>
              <a:rPr lang="en-IN" dirty="0"/>
              <a:t>T</a:t>
            </a:r>
            <a:r>
              <a:rPr lang="en-IN" dirty="0" smtClean="0"/>
              <a:t>his </a:t>
            </a:r>
            <a:r>
              <a:rPr lang="en-IN" dirty="0"/>
              <a:t>website is used to buy the daily necessary products of the end users for example clothes for men , woman and kids, home and living things , groceries, health and beauty things ,digital and car accessories and things related with fashion</a:t>
            </a:r>
            <a:r>
              <a:rPr lang="en-IN" dirty="0" smtClean="0"/>
              <a:t>.</a:t>
            </a:r>
          </a:p>
          <a:p>
            <a:endParaRPr lang="en-US" dirty="0"/>
          </a:p>
        </p:txBody>
      </p:sp>
    </p:spTree>
    <p:extLst>
      <p:ext uri="{BB962C8B-B14F-4D97-AF65-F5344CB8AC3E}">
        <p14:creationId xmlns:p14="http://schemas.microsoft.com/office/powerpoint/2010/main" val="159704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Violated design principals</a:t>
            </a:r>
          </a:p>
        </p:txBody>
      </p:sp>
      <p:sp>
        <p:nvSpPr>
          <p:cNvPr id="3" name="Content Placeholder 2"/>
          <p:cNvSpPr>
            <a:spLocks noGrp="1"/>
          </p:cNvSpPr>
          <p:nvPr>
            <p:ph idx="1"/>
          </p:nvPr>
        </p:nvSpPr>
        <p:spPr/>
        <p:txBody>
          <a:bodyPr/>
          <a:lstStyle/>
          <a:p>
            <a:r>
              <a:rPr lang="en-IN" dirty="0"/>
              <a:t>T</a:t>
            </a:r>
            <a:r>
              <a:rPr lang="en-IN" dirty="0" smtClean="0"/>
              <a:t>he </a:t>
            </a:r>
            <a:r>
              <a:rPr lang="en-IN" dirty="0"/>
              <a:t>main violated principles in this existing website are perceptible information, flexibility in use, simple and intuitive and Size and space for approach and use. The most important thing is that elderly people are not interested in such a website which is not flexible in use. The design problem of this website is do not categorize properly, using of the font and colour are not appropriate</a:t>
            </a:r>
            <a:r>
              <a:rPr lang="en-IN" dirty="0" smtClean="0"/>
              <a:t>.</a:t>
            </a:r>
          </a:p>
          <a:p>
            <a:endParaRPr lang="en-US" dirty="0"/>
          </a:p>
          <a:p>
            <a:endParaRPr lang="en-US" dirty="0"/>
          </a:p>
        </p:txBody>
      </p:sp>
    </p:spTree>
    <p:extLst>
      <p:ext uri="{BB962C8B-B14F-4D97-AF65-F5344CB8AC3E}">
        <p14:creationId xmlns:p14="http://schemas.microsoft.com/office/powerpoint/2010/main" val="906716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Violated design principals</a:t>
            </a:r>
          </a:p>
        </p:txBody>
      </p:sp>
      <p:sp>
        <p:nvSpPr>
          <p:cNvPr id="3" name="Content Placeholder 2"/>
          <p:cNvSpPr>
            <a:spLocks noGrp="1"/>
          </p:cNvSpPr>
          <p:nvPr>
            <p:ph idx="1"/>
          </p:nvPr>
        </p:nvSpPr>
        <p:spPr/>
        <p:txBody>
          <a:bodyPr/>
          <a:lstStyle/>
          <a:p>
            <a:pPr lvl="0"/>
            <a:r>
              <a:rPr lang="en-US" dirty="0"/>
              <a:t>Menu bar is not looking in the menu/ not focused. (</a:t>
            </a:r>
            <a:r>
              <a:rPr lang="en-US" b="1" dirty="0"/>
              <a:t>Offer different ways to engage</a:t>
            </a:r>
            <a:r>
              <a:rPr lang="en-US" dirty="0"/>
              <a:t>) which means there should be an alternative way to increase the looking of the bar.</a:t>
            </a:r>
          </a:p>
          <a:p>
            <a:pPr lvl="0"/>
            <a:r>
              <a:rPr lang="en-US" dirty="0"/>
              <a:t>Top banner is destructing concentration of the customer. (</a:t>
            </a:r>
            <a:r>
              <a:rPr lang="en-US" b="1" dirty="0"/>
              <a:t>Perceptible information</a:t>
            </a:r>
            <a:r>
              <a:rPr lang="en-US" dirty="0"/>
              <a:t>)</a:t>
            </a:r>
          </a:p>
          <a:p>
            <a:pPr lvl="0"/>
            <a:r>
              <a:rPr lang="en-US" dirty="0"/>
              <a:t>Footer is not highlighted (</a:t>
            </a:r>
            <a:r>
              <a:rPr lang="en-US" b="1" dirty="0"/>
              <a:t>Size and Space</a:t>
            </a:r>
            <a:r>
              <a:rPr lang="en-US" dirty="0"/>
              <a:t>)</a:t>
            </a:r>
          </a:p>
          <a:p>
            <a:pPr lvl="0"/>
            <a:r>
              <a:rPr lang="en-US" dirty="0"/>
              <a:t>New arrival and other contents are looking same. (</a:t>
            </a:r>
            <a:r>
              <a:rPr lang="en-US" b="1" dirty="0"/>
              <a:t>The Repetition</a:t>
            </a:r>
            <a:r>
              <a:rPr lang="en-US" dirty="0"/>
              <a:t>)</a:t>
            </a:r>
          </a:p>
          <a:p>
            <a:pPr lvl="0"/>
            <a:r>
              <a:rPr lang="en-US" dirty="0"/>
              <a:t>Search button text and color should be changed. (</a:t>
            </a:r>
            <a:r>
              <a:rPr lang="en-US" b="1" dirty="0"/>
              <a:t>Flexibility in use</a:t>
            </a:r>
            <a:r>
              <a:rPr lang="en-US" dirty="0"/>
              <a:t>)</a:t>
            </a:r>
          </a:p>
        </p:txBody>
      </p:sp>
    </p:spTree>
    <p:extLst>
      <p:ext uri="{BB962C8B-B14F-4D97-AF65-F5344CB8AC3E}">
        <p14:creationId xmlns:p14="http://schemas.microsoft.com/office/powerpoint/2010/main" val="3468213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Violated design principals</a:t>
            </a:r>
          </a:p>
        </p:txBody>
      </p:sp>
      <p:sp>
        <p:nvSpPr>
          <p:cNvPr id="3" name="Content Placeholder 2"/>
          <p:cNvSpPr>
            <a:spLocks noGrp="1"/>
          </p:cNvSpPr>
          <p:nvPr>
            <p:ph idx="1"/>
          </p:nvPr>
        </p:nvSpPr>
        <p:spPr/>
        <p:txBody>
          <a:bodyPr>
            <a:normAutofit/>
          </a:bodyPr>
          <a:lstStyle/>
          <a:p>
            <a:pPr lvl="0"/>
            <a:r>
              <a:rPr lang="en-US" dirty="0"/>
              <a:t>Too many content in a small space (</a:t>
            </a:r>
            <a:r>
              <a:rPr lang="en-US" b="1" dirty="0"/>
              <a:t>Simple and intuitive</a:t>
            </a:r>
            <a:r>
              <a:rPr lang="en-US" dirty="0"/>
              <a:t>). It violates the design and very hard to find thins easily.</a:t>
            </a:r>
          </a:p>
          <a:p>
            <a:pPr lvl="0"/>
            <a:r>
              <a:rPr lang="en-US" dirty="0"/>
              <a:t>No option for changing language. (</a:t>
            </a:r>
            <a:r>
              <a:rPr lang="en-US" b="1" dirty="0"/>
              <a:t>Simple and intuitive use</a:t>
            </a:r>
            <a:r>
              <a:rPr lang="en-US" dirty="0"/>
              <a:t>). So those who are not good at English will face difficulties.</a:t>
            </a:r>
          </a:p>
          <a:p>
            <a:pPr lvl="0"/>
            <a:r>
              <a:rPr lang="en-US" dirty="0"/>
              <a:t>There is no mobile application for the website.(</a:t>
            </a:r>
            <a:r>
              <a:rPr lang="en-US" b="1" dirty="0"/>
              <a:t>Flexibility in use</a:t>
            </a:r>
            <a:r>
              <a:rPr lang="en-US" dirty="0"/>
              <a:t>)</a:t>
            </a:r>
          </a:p>
          <a:p>
            <a:pPr lvl="0"/>
            <a:r>
              <a:rPr lang="en-US" dirty="0"/>
              <a:t>User profile is not visible/notable enough and cannot track order.</a:t>
            </a:r>
          </a:p>
          <a:p>
            <a:pPr lvl="0"/>
            <a:r>
              <a:rPr lang="en-US" dirty="0"/>
              <a:t>The cart doesn’t ask for confirmation. (</a:t>
            </a:r>
            <a:r>
              <a:rPr lang="en-US" b="1" dirty="0"/>
              <a:t>Tolerance for error</a:t>
            </a:r>
            <a:r>
              <a:rPr lang="en-US" dirty="0" smtClean="0"/>
              <a:t>)</a:t>
            </a:r>
            <a:endParaRPr lang="en-US" dirty="0"/>
          </a:p>
        </p:txBody>
      </p:sp>
    </p:spTree>
    <p:extLst>
      <p:ext uri="{BB962C8B-B14F-4D97-AF65-F5344CB8AC3E}">
        <p14:creationId xmlns:p14="http://schemas.microsoft.com/office/powerpoint/2010/main" val="3022026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Violated design principals</a:t>
            </a:r>
          </a:p>
        </p:txBody>
      </p:sp>
      <p:sp>
        <p:nvSpPr>
          <p:cNvPr id="3" name="Content Placeholder 2"/>
          <p:cNvSpPr>
            <a:spLocks noGrp="1"/>
          </p:cNvSpPr>
          <p:nvPr>
            <p:ph idx="1"/>
          </p:nvPr>
        </p:nvSpPr>
        <p:spPr/>
        <p:txBody>
          <a:bodyPr/>
          <a:lstStyle/>
          <a:p>
            <a:pPr lvl="0"/>
            <a:r>
              <a:rPr lang="en-US" dirty="0"/>
              <a:t>Color choosing is not good (</a:t>
            </a:r>
            <a:r>
              <a:rPr lang="en-US" b="1" dirty="0"/>
              <a:t>Consider situation</a:t>
            </a:r>
            <a:r>
              <a:rPr lang="en-US" dirty="0"/>
              <a:t>).</a:t>
            </a:r>
          </a:p>
          <a:p>
            <a:pPr lvl="0"/>
            <a:r>
              <a:rPr lang="en-US" dirty="0"/>
              <a:t> If you search for any items you have to type full name properly, which is not that much easier task .( </a:t>
            </a:r>
            <a:r>
              <a:rPr lang="en-US" b="1" dirty="0"/>
              <a:t>Make task completion easier)</a:t>
            </a:r>
            <a:endParaRPr lang="en-US" dirty="0"/>
          </a:p>
          <a:p>
            <a:r>
              <a:rPr lang="en-IN" dirty="0"/>
              <a:t> Arrows and the cursor do not use properly to get the website properly.</a:t>
            </a:r>
            <a:r>
              <a:rPr lang="en-IN" b="1" dirty="0"/>
              <a:t>(visibility Constraints) </a:t>
            </a:r>
            <a:endParaRPr lang="en-US" dirty="0"/>
          </a:p>
        </p:txBody>
      </p:sp>
    </p:spTree>
    <p:extLst>
      <p:ext uri="{BB962C8B-B14F-4D97-AF65-F5344CB8AC3E}">
        <p14:creationId xmlns:p14="http://schemas.microsoft.com/office/powerpoint/2010/main" val="2070397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of the proposed design</a:t>
            </a:r>
          </a:p>
        </p:txBody>
      </p:sp>
      <p:sp>
        <p:nvSpPr>
          <p:cNvPr id="3" name="Content Placeholder 2"/>
          <p:cNvSpPr>
            <a:spLocks noGrp="1"/>
          </p:cNvSpPr>
          <p:nvPr>
            <p:ph idx="1"/>
          </p:nvPr>
        </p:nvSpPr>
        <p:spPr/>
        <p:txBody>
          <a:bodyPr/>
          <a:lstStyle/>
          <a:p>
            <a:pPr lvl="0"/>
            <a:r>
              <a:rPr lang="en-US" dirty="0"/>
              <a:t>In our proposed design we offer different ways to engage for the Menu Bar .It will look more complete than before and the font and color will be more suitable comparison with the whole page.</a:t>
            </a:r>
          </a:p>
          <a:p>
            <a:pPr lvl="0"/>
            <a:r>
              <a:rPr lang="en-US" dirty="0"/>
              <a:t>The footer will look better in our proposed design and it will be easily highlighted.</a:t>
            </a:r>
          </a:p>
          <a:p>
            <a:pPr lvl="0"/>
            <a:r>
              <a:rPr lang="en-US" dirty="0"/>
              <a:t>New arrival and other contents will not look the same like before in the new sketches.</a:t>
            </a:r>
          </a:p>
          <a:p>
            <a:endParaRPr lang="en-US" dirty="0"/>
          </a:p>
        </p:txBody>
      </p:sp>
    </p:spTree>
    <p:extLst>
      <p:ext uri="{BB962C8B-B14F-4D97-AF65-F5344CB8AC3E}">
        <p14:creationId xmlns:p14="http://schemas.microsoft.com/office/powerpoint/2010/main" val="20657361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59</TotalTime>
  <Words>1166</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Assignment 1 Human Computer Interaction</vt:lpstr>
      <vt:lpstr>Group members:</vt:lpstr>
      <vt:lpstr>Things that we covered :</vt:lpstr>
      <vt:lpstr>Introduction of the website:</vt:lpstr>
      <vt:lpstr>Violated design principals</vt:lpstr>
      <vt:lpstr>Violated design principals</vt:lpstr>
      <vt:lpstr>Violated design principals</vt:lpstr>
      <vt:lpstr>Violated design principals</vt:lpstr>
      <vt:lpstr>Implication of the proposed design</vt:lpstr>
      <vt:lpstr>Implication of the proposed design</vt:lpstr>
      <vt:lpstr>Implication of the proposed design</vt:lpstr>
      <vt:lpstr>Methods used in the evaluation, interview questions</vt:lpstr>
      <vt:lpstr>Interview Question:</vt:lpstr>
      <vt:lpstr>Finding from the evaluation</vt:lpstr>
      <vt:lpstr>Finding from the evaluation</vt:lpstr>
      <vt:lpstr>Conclusion</vt:lpstr>
      <vt:lpstr>What we have learnt: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Human Computer Interaction</dc:title>
  <dc:creator>afique zian</dc:creator>
  <cp:lastModifiedBy>afique zian</cp:lastModifiedBy>
  <cp:revision>3</cp:revision>
  <dcterms:created xsi:type="dcterms:W3CDTF">2018-10-24T05:11:58Z</dcterms:created>
  <dcterms:modified xsi:type="dcterms:W3CDTF">2018-10-24T06:11:19Z</dcterms:modified>
</cp:coreProperties>
</file>