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2" r:id="rId4"/>
    <p:sldId id="257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4" r:id="rId17"/>
    <p:sldId id="275" r:id="rId18"/>
    <p:sldId id="268" r:id="rId19"/>
    <p:sldId id="276" r:id="rId20"/>
    <p:sldId id="277" r:id="rId21"/>
    <p:sldId id="278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30"/>
  </p:normalViewPr>
  <p:slideViewPr>
    <p:cSldViewPr snapToGrid="0" snapToObjects="1">
      <p:cViewPr varScale="1">
        <p:scale>
          <a:sx n="57" d="100"/>
          <a:sy n="57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F4EA-4EF7-C84E-8C27-4DD0CC39CF81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7C2-27FC-5A40-8B63-F054AB9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with C4.5 algorithm Implementation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Nasim</a:t>
            </a:r>
            <a:r>
              <a:rPr lang="en-US" dirty="0" smtClean="0"/>
              <a:t> Al </a:t>
            </a:r>
            <a:r>
              <a:rPr lang="en-US" dirty="0" err="1" smtClean="0"/>
              <a:t>Sajjad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3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Count Conditional Entropy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1" y="1895707"/>
            <a:ext cx="7551079" cy="3381937"/>
          </a:xfrm>
        </p:spPr>
      </p:pic>
    </p:spTree>
    <p:extLst>
      <p:ext uri="{BB962C8B-B14F-4D97-AF65-F5344CB8AC3E}">
        <p14:creationId xmlns:p14="http://schemas.microsoft.com/office/powerpoint/2010/main" val="197404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Calculate Information 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10" y="2141034"/>
            <a:ext cx="7359340" cy="3367668"/>
          </a:xfrm>
        </p:spPr>
      </p:pic>
    </p:spTree>
    <p:extLst>
      <p:ext uri="{BB962C8B-B14F-4D97-AF65-F5344CB8AC3E}">
        <p14:creationId xmlns:p14="http://schemas.microsoft.com/office/powerpoint/2010/main" val="56823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all Possible information 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2051824"/>
            <a:ext cx="7866411" cy="3635298"/>
          </a:xfrm>
        </p:spPr>
      </p:pic>
    </p:spTree>
    <p:extLst>
      <p:ext uri="{BB962C8B-B14F-4D97-AF65-F5344CB8AC3E}">
        <p14:creationId xmlns:p14="http://schemas.microsoft.com/office/powerpoint/2010/main" val="149454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max(IG)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1" y="1962615"/>
            <a:ext cx="8541834" cy="3345365"/>
          </a:xfrm>
        </p:spPr>
      </p:pic>
    </p:spTree>
    <p:extLst>
      <p:ext uri="{BB962C8B-B14F-4D97-AF65-F5344CB8AC3E}">
        <p14:creationId xmlns:p14="http://schemas.microsoft.com/office/powerpoint/2010/main" val="53260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decision feature to split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61" y="2261394"/>
            <a:ext cx="8249889" cy="3479800"/>
          </a:xfrm>
        </p:spPr>
      </p:pic>
    </p:spTree>
    <p:extLst>
      <p:ext uri="{BB962C8B-B14F-4D97-AF65-F5344CB8AC3E}">
        <p14:creationId xmlns:p14="http://schemas.microsoft.com/office/powerpoint/2010/main" val="11079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decision Tree with selected feature &amp; Split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3" y="1962615"/>
            <a:ext cx="9121697" cy="3858322"/>
          </a:xfrm>
        </p:spPr>
      </p:pic>
    </p:spTree>
    <p:extLst>
      <p:ext uri="{BB962C8B-B14F-4D97-AF65-F5344CB8AC3E}">
        <p14:creationId xmlns:p14="http://schemas.microsoft.com/office/powerpoint/2010/main" val="91701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of Feature to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For N number of feature</a:t>
            </a:r>
          </a:p>
          <a:p>
            <a:pPr algn="ctr"/>
            <a:r>
              <a:rPr lang="en-US" dirty="0" smtClean="0"/>
              <a:t># of Split = 3</a:t>
            </a:r>
            <a:r>
              <a:rPr lang="en-US" baseline="30000" dirty="0" smtClean="0"/>
              <a:t>0</a:t>
            </a:r>
            <a:r>
              <a:rPr lang="en-US" dirty="0" smtClean="0"/>
              <a:t>+ 3</a:t>
            </a:r>
            <a:r>
              <a:rPr lang="en-US" baseline="30000" dirty="0" smtClean="0"/>
              <a:t>1</a:t>
            </a:r>
            <a:r>
              <a:rPr lang="en-US" dirty="0" smtClean="0"/>
              <a:t>+ 3</a:t>
            </a:r>
            <a:r>
              <a:rPr lang="en-US" baseline="30000" dirty="0" smtClean="0"/>
              <a:t>2</a:t>
            </a:r>
            <a:r>
              <a:rPr lang="en-US" dirty="0" smtClean="0"/>
              <a:t>+.......+ 3</a:t>
            </a:r>
            <a:r>
              <a:rPr lang="en-US" baseline="30000" dirty="0" smtClean="0"/>
              <a:t>n-1</a:t>
            </a:r>
          </a:p>
          <a:p>
            <a:pPr algn="ctr"/>
            <a:r>
              <a:rPr lang="en-US" dirty="0" smtClean="0"/>
              <a:t>Our dataset has 9 features</a:t>
            </a:r>
          </a:p>
          <a:p>
            <a:pPr algn="ctr"/>
            <a:r>
              <a:rPr lang="en-US" dirty="0" smtClean="0"/>
              <a:t>Total # of features to split = 9841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Store features and split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Each feature split the data into 3 data frames.</a:t>
            </a:r>
          </a:p>
          <a:p>
            <a:pPr algn="ctr"/>
            <a:r>
              <a:rPr lang="en-US" dirty="0" smtClean="0"/>
              <a:t>Total DF to count = 29523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8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 decision paths from features and splits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4" y="1690688"/>
            <a:ext cx="8653966" cy="4420180"/>
          </a:xfrm>
        </p:spPr>
      </p:pic>
    </p:spTree>
    <p:extLst>
      <p:ext uri="{BB962C8B-B14F-4D97-AF65-F5344CB8AC3E}">
        <p14:creationId xmlns:p14="http://schemas.microsoft.com/office/powerpoint/2010/main" val="41360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sample 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11" y="1690688"/>
            <a:ext cx="4705815" cy="3352006"/>
          </a:xfrm>
        </p:spPr>
      </p:pic>
    </p:spTree>
    <p:extLst>
      <p:ext uri="{BB962C8B-B14F-4D97-AF65-F5344CB8AC3E}">
        <p14:creationId xmlns:p14="http://schemas.microsoft.com/office/powerpoint/2010/main" val="188126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a Decision Tree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8489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7359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8005764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9217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167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6794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312026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Home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328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602539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8529638" y="502920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453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7037388" y="504666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134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6472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67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9367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9444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6584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8450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9432926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216776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 dirty="0"/>
              <a:t>Single, Divorced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837364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8612189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7951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b="1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H="1">
            <a:off x="8329614" y="214788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utoShape 28"/>
          <p:cNvSpPr>
            <a:spLocks noChangeArrowheads="1"/>
          </p:cNvSpPr>
          <p:nvPr/>
        </p:nvSpPr>
        <p:spPr bwMode="auto">
          <a:xfrm>
            <a:off x="54864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8942388" y="214788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2286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Training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6553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Model:  Decision Tree</a:t>
            </a:r>
            <a:endParaRPr lang="en-US" altLang="en-US" sz="2000">
              <a:solidFill>
                <a:schemeClr val="bg2"/>
              </a:solidFill>
            </a:endParaRPr>
          </a:p>
        </p:txBody>
      </p:sp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2286000" y="1509714"/>
            <a:ext cx="3282950" cy="3900487"/>
            <a:chOff x="480" y="951"/>
            <a:chExt cx="2068" cy="2457"/>
          </a:xfrm>
        </p:grpSpPr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categorical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categorical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251" name="Text Box 35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continuous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class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9253" name="Object 37"/>
            <p:cNvGraphicFramePr>
              <a:graphicFrameLocks noChangeAspect="1"/>
            </p:cNvGraphicFramePr>
            <p:nvPr/>
          </p:nvGraphicFramePr>
          <p:xfrm>
            <a:off x="480" y="1344"/>
            <a:ext cx="1924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Document" r:id="rId3" imgW="5394701" imgH="5788018" progId="Word.Document.8">
                    <p:embed/>
                  </p:oleObj>
                </mc:Choice>
                <mc:Fallback>
                  <p:oleObj name="Document" r:id="rId3" imgW="5394701" imgH="578801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4274"/>
                        <a:stretch>
                          <a:fillRect/>
                        </a:stretch>
                      </p:blipFill>
                      <p:spPr bwMode="auto">
                        <a:xfrm>
                          <a:off x="480" y="1344"/>
                          <a:ext cx="1924" cy="2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689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 model with path and train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22" y="1382751"/>
            <a:ext cx="4616605" cy="4683512"/>
          </a:xfrm>
        </p:spPr>
      </p:pic>
    </p:spTree>
    <p:extLst>
      <p:ext uri="{BB962C8B-B14F-4D97-AF65-F5344CB8AC3E}">
        <p14:creationId xmlns:p14="http://schemas.microsoft.com/office/powerpoint/2010/main" val="119486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Match learned path with Each row of test data</a:t>
            </a:r>
          </a:p>
          <a:p>
            <a:r>
              <a:rPr lang="en-US" dirty="0" smtClean="0"/>
              <a:t>If any path match, </a:t>
            </a:r>
            <a:r>
              <a:rPr lang="en-US" dirty="0" err="1" smtClean="0"/>
              <a:t>test_data</a:t>
            </a:r>
            <a:r>
              <a:rPr lang="en-US" dirty="0" smtClean="0"/>
              <a:t>[‘row] = learned prediction.</a:t>
            </a:r>
          </a:p>
          <a:p>
            <a:r>
              <a:rPr lang="en-US" dirty="0" smtClean="0"/>
              <a:t>Count # of miss match of test data prediction with real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Build path with train data and feed Test data</a:t>
            </a:r>
            <a:br>
              <a:rPr lang="en-US" dirty="0" smtClean="0"/>
            </a:br>
            <a:r>
              <a:rPr lang="en-US" dirty="0" smtClean="0"/>
              <a:t>to predict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7" y="1690687"/>
            <a:ext cx="6422483" cy="3461175"/>
          </a:xfrm>
        </p:spPr>
      </p:pic>
    </p:spTree>
    <p:extLst>
      <p:ext uri="{BB962C8B-B14F-4D97-AF65-F5344CB8AC3E}">
        <p14:creationId xmlns:p14="http://schemas.microsoft.com/office/powerpoint/2010/main" val="94283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Model with different feature size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78" y="2400300"/>
            <a:ext cx="6626922" cy="31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3" y="2207495"/>
            <a:ext cx="9077093" cy="4059489"/>
          </a:xfrm>
        </p:spPr>
      </p:pic>
    </p:spTree>
    <p:extLst>
      <p:ext uri="{BB962C8B-B14F-4D97-AF65-F5344CB8AC3E}">
        <p14:creationId xmlns:p14="http://schemas.microsoft.com/office/powerpoint/2010/main" val="1660456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Model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80" y="1690688"/>
            <a:ext cx="8184996" cy="3706502"/>
          </a:xfrm>
        </p:spPr>
      </p:pic>
    </p:spTree>
    <p:extLst>
      <p:ext uri="{BB962C8B-B14F-4D97-AF65-F5344CB8AC3E}">
        <p14:creationId xmlns:p14="http://schemas.microsoft.com/office/powerpoint/2010/main" val="7645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355" y="541517"/>
            <a:ext cx="10515600" cy="1325563"/>
          </a:xfrm>
        </p:spPr>
        <p:txBody>
          <a:bodyPr/>
          <a:lstStyle/>
          <a:p>
            <a:r>
              <a:rPr lang="en-US" dirty="0"/>
              <a:t>The equation to compute GR is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16" y="199151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we use the class label as X, and each non-class attribute as </a:t>
            </a:r>
            <a:r>
              <a:rPr lang="en-US" dirty="0" err="1" smtClean="0"/>
              <a:t>Y.Lets</a:t>
            </a:r>
            <a:r>
              <a:rPr lang="en-US" dirty="0" smtClean="0"/>
              <a:t> assume X1 is an attribute and X10 is Class Label.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0" y="2300748"/>
            <a:ext cx="4313186" cy="122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err="1" smtClean="0"/>
              <a:t>Df_train</a:t>
            </a:r>
            <a:r>
              <a:rPr lang="en-US" dirty="0" smtClean="0"/>
              <a:t> = </a:t>
            </a:r>
            <a:r>
              <a:rPr lang="en-US" dirty="0" err="1" smtClean="0"/>
              <a:t>graphlab.Sframe</a:t>
            </a:r>
            <a:r>
              <a:rPr lang="en-US" dirty="0" smtClean="0"/>
              <a:t>(‘</a:t>
            </a:r>
            <a:r>
              <a:rPr lang="en-US" dirty="0" err="1" smtClean="0"/>
              <a:t>train_data.csv</a:t>
            </a:r>
            <a:r>
              <a:rPr lang="en-US" dirty="0" smtClean="0"/>
              <a:t>’)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Df_test</a:t>
            </a:r>
            <a:r>
              <a:rPr lang="en-US" dirty="0" smtClean="0"/>
              <a:t> = </a:t>
            </a:r>
            <a:r>
              <a:rPr lang="en-US" dirty="0" err="1" smtClean="0"/>
              <a:t>graphlab.Sframe</a:t>
            </a:r>
            <a:r>
              <a:rPr lang="en-US" dirty="0" smtClean="0"/>
              <a:t>(‘</a:t>
            </a:r>
            <a:r>
              <a:rPr lang="en-US" dirty="0" err="1" smtClean="0"/>
              <a:t>test_data.csv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glance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2" y="2153444"/>
            <a:ext cx="7761248" cy="3695700"/>
          </a:xfrm>
        </p:spPr>
      </p:pic>
    </p:spTree>
    <p:extLst>
      <p:ext uri="{BB962C8B-B14F-4D97-AF65-F5344CB8AC3E}">
        <p14:creationId xmlns:p14="http://schemas.microsoft.com/office/powerpoint/2010/main" val="97553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Split Train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Df_positive</a:t>
            </a:r>
            <a:r>
              <a:rPr lang="en-US" dirty="0" smtClean="0"/>
              <a:t> = (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</a:t>
            </a:r>
            <a:r>
              <a:rPr lang="en-US" dirty="0" smtClean="0"/>
              <a:t>[‘Y’]]== ’positive’)</a:t>
            </a:r>
          </a:p>
          <a:p>
            <a:pPr algn="ctr"/>
            <a:r>
              <a:rPr lang="en-US" dirty="0" err="1" smtClean="0"/>
              <a:t>Df_negative</a:t>
            </a:r>
            <a:r>
              <a:rPr lang="en-US" dirty="0" smtClean="0"/>
              <a:t> = (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</a:t>
            </a:r>
            <a:r>
              <a:rPr lang="en-US" dirty="0" smtClean="0"/>
              <a:t>[‘Y’]]== ’</a:t>
            </a:r>
            <a:r>
              <a:rPr lang="en-US" dirty="0" err="1" smtClean="0"/>
              <a:t>negativetive</a:t>
            </a:r>
            <a:r>
              <a:rPr lang="en-US" dirty="0" smtClean="0"/>
              <a:t>’)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Count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eliment_count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(Counter(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column_name</a:t>
            </a:r>
            <a:r>
              <a:rPr lang="en-US" dirty="0" smtClean="0"/>
              <a:t>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7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Count entropy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7" y="1873405"/>
            <a:ext cx="7038743" cy="3568390"/>
          </a:xfrm>
        </p:spPr>
      </p:pic>
    </p:spTree>
    <p:extLst>
      <p:ext uri="{BB962C8B-B14F-4D97-AF65-F5344CB8AC3E}">
        <p14:creationId xmlns:p14="http://schemas.microsoft.com/office/powerpoint/2010/main" val="168028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Count y entropy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8" y="2051824"/>
            <a:ext cx="7648962" cy="2895620"/>
          </a:xfrm>
        </p:spPr>
      </p:pic>
    </p:spTree>
    <p:extLst>
      <p:ext uri="{BB962C8B-B14F-4D97-AF65-F5344CB8AC3E}">
        <p14:creationId xmlns:p14="http://schemas.microsoft.com/office/powerpoint/2010/main" val="18732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286</Words>
  <Application>Microsoft Macintosh PowerPoint</Application>
  <PresentationFormat>Widescreen</PresentationFormat>
  <Paragraphs>77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Office Theme</vt:lpstr>
      <vt:lpstr>Document</vt:lpstr>
      <vt:lpstr>Decision Tree with C4.5 algorithm Implementation In Python</vt:lpstr>
      <vt:lpstr>Example of a Decision Tree</vt:lpstr>
      <vt:lpstr>The equation to compute GR is      </vt:lpstr>
      <vt:lpstr>Load Data</vt:lpstr>
      <vt:lpstr>A glance of Data</vt:lpstr>
      <vt:lpstr>Split Train Data</vt:lpstr>
      <vt:lpstr> Count element</vt:lpstr>
      <vt:lpstr>Count entropy</vt:lpstr>
      <vt:lpstr>Count y entropy</vt:lpstr>
      <vt:lpstr>Count Conditional Entropy</vt:lpstr>
      <vt:lpstr>Calculate Information Gain</vt:lpstr>
      <vt:lpstr>Get all Possible information Gain</vt:lpstr>
      <vt:lpstr>Get max(IG)</vt:lpstr>
      <vt:lpstr>Get decision feature to split</vt:lpstr>
      <vt:lpstr>Get decision Tree with selected feature &amp; Split Data</vt:lpstr>
      <vt:lpstr>No of Feature to split</vt:lpstr>
      <vt:lpstr>Store features and split result</vt:lpstr>
      <vt:lpstr>Get decision paths from features and splits</vt:lpstr>
      <vt:lpstr>A sample path</vt:lpstr>
      <vt:lpstr>Train model with path and train Data</vt:lpstr>
      <vt:lpstr>Predict Test Data</vt:lpstr>
      <vt:lpstr> Build path with train data and feed Test data to predict</vt:lpstr>
      <vt:lpstr>Prune</vt:lpstr>
      <vt:lpstr>Model Performance</vt:lpstr>
      <vt:lpstr> Model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In Python</dc:title>
  <dc:creator>Feroza kaneez</dc:creator>
  <cp:lastModifiedBy>Feroza kaneez</cp:lastModifiedBy>
  <cp:revision>24</cp:revision>
  <dcterms:created xsi:type="dcterms:W3CDTF">2018-05-09T04:24:45Z</dcterms:created>
  <dcterms:modified xsi:type="dcterms:W3CDTF">2018-06-13T21:54:19Z</dcterms:modified>
</cp:coreProperties>
</file>