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5"/>
  </p:notesMasterIdLst>
  <p:handoutMasterIdLst>
    <p:handoutMasterId r:id="rId36"/>
  </p:handoutMasterIdLst>
  <p:sldIdLst>
    <p:sldId id="384" r:id="rId2"/>
    <p:sldId id="430" r:id="rId3"/>
    <p:sldId id="395" r:id="rId4"/>
    <p:sldId id="397" r:id="rId5"/>
    <p:sldId id="347" r:id="rId6"/>
    <p:sldId id="399" r:id="rId7"/>
    <p:sldId id="424" r:id="rId8"/>
    <p:sldId id="401" r:id="rId9"/>
    <p:sldId id="309" r:id="rId10"/>
    <p:sldId id="284" r:id="rId11"/>
    <p:sldId id="423" r:id="rId12"/>
    <p:sldId id="402" r:id="rId13"/>
    <p:sldId id="421" r:id="rId14"/>
    <p:sldId id="422" r:id="rId15"/>
    <p:sldId id="403" r:id="rId16"/>
    <p:sldId id="425" r:id="rId17"/>
    <p:sldId id="404" r:id="rId18"/>
    <p:sldId id="426" r:id="rId19"/>
    <p:sldId id="405" r:id="rId20"/>
    <p:sldId id="406" r:id="rId21"/>
    <p:sldId id="407" r:id="rId22"/>
    <p:sldId id="408" r:id="rId23"/>
    <p:sldId id="427" r:id="rId24"/>
    <p:sldId id="409" r:id="rId25"/>
    <p:sldId id="410" r:id="rId26"/>
    <p:sldId id="411" r:id="rId27"/>
    <p:sldId id="428" r:id="rId28"/>
    <p:sldId id="413" r:id="rId29"/>
    <p:sldId id="415" r:id="rId30"/>
    <p:sldId id="417" r:id="rId31"/>
    <p:sldId id="419" r:id="rId32"/>
    <p:sldId id="308" r:id="rId33"/>
    <p:sldId id="429" r:id="rId34"/>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CFFFF"/>
    <a:srgbClr val="0033CC"/>
    <a:srgbClr val="E39F16"/>
    <a:srgbClr val="1181AE"/>
    <a:srgbClr val="F7941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8" autoAdjust="0"/>
    <p:restoredTop sz="89779" autoAdjust="0"/>
  </p:normalViewPr>
  <p:slideViewPr>
    <p:cSldViewPr>
      <p:cViewPr>
        <p:scale>
          <a:sx n="60" d="100"/>
          <a:sy n="60" d="100"/>
        </p:scale>
        <p:origin x="-1116" y="-198"/>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952" y="4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26FA-005D-4F83-91B7-4A67E527D09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7035807-436B-4098-B283-CFDB1C2C895B}">
      <dgm:prSet phldrT="[Text]" custT="1"/>
      <dgm:spPr>
        <a:ln w="38100">
          <a:solidFill>
            <a:schemeClr val="bg1"/>
          </a:solidFill>
        </a:ln>
        <a:effectLst>
          <a:outerShdw blurRad="50800" dist="38100" dir="2700000" algn="tl" rotWithShape="0">
            <a:prstClr val="black">
              <a:alpha val="40000"/>
            </a:prstClr>
          </a:outerShdw>
        </a:effectLst>
      </dgm:spPr>
      <dgm:t>
        <a:bodyPr/>
        <a:lstStyle/>
        <a:p>
          <a:r>
            <a:rPr lang="en-US" sz="2400" dirty="0" smtClean="0">
              <a:latin typeface="+mn-lt"/>
            </a:rPr>
            <a:t>pandas - used to perform data manipulation and analysis</a:t>
          </a:r>
          <a:endParaRPr lang="en-US" sz="2400" dirty="0">
            <a:solidFill>
              <a:schemeClr val="bg1"/>
            </a:solidFill>
            <a:latin typeface="+mn-lt"/>
          </a:endParaRPr>
        </a:p>
      </dgm:t>
    </dgm:pt>
    <dgm:pt modelId="{CF38784C-E47C-4381-88BA-3A6C34619753}" type="parTrans" cxnId="{568EF7AE-5E7A-4A4B-8C1E-7742DE39B02B}">
      <dgm:prSet/>
      <dgm:spPr/>
      <dgm:t>
        <a:bodyPr/>
        <a:lstStyle/>
        <a:p>
          <a:endParaRPr lang="en-US" sz="2400">
            <a:solidFill>
              <a:schemeClr val="bg1"/>
            </a:solidFill>
            <a:latin typeface="+mn-lt"/>
          </a:endParaRPr>
        </a:p>
      </dgm:t>
    </dgm:pt>
    <dgm:pt modelId="{9FD588D3-FE2F-4AEF-ABC5-9048826E4994}" type="sibTrans" cxnId="{568EF7AE-5E7A-4A4B-8C1E-7742DE39B02B}">
      <dgm:prSet/>
      <dgm:spPr>
        <a:solidFill>
          <a:schemeClr val="tx1">
            <a:lumMod val="50000"/>
            <a:lumOff val="50000"/>
          </a:schemeClr>
        </a:solidFill>
        <a:ln>
          <a:noFill/>
        </a:ln>
      </dgm:spPr>
      <dgm:t>
        <a:bodyPr/>
        <a:lstStyle/>
        <a:p>
          <a:endParaRPr lang="en-US" sz="2400">
            <a:solidFill>
              <a:schemeClr val="bg1"/>
            </a:solidFill>
            <a:latin typeface="+mn-lt"/>
          </a:endParaRPr>
        </a:p>
      </dgm:t>
    </dgm:pt>
    <dgm:pt modelId="{493133E4-0A75-4988-B893-C64C3896137C}">
      <dgm:prSet phldrT="[Text]" custT="1"/>
      <dgm:spPr>
        <a:solidFill>
          <a:schemeClr val="accent2"/>
        </a:solidFill>
        <a:ln w="38100">
          <a:solidFill>
            <a:schemeClr val="bg1"/>
          </a:solidFill>
        </a:ln>
        <a:effectLst>
          <a:outerShdw blurRad="50800" dist="38100" dir="2700000" algn="tl" rotWithShape="0">
            <a:prstClr val="black">
              <a:alpha val="40000"/>
            </a:prstClr>
          </a:outerShdw>
        </a:effectLst>
      </dgm:spPr>
      <dgm:t>
        <a:bodyPr/>
        <a:lstStyle/>
        <a:p>
          <a:r>
            <a:rPr lang="en-US" sz="2400" dirty="0" err="1" smtClean="0"/>
            <a:t>numpy</a:t>
          </a:r>
          <a:r>
            <a:rPr lang="en-US" sz="2400" dirty="0" smtClean="0"/>
            <a:t> - used to perform a wide variety of mathematical operations on arrays</a:t>
          </a:r>
          <a:endParaRPr lang="en-US" sz="2400" dirty="0">
            <a:solidFill>
              <a:schemeClr val="bg1"/>
            </a:solidFill>
            <a:latin typeface="+mn-lt"/>
          </a:endParaRPr>
        </a:p>
      </dgm:t>
    </dgm:pt>
    <dgm:pt modelId="{786492F5-D397-4BFF-8CD6-C70719EE8EC7}" type="parTrans" cxnId="{BBC9D532-9666-4D18-8598-ADC8785C9EE5}">
      <dgm:prSet/>
      <dgm:spPr/>
      <dgm:t>
        <a:bodyPr/>
        <a:lstStyle/>
        <a:p>
          <a:endParaRPr lang="en-US" sz="2400">
            <a:solidFill>
              <a:schemeClr val="bg1"/>
            </a:solidFill>
            <a:latin typeface="+mn-lt"/>
          </a:endParaRPr>
        </a:p>
      </dgm:t>
    </dgm:pt>
    <dgm:pt modelId="{5407D118-DF82-41F2-B25C-B08B875AD3C1}" type="sibTrans" cxnId="{BBC9D532-9666-4D18-8598-ADC8785C9EE5}">
      <dgm:prSet/>
      <dgm:spPr/>
      <dgm:t>
        <a:bodyPr/>
        <a:lstStyle/>
        <a:p>
          <a:endParaRPr lang="en-US" sz="2400">
            <a:solidFill>
              <a:schemeClr val="bg1"/>
            </a:solidFill>
            <a:latin typeface="+mn-lt"/>
          </a:endParaRPr>
        </a:p>
      </dgm:t>
    </dgm:pt>
    <dgm:pt modelId="{05AAF50B-5C87-4E19-B1B3-38E188CC8D32}">
      <dgm:prSet phldrT="[Text]" custT="1"/>
      <dgm:spPr>
        <a:solidFill>
          <a:schemeClr val="accent3"/>
        </a:solidFill>
        <a:ln w="38100">
          <a:solidFill>
            <a:schemeClr val="bg1"/>
          </a:solidFill>
        </a:ln>
        <a:effectLst>
          <a:outerShdw blurRad="50800" dist="38100" dir="2700000" algn="tl" rotWithShape="0">
            <a:prstClr val="black">
              <a:alpha val="40000"/>
            </a:prstClr>
          </a:outerShdw>
        </a:effectLst>
      </dgm:spPr>
      <dgm:t>
        <a:bodyPr/>
        <a:lstStyle/>
        <a:p>
          <a:r>
            <a:rPr lang="en-US" sz="2400" dirty="0" err="1" smtClean="0">
              <a:solidFill>
                <a:schemeClr val="tx1"/>
              </a:solidFill>
            </a:rPr>
            <a:t>matplotlib</a:t>
          </a:r>
          <a:r>
            <a:rPr lang="en-US" sz="2400" dirty="0" smtClean="0">
              <a:solidFill>
                <a:schemeClr val="tx1"/>
              </a:solidFill>
            </a:rPr>
            <a:t> - used for data visualization and graphical plotting</a:t>
          </a:r>
          <a:endParaRPr lang="en-US" sz="2400" dirty="0">
            <a:solidFill>
              <a:schemeClr val="tx1"/>
            </a:solidFill>
            <a:latin typeface="+mn-lt"/>
          </a:endParaRPr>
        </a:p>
      </dgm:t>
    </dgm:pt>
    <dgm:pt modelId="{7FF2B4BD-297A-43EE-8D5C-D466EF2F37C8}" type="parTrans" cxnId="{EE9B1865-1468-41CE-9B5A-69A5D2D9CDD8}">
      <dgm:prSet/>
      <dgm:spPr/>
      <dgm:t>
        <a:bodyPr/>
        <a:lstStyle/>
        <a:p>
          <a:endParaRPr lang="en-US" sz="2400">
            <a:solidFill>
              <a:schemeClr val="bg1"/>
            </a:solidFill>
            <a:latin typeface="+mn-lt"/>
          </a:endParaRPr>
        </a:p>
      </dgm:t>
    </dgm:pt>
    <dgm:pt modelId="{16810300-1F98-4C00-98C7-7F4C93CDEE9E}" type="sibTrans" cxnId="{EE9B1865-1468-41CE-9B5A-69A5D2D9CDD8}">
      <dgm:prSet/>
      <dgm:spPr/>
      <dgm:t>
        <a:bodyPr/>
        <a:lstStyle/>
        <a:p>
          <a:endParaRPr lang="en-US" sz="2400">
            <a:solidFill>
              <a:schemeClr val="bg1"/>
            </a:solidFill>
            <a:latin typeface="+mn-lt"/>
          </a:endParaRPr>
        </a:p>
      </dgm:t>
    </dgm:pt>
    <dgm:pt modelId="{C8D3EB2C-1B33-49F1-A09D-9D8BC98DCFFC}">
      <dgm:prSet custT="1"/>
      <dgm:spPr>
        <a:solidFill>
          <a:schemeClr val="accent4"/>
        </a:solidFill>
        <a:ln w="38100">
          <a:solidFill>
            <a:schemeClr val="bg1"/>
          </a:solidFill>
        </a:ln>
        <a:effectLst>
          <a:outerShdw blurRad="50800" dist="38100" dir="2700000" algn="tl" rotWithShape="0">
            <a:prstClr val="black">
              <a:alpha val="40000"/>
            </a:prstClr>
          </a:outerShdw>
        </a:effectLst>
      </dgm:spPr>
      <dgm:t>
        <a:bodyPr/>
        <a:lstStyle/>
        <a:p>
          <a:r>
            <a:rPr lang="en-US" sz="2400" dirty="0" err="1" smtClean="0">
              <a:solidFill>
                <a:schemeClr val="tx1"/>
              </a:solidFill>
            </a:rPr>
            <a:t>seaborn</a:t>
          </a:r>
          <a:r>
            <a:rPr lang="en-US" sz="2400" dirty="0" smtClean="0">
              <a:solidFill>
                <a:schemeClr val="tx1"/>
              </a:solidFill>
            </a:rPr>
            <a:t> - built on top of </a:t>
          </a:r>
          <a:r>
            <a:rPr lang="en-US" sz="2400" dirty="0" err="1" smtClean="0">
              <a:solidFill>
                <a:schemeClr val="tx1"/>
              </a:solidFill>
            </a:rPr>
            <a:t>matplotlib</a:t>
          </a:r>
          <a:r>
            <a:rPr lang="en-US" sz="2400" dirty="0" smtClean="0">
              <a:solidFill>
                <a:schemeClr val="tx1"/>
              </a:solidFill>
            </a:rPr>
            <a:t> with similar functionalities</a:t>
          </a:r>
          <a:endParaRPr lang="en-US" sz="2400" dirty="0">
            <a:solidFill>
              <a:schemeClr val="tx1"/>
            </a:solidFill>
            <a:latin typeface="+mn-lt"/>
          </a:endParaRPr>
        </a:p>
      </dgm:t>
    </dgm:pt>
    <dgm:pt modelId="{E4244590-7546-41EF-B8E3-CE696B7074AA}" type="parTrans" cxnId="{1A156D4A-22BD-4D92-84FE-40225A3AEAE5}">
      <dgm:prSet/>
      <dgm:spPr/>
      <dgm:t>
        <a:bodyPr/>
        <a:lstStyle/>
        <a:p>
          <a:endParaRPr lang="en-US" sz="2400">
            <a:solidFill>
              <a:schemeClr val="bg1"/>
            </a:solidFill>
            <a:latin typeface="+mn-lt"/>
          </a:endParaRPr>
        </a:p>
      </dgm:t>
    </dgm:pt>
    <dgm:pt modelId="{858B79B7-C7F1-4032-BEBB-EED6A59C485A}" type="sibTrans" cxnId="{1A156D4A-22BD-4D92-84FE-40225A3AEAE5}">
      <dgm:prSet/>
      <dgm:spPr/>
      <dgm:t>
        <a:bodyPr/>
        <a:lstStyle/>
        <a:p>
          <a:endParaRPr lang="en-US" sz="2400">
            <a:solidFill>
              <a:schemeClr val="bg1"/>
            </a:solidFill>
            <a:latin typeface="+mn-lt"/>
          </a:endParaRPr>
        </a:p>
      </dgm:t>
    </dgm:pt>
    <dgm:pt modelId="{A96F4048-1F86-40B8-8EB8-B0D3CCB904AC}">
      <dgm:prSet custT="1"/>
      <dgm:spPr>
        <a:solidFill>
          <a:schemeClr val="accent6"/>
        </a:solidFill>
        <a:ln w="38100">
          <a:solidFill>
            <a:schemeClr val="bg1"/>
          </a:solidFill>
        </a:ln>
        <a:effectLst>
          <a:outerShdw blurRad="50800" dist="38100" dir="2700000" algn="tl" rotWithShape="0">
            <a:prstClr val="black">
              <a:alpha val="40000"/>
            </a:prstClr>
          </a:outerShdw>
        </a:effectLst>
      </dgm:spPr>
      <dgm:t>
        <a:bodyPr/>
        <a:lstStyle/>
        <a:p>
          <a:r>
            <a:rPr lang="en-US" sz="2400" dirty="0" smtClean="0"/>
            <a:t>%</a:t>
          </a:r>
          <a:r>
            <a:rPr lang="en-US" sz="2400" dirty="0" err="1" smtClean="0"/>
            <a:t>matplotlib</a:t>
          </a:r>
          <a:r>
            <a:rPr lang="en-US" sz="2400" dirty="0" smtClean="0"/>
            <a:t> - to enable the inline plotting</a:t>
          </a:r>
          <a:endParaRPr lang="en-US" sz="2400" dirty="0">
            <a:solidFill>
              <a:schemeClr val="bg1"/>
            </a:solidFill>
            <a:latin typeface="+mn-lt"/>
          </a:endParaRPr>
        </a:p>
      </dgm:t>
    </dgm:pt>
    <dgm:pt modelId="{FB4DE79F-C8CE-4AD5-908F-46F2DD11FEAF}" type="parTrans" cxnId="{836D2420-AD9D-45DF-9FEC-CF5DD690EEA6}">
      <dgm:prSet/>
      <dgm:spPr/>
      <dgm:t>
        <a:bodyPr/>
        <a:lstStyle/>
        <a:p>
          <a:endParaRPr lang="en-US" sz="2400">
            <a:solidFill>
              <a:schemeClr val="bg1"/>
            </a:solidFill>
            <a:latin typeface="+mn-lt"/>
          </a:endParaRPr>
        </a:p>
      </dgm:t>
    </dgm:pt>
    <dgm:pt modelId="{8A04FE2A-8093-4AA8-9662-819B2383A01F}" type="sibTrans" cxnId="{836D2420-AD9D-45DF-9FEC-CF5DD690EEA6}">
      <dgm:prSet/>
      <dgm:spPr/>
      <dgm:t>
        <a:bodyPr/>
        <a:lstStyle/>
        <a:p>
          <a:endParaRPr lang="en-US" sz="2400">
            <a:solidFill>
              <a:schemeClr val="bg1"/>
            </a:solidFill>
            <a:latin typeface="+mn-lt"/>
          </a:endParaRPr>
        </a:p>
      </dgm:t>
    </dgm:pt>
    <dgm:pt modelId="{1A27FCBB-E541-4E0E-B1EF-0DC3B82F7D6B}" type="pres">
      <dgm:prSet presAssocID="{B61026FA-005D-4F83-91B7-4A67E527D09C}" presName="Name0" presStyleCnt="0">
        <dgm:presLayoutVars>
          <dgm:chMax val="7"/>
          <dgm:chPref val="7"/>
          <dgm:dir/>
        </dgm:presLayoutVars>
      </dgm:prSet>
      <dgm:spPr/>
      <dgm:t>
        <a:bodyPr/>
        <a:lstStyle/>
        <a:p>
          <a:endParaRPr lang="en-US"/>
        </a:p>
      </dgm:t>
    </dgm:pt>
    <dgm:pt modelId="{1FECFB32-E6B3-4745-B74B-03EBCFD88A4F}" type="pres">
      <dgm:prSet presAssocID="{B61026FA-005D-4F83-91B7-4A67E527D09C}" presName="Name1" presStyleCnt="0"/>
      <dgm:spPr/>
    </dgm:pt>
    <dgm:pt modelId="{E80E83BC-FA7D-41C4-ADB9-CFD4B5BC7C27}" type="pres">
      <dgm:prSet presAssocID="{B61026FA-005D-4F83-91B7-4A67E527D09C}" presName="cycle" presStyleCnt="0"/>
      <dgm:spPr/>
    </dgm:pt>
    <dgm:pt modelId="{60030C70-F1E5-4987-AFAD-C98CFD15F308}" type="pres">
      <dgm:prSet presAssocID="{B61026FA-005D-4F83-91B7-4A67E527D09C}" presName="srcNode" presStyleLbl="node1" presStyleIdx="0" presStyleCnt="5"/>
      <dgm:spPr/>
    </dgm:pt>
    <dgm:pt modelId="{75CD2D43-FF46-486F-8F92-07E6EFDCB430}" type="pres">
      <dgm:prSet presAssocID="{B61026FA-005D-4F83-91B7-4A67E527D09C}" presName="conn" presStyleLbl="parChTrans1D2" presStyleIdx="0" presStyleCnt="1"/>
      <dgm:spPr/>
      <dgm:t>
        <a:bodyPr/>
        <a:lstStyle/>
        <a:p>
          <a:endParaRPr lang="en-US"/>
        </a:p>
      </dgm:t>
    </dgm:pt>
    <dgm:pt modelId="{45661116-E63B-4383-BA11-80CAAF8FBF7E}" type="pres">
      <dgm:prSet presAssocID="{B61026FA-005D-4F83-91B7-4A67E527D09C}" presName="extraNode" presStyleLbl="node1" presStyleIdx="0" presStyleCnt="5"/>
      <dgm:spPr/>
    </dgm:pt>
    <dgm:pt modelId="{4AF4D685-69D0-43E3-9F8A-CC8E8769CF62}" type="pres">
      <dgm:prSet presAssocID="{B61026FA-005D-4F83-91B7-4A67E527D09C}" presName="dstNode" presStyleLbl="node1" presStyleIdx="0" presStyleCnt="5"/>
      <dgm:spPr/>
    </dgm:pt>
    <dgm:pt modelId="{2EDA5132-F085-4E3B-BEF6-ED2C397CDBF7}" type="pres">
      <dgm:prSet presAssocID="{C7035807-436B-4098-B283-CFDB1C2C895B}" presName="text_1" presStyleLbl="node1" presStyleIdx="0" presStyleCnt="5">
        <dgm:presLayoutVars>
          <dgm:bulletEnabled val="1"/>
        </dgm:presLayoutVars>
      </dgm:prSet>
      <dgm:spPr>
        <a:prstGeom prst="roundRect">
          <a:avLst/>
        </a:prstGeom>
      </dgm:spPr>
      <dgm:t>
        <a:bodyPr/>
        <a:lstStyle/>
        <a:p>
          <a:endParaRPr lang="en-US"/>
        </a:p>
      </dgm:t>
    </dgm:pt>
    <dgm:pt modelId="{4A080864-EA3F-460E-A43D-87F682A0B74D}" type="pres">
      <dgm:prSet presAssocID="{C7035807-436B-4098-B283-CFDB1C2C895B}" presName="accent_1" presStyleCnt="0"/>
      <dgm:spPr/>
    </dgm:pt>
    <dgm:pt modelId="{ED3C09F1-2D6D-4190-9E6D-EDDB3272A725}" type="pres">
      <dgm:prSet presAssocID="{C7035807-436B-4098-B283-CFDB1C2C895B}" presName="accentRepeatNode" presStyleLbl="solidFgAcc1" presStyleIdx="0" presStyleCnt="5"/>
      <dgm:spPr>
        <a:ln w="38100">
          <a:solidFill>
            <a:schemeClr val="accent1"/>
          </a:solidFill>
        </a:ln>
      </dgm:spPr>
    </dgm:pt>
    <dgm:pt modelId="{890952B4-38AA-41FF-A5D3-8211D557B0E1}" type="pres">
      <dgm:prSet presAssocID="{493133E4-0A75-4988-B893-C64C3896137C}" presName="text_2" presStyleLbl="node1" presStyleIdx="1" presStyleCnt="5">
        <dgm:presLayoutVars>
          <dgm:bulletEnabled val="1"/>
        </dgm:presLayoutVars>
      </dgm:prSet>
      <dgm:spPr>
        <a:prstGeom prst="roundRect">
          <a:avLst/>
        </a:prstGeom>
      </dgm:spPr>
      <dgm:t>
        <a:bodyPr/>
        <a:lstStyle/>
        <a:p>
          <a:endParaRPr lang="en-US"/>
        </a:p>
      </dgm:t>
    </dgm:pt>
    <dgm:pt modelId="{E83AB650-1351-42AD-B40B-62B6DEA53B72}" type="pres">
      <dgm:prSet presAssocID="{493133E4-0A75-4988-B893-C64C3896137C}" presName="accent_2" presStyleCnt="0"/>
      <dgm:spPr/>
    </dgm:pt>
    <dgm:pt modelId="{BCF104F0-8207-4D4B-8D30-9B5FF072325D}" type="pres">
      <dgm:prSet presAssocID="{493133E4-0A75-4988-B893-C64C3896137C}" presName="accentRepeatNode" presStyleLbl="solidFgAcc1" presStyleIdx="1" presStyleCnt="5" custLinFactNeighborX="-1920" custLinFactNeighborY="33"/>
      <dgm:spPr/>
      <dgm:t>
        <a:bodyPr/>
        <a:lstStyle/>
        <a:p>
          <a:endParaRPr lang="en-US"/>
        </a:p>
      </dgm:t>
    </dgm:pt>
    <dgm:pt modelId="{1D64D228-CAB5-4574-A504-DE95AB25EA27}" type="pres">
      <dgm:prSet presAssocID="{05AAF50B-5C87-4E19-B1B3-38E188CC8D32}" presName="text_3" presStyleLbl="node1" presStyleIdx="2" presStyleCnt="5">
        <dgm:presLayoutVars>
          <dgm:bulletEnabled val="1"/>
        </dgm:presLayoutVars>
      </dgm:prSet>
      <dgm:spPr>
        <a:prstGeom prst="roundRect">
          <a:avLst/>
        </a:prstGeom>
      </dgm:spPr>
      <dgm:t>
        <a:bodyPr/>
        <a:lstStyle/>
        <a:p>
          <a:endParaRPr lang="en-US"/>
        </a:p>
      </dgm:t>
    </dgm:pt>
    <dgm:pt modelId="{BF4E84FF-9029-4B61-A15A-25C1445C740A}" type="pres">
      <dgm:prSet presAssocID="{05AAF50B-5C87-4E19-B1B3-38E188CC8D32}" presName="accent_3" presStyleCnt="0"/>
      <dgm:spPr/>
    </dgm:pt>
    <dgm:pt modelId="{D318C2A8-EF24-405C-81FA-6A044674B627}" type="pres">
      <dgm:prSet presAssocID="{05AAF50B-5C87-4E19-B1B3-38E188CC8D32}" presName="accentRepeatNode" presStyleLbl="solidFgAcc1" presStyleIdx="2" presStyleCnt="5"/>
      <dgm:spPr>
        <a:ln w="38100">
          <a:solidFill>
            <a:schemeClr val="accent3"/>
          </a:solidFill>
        </a:ln>
      </dgm:spPr>
      <dgm:t>
        <a:bodyPr/>
        <a:lstStyle/>
        <a:p>
          <a:endParaRPr lang="en-US"/>
        </a:p>
      </dgm:t>
    </dgm:pt>
    <dgm:pt modelId="{9D6787BB-1453-4DA2-861D-55C8D5BC14DD}" type="pres">
      <dgm:prSet presAssocID="{C8D3EB2C-1B33-49F1-A09D-9D8BC98DCFFC}" presName="text_4" presStyleLbl="node1" presStyleIdx="3" presStyleCnt="5">
        <dgm:presLayoutVars>
          <dgm:bulletEnabled val="1"/>
        </dgm:presLayoutVars>
      </dgm:prSet>
      <dgm:spPr>
        <a:prstGeom prst="roundRect">
          <a:avLst/>
        </a:prstGeom>
      </dgm:spPr>
      <dgm:t>
        <a:bodyPr/>
        <a:lstStyle/>
        <a:p>
          <a:endParaRPr lang="en-US"/>
        </a:p>
      </dgm:t>
    </dgm:pt>
    <dgm:pt modelId="{6445DC0A-CE26-4AB2-8731-BC6E51433055}" type="pres">
      <dgm:prSet presAssocID="{C8D3EB2C-1B33-49F1-A09D-9D8BC98DCFFC}" presName="accent_4" presStyleCnt="0"/>
      <dgm:spPr/>
    </dgm:pt>
    <dgm:pt modelId="{E5C31066-E276-44EE-AA8A-6739FF02CE8E}" type="pres">
      <dgm:prSet presAssocID="{C8D3EB2C-1B33-49F1-A09D-9D8BC98DCFFC}" presName="accentRepeatNode" presStyleLbl="solidFgAcc1" presStyleIdx="3" presStyleCnt="5"/>
      <dgm:spPr>
        <a:ln w="38100">
          <a:solidFill>
            <a:schemeClr val="accent4"/>
          </a:solidFill>
        </a:ln>
      </dgm:spPr>
    </dgm:pt>
    <dgm:pt modelId="{3A56A0E3-B579-4A51-9047-4696CD9A7063}" type="pres">
      <dgm:prSet presAssocID="{A96F4048-1F86-40B8-8EB8-B0D3CCB904AC}" presName="text_5" presStyleLbl="node1" presStyleIdx="4" presStyleCnt="5" custLinFactNeighborX="925" custLinFactNeighborY="-1092">
        <dgm:presLayoutVars>
          <dgm:bulletEnabled val="1"/>
        </dgm:presLayoutVars>
      </dgm:prSet>
      <dgm:spPr>
        <a:prstGeom prst="roundRect">
          <a:avLst/>
        </a:prstGeom>
      </dgm:spPr>
      <dgm:t>
        <a:bodyPr/>
        <a:lstStyle/>
        <a:p>
          <a:endParaRPr lang="en-US"/>
        </a:p>
      </dgm:t>
    </dgm:pt>
    <dgm:pt modelId="{5DF17D16-4460-4468-895F-5280190648E0}" type="pres">
      <dgm:prSet presAssocID="{A96F4048-1F86-40B8-8EB8-B0D3CCB904AC}" presName="accent_5" presStyleCnt="0"/>
      <dgm:spPr/>
    </dgm:pt>
    <dgm:pt modelId="{C565211A-F819-4789-B901-16E10409A102}" type="pres">
      <dgm:prSet presAssocID="{A96F4048-1F86-40B8-8EB8-B0D3CCB904AC}" presName="accentRepeatNode" presStyleLbl="solidFgAcc1" presStyleIdx="4" presStyleCnt="5"/>
      <dgm:spPr>
        <a:ln w="38100">
          <a:solidFill>
            <a:schemeClr val="accent6"/>
          </a:solidFill>
        </a:ln>
      </dgm:spPr>
    </dgm:pt>
  </dgm:ptLst>
  <dgm:cxnLst>
    <dgm:cxn modelId="{0DD58272-4520-BA4D-81AC-7DCAD2DA1A1E}" type="presOf" srcId="{C8D3EB2C-1B33-49F1-A09D-9D8BC98DCFFC}" destId="{9D6787BB-1453-4DA2-861D-55C8D5BC14DD}" srcOrd="0" destOrd="0" presId="urn:microsoft.com/office/officeart/2008/layout/VerticalCurvedList"/>
    <dgm:cxn modelId="{EE9B1865-1468-41CE-9B5A-69A5D2D9CDD8}" srcId="{B61026FA-005D-4F83-91B7-4A67E527D09C}" destId="{05AAF50B-5C87-4E19-B1B3-38E188CC8D32}" srcOrd="2" destOrd="0" parTransId="{7FF2B4BD-297A-43EE-8D5C-D466EF2F37C8}" sibTransId="{16810300-1F98-4C00-98C7-7F4C93CDEE9E}"/>
    <dgm:cxn modelId="{9D11DD43-469B-4849-9BB1-87F4C316A7C3}" type="presOf" srcId="{9FD588D3-FE2F-4AEF-ABC5-9048826E4994}" destId="{75CD2D43-FF46-486F-8F92-07E6EFDCB430}" srcOrd="0" destOrd="0" presId="urn:microsoft.com/office/officeart/2008/layout/VerticalCurvedList"/>
    <dgm:cxn modelId="{BBC9D532-9666-4D18-8598-ADC8785C9EE5}" srcId="{B61026FA-005D-4F83-91B7-4A67E527D09C}" destId="{493133E4-0A75-4988-B893-C64C3896137C}" srcOrd="1" destOrd="0" parTransId="{786492F5-D397-4BFF-8CD6-C70719EE8EC7}" sibTransId="{5407D118-DF82-41F2-B25C-B08B875AD3C1}"/>
    <dgm:cxn modelId="{568EF7AE-5E7A-4A4B-8C1E-7742DE39B02B}" srcId="{B61026FA-005D-4F83-91B7-4A67E527D09C}" destId="{C7035807-436B-4098-B283-CFDB1C2C895B}" srcOrd="0" destOrd="0" parTransId="{CF38784C-E47C-4381-88BA-3A6C34619753}" sibTransId="{9FD588D3-FE2F-4AEF-ABC5-9048826E4994}"/>
    <dgm:cxn modelId="{836D2420-AD9D-45DF-9FEC-CF5DD690EEA6}" srcId="{B61026FA-005D-4F83-91B7-4A67E527D09C}" destId="{A96F4048-1F86-40B8-8EB8-B0D3CCB904AC}" srcOrd="4" destOrd="0" parTransId="{FB4DE79F-C8CE-4AD5-908F-46F2DD11FEAF}" sibTransId="{8A04FE2A-8093-4AA8-9662-819B2383A01F}"/>
    <dgm:cxn modelId="{AAD16551-5A5E-FC49-BB58-6B94BB6104A9}" type="presOf" srcId="{B61026FA-005D-4F83-91B7-4A67E527D09C}" destId="{1A27FCBB-E541-4E0E-B1EF-0DC3B82F7D6B}" srcOrd="0" destOrd="0" presId="urn:microsoft.com/office/officeart/2008/layout/VerticalCurvedList"/>
    <dgm:cxn modelId="{1A156D4A-22BD-4D92-84FE-40225A3AEAE5}" srcId="{B61026FA-005D-4F83-91B7-4A67E527D09C}" destId="{C8D3EB2C-1B33-49F1-A09D-9D8BC98DCFFC}" srcOrd="3" destOrd="0" parTransId="{E4244590-7546-41EF-B8E3-CE696B7074AA}" sibTransId="{858B79B7-C7F1-4032-BEBB-EED6A59C485A}"/>
    <dgm:cxn modelId="{AB680935-48A9-1C4A-AD3D-8D690F739DC4}" type="presOf" srcId="{A96F4048-1F86-40B8-8EB8-B0D3CCB904AC}" destId="{3A56A0E3-B579-4A51-9047-4696CD9A7063}" srcOrd="0" destOrd="0" presId="urn:microsoft.com/office/officeart/2008/layout/VerticalCurvedList"/>
    <dgm:cxn modelId="{4108BF3B-2A79-4849-8B84-9C7D5064644E}" type="presOf" srcId="{493133E4-0A75-4988-B893-C64C3896137C}" destId="{890952B4-38AA-41FF-A5D3-8211D557B0E1}" srcOrd="0" destOrd="0" presId="urn:microsoft.com/office/officeart/2008/layout/VerticalCurvedList"/>
    <dgm:cxn modelId="{A06B8B42-2991-574A-B300-7570D0468C1B}" type="presOf" srcId="{C7035807-436B-4098-B283-CFDB1C2C895B}" destId="{2EDA5132-F085-4E3B-BEF6-ED2C397CDBF7}" srcOrd="0" destOrd="0" presId="urn:microsoft.com/office/officeart/2008/layout/VerticalCurvedList"/>
    <dgm:cxn modelId="{B62A9530-F903-664A-89C6-DAD414C0ED72}" type="presOf" srcId="{05AAF50B-5C87-4E19-B1B3-38E188CC8D32}" destId="{1D64D228-CAB5-4574-A504-DE95AB25EA27}" srcOrd="0" destOrd="0" presId="urn:microsoft.com/office/officeart/2008/layout/VerticalCurvedList"/>
    <dgm:cxn modelId="{A5C964ED-2DBA-7442-846C-91AD59BC5796}" type="presParOf" srcId="{1A27FCBB-E541-4E0E-B1EF-0DC3B82F7D6B}" destId="{1FECFB32-E6B3-4745-B74B-03EBCFD88A4F}" srcOrd="0" destOrd="0" presId="urn:microsoft.com/office/officeart/2008/layout/VerticalCurvedList"/>
    <dgm:cxn modelId="{C250C0CC-D4B7-D747-A48E-2EE8033D92A0}" type="presParOf" srcId="{1FECFB32-E6B3-4745-B74B-03EBCFD88A4F}" destId="{E80E83BC-FA7D-41C4-ADB9-CFD4B5BC7C27}" srcOrd="0" destOrd="0" presId="urn:microsoft.com/office/officeart/2008/layout/VerticalCurvedList"/>
    <dgm:cxn modelId="{5103C171-47F0-F448-A513-4649D65C8DC6}" type="presParOf" srcId="{E80E83BC-FA7D-41C4-ADB9-CFD4B5BC7C27}" destId="{60030C70-F1E5-4987-AFAD-C98CFD15F308}" srcOrd="0" destOrd="0" presId="urn:microsoft.com/office/officeart/2008/layout/VerticalCurvedList"/>
    <dgm:cxn modelId="{E94CB5FA-7DA1-CE43-965F-1C56B534F3B0}" type="presParOf" srcId="{E80E83BC-FA7D-41C4-ADB9-CFD4B5BC7C27}" destId="{75CD2D43-FF46-486F-8F92-07E6EFDCB430}" srcOrd="1" destOrd="0" presId="urn:microsoft.com/office/officeart/2008/layout/VerticalCurvedList"/>
    <dgm:cxn modelId="{1C501B0C-49B4-324C-8988-6B90A9E03655}" type="presParOf" srcId="{E80E83BC-FA7D-41C4-ADB9-CFD4B5BC7C27}" destId="{45661116-E63B-4383-BA11-80CAAF8FBF7E}" srcOrd="2" destOrd="0" presId="urn:microsoft.com/office/officeart/2008/layout/VerticalCurvedList"/>
    <dgm:cxn modelId="{52558EF1-08FD-B449-B9A6-F3D939E069D1}" type="presParOf" srcId="{E80E83BC-FA7D-41C4-ADB9-CFD4B5BC7C27}" destId="{4AF4D685-69D0-43E3-9F8A-CC8E8769CF62}" srcOrd="3" destOrd="0" presId="urn:microsoft.com/office/officeart/2008/layout/VerticalCurvedList"/>
    <dgm:cxn modelId="{2D1A91BD-03DB-8C4D-AB30-A328336DEE67}" type="presParOf" srcId="{1FECFB32-E6B3-4745-B74B-03EBCFD88A4F}" destId="{2EDA5132-F085-4E3B-BEF6-ED2C397CDBF7}" srcOrd="1" destOrd="0" presId="urn:microsoft.com/office/officeart/2008/layout/VerticalCurvedList"/>
    <dgm:cxn modelId="{EC753BC0-7D69-EA4F-8735-52DCD0657939}" type="presParOf" srcId="{1FECFB32-E6B3-4745-B74B-03EBCFD88A4F}" destId="{4A080864-EA3F-460E-A43D-87F682A0B74D}" srcOrd="2" destOrd="0" presId="urn:microsoft.com/office/officeart/2008/layout/VerticalCurvedList"/>
    <dgm:cxn modelId="{BABBE586-BBBD-6F46-ACE8-031A6CCC0E93}" type="presParOf" srcId="{4A080864-EA3F-460E-A43D-87F682A0B74D}" destId="{ED3C09F1-2D6D-4190-9E6D-EDDB3272A725}" srcOrd="0" destOrd="0" presId="urn:microsoft.com/office/officeart/2008/layout/VerticalCurvedList"/>
    <dgm:cxn modelId="{3B29E863-6DED-8D46-B54A-437B4977CD9F}" type="presParOf" srcId="{1FECFB32-E6B3-4745-B74B-03EBCFD88A4F}" destId="{890952B4-38AA-41FF-A5D3-8211D557B0E1}" srcOrd="3" destOrd="0" presId="urn:microsoft.com/office/officeart/2008/layout/VerticalCurvedList"/>
    <dgm:cxn modelId="{B716654D-076E-CE44-8EB2-B37B5E56536D}" type="presParOf" srcId="{1FECFB32-E6B3-4745-B74B-03EBCFD88A4F}" destId="{E83AB650-1351-42AD-B40B-62B6DEA53B72}" srcOrd="4" destOrd="0" presId="urn:microsoft.com/office/officeart/2008/layout/VerticalCurvedList"/>
    <dgm:cxn modelId="{8AD5E4A0-37D0-C740-9CD1-3AF105912A9F}" type="presParOf" srcId="{E83AB650-1351-42AD-B40B-62B6DEA53B72}" destId="{BCF104F0-8207-4D4B-8D30-9B5FF072325D}" srcOrd="0" destOrd="0" presId="urn:microsoft.com/office/officeart/2008/layout/VerticalCurvedList"/>
    <dgm:cxn modelId="{B466FB31-7EC1-DB49-9A79-E36C4F9ECA0D}" type="presParOf" srcId="{1FECFB32-E6B3-4745-B74B-03EBCFD88A4F}" destId="{1D64D228-CAB5-4574-A504-DE95AB25EA27}" srcOrd="5" destOrd="0" presId="urn:microsoft.com/office/officeart/2008/layout/VerticalCurvedList"/>
    <dgm:cxn modelId="{CF13D80E-21A3-F04D-A365-93DD4374314B}" type="presParOf" srcId="{1FECFB32-E6B3-4745-B74B-03EBCFD88A4F}" destId="{BF4E84FF-9029-4B61-A15A-25C1445C740A}" srcOrd="6" destOrd="0" presId="urn:microsoft.com/office/officeart/2008/layout/VerticalCurvedList"/>
    <dgm:cxn modelId="{4AFA633E-C550-B24D-BA84-81DB74662097}" type="presParOf" srcId="{BF4E84FF-9029-4B61-A15A-25C1445C740A}" destId="{D318C2A8-EF24-405C-81FA-6A044674B627}" srcOrd="0" destOrd="0" presId="urn:microsoft.com/office/officeart/2008/layout/VerticalCurvedList"/>
    <dgm:cxn modelId="{5291EEF9-E788-5F45-B6F1-378CE737C0B1}" type="presParOf" srcId="{1FECFB32-E6B3-4745-B74B-03EBCFD88A4F}" destId="{9D6787BB-1453-4DA2-861D-55C8D5BC14DD}" srcOrd="7" destOrd="0" presId="urn:microsoft.com/office/officeart/2008/layout/VerticalCurvedList"/>
    <dgm:cxn modelId="{2EDDCBF1-DA5E-C448-BC00-E5A234829445}" type="presParOf" srcId="{1FECFB32-E6B3-4745-B74B-03EBCFD88A4F}" destId="{6445DC0A-CE26-4AB2-8731-BC6E51433055}" srcOrd="8" destOrd="0" presId="urn:microsoft.com/office/officeart/2008/layout/VerticalCurvedList"/>
    <dgm:cxn modelId="{0E2F1DE9-630F-EF4C-89B2-78FD1168B22B}" type="presParOf" srcId="{6445DC0A-CE26-4AB2-8731-BC6E51433055}" destId="{E5C31066-E276-44EE-AA8A-6739FF02CE8E}" srcOrd="0" destOrd="0" presId="urn:microsoft.com/office/officeart/2008/layout/VerticalCurvedList"/>
    <dgm:cxn modelId="{F68AF48B-3D43-374C-BE83-D9C2A51D3E3F}" type="presParOf" srcId="{1FECFB32-E6B3-4745-B74B-03EBCFD88A4F}" destId="{3A56A0E3-B579-4A51-9047-4696CD9A7063}" srcOrd="9" destOrd="0" presId="urn:microsoft.com/office/officeart/2008/layout/VerticalCurvedList"/>
    <dgm:cxn modelId="{75742D35-0991-204B-8B45-19852C4B7654}" type="presParOf" srcId="{1FECFB32-E6B3-4745-B74B-03EBCFD88A4F}" destId="{5DF17D16-4460-4468-895F-5280190648E0}" srcOrd="10" destOrd="0" presId="urn:microsoft.com/office/officeart/2008/layout/VerticalCurvedList"/>
    <dgm:cxn modelId="{12834863-23BC-8842-96EE-A451BB829614}" type="presParOf" srcId="{5DF17D16-4460-4468-895F-5280190648E0}" destId="{C565211A-F819-4789-B901-16E10409A102}"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CD2D43-FF46-486F-8F92-07E6EFDCB430}">
      <dsp:nvSpPr>
        <dsp:cNvPr id="0" name=""/>
        <dsp:cNvSpPr/>
      </dsp:nvSpPr>
      <dsp:spPr>
        <a:xfrm>
          <a:off x="-6125384" y="-937168"/>
          <a:ext cx="7291592" cy="7291592"/>
        </a:xfrm>
        <a:prstGeom prst="blockArc">
          <a:avLst>
            <a:gd name="adj1" fmla="val 18900000"/>
            <a:gd name="adj2" fmla="val 2700000"/>
            <a:gd name="adj3" fmla="val 296"/>
          </a:avLst>
        </a:prstGeom>
        <a:solidFill>
          <a:schemeClr val="tx1">
            <a:lumMod val="50000"/>
            <a:lumOff val="50000"/>
          </a:schemeClr>
        </a:solidFill>
        <a:ln w="25400" cap="flat" cmpd="sng" algn="ctr">
          <a:noFill/>
          <a:prstDash val="solid"/>
        </a:ln>
        <a:effectLst/>
      </dsp:spPr>
      <dsp:style>
        <a:lnRef idx="2">
          <a:scrgbClr r="0" g="0" b="0"/>
        </a:lnRef>
        <a:fillRef idx="0">
          <a:scrgbClr r="0" g="0" b="0"/>
        </a:fillRef>
        <a:effectRef idx="0">
          <a:scrgbClr r="0" g="0" b="0"/>
        </a:effectRef>
        <a:fontRef idx="minor"/>
      </dsp:style>
    </dsp:sp>
    <dsp:sp modelId="{2EDA5132-F085-4E3B-BEF6-ED2C397CDBF7}">
      <dsp:nvSpPr>
        <dsp:cNvPr id="0" name=""/>
        <dsp:cNvSpPr/>
      </dsp:nvSpPr>
      <dsp:spPr>
        <a:xfrm>
          <a:off x="509587" y="338470"/>
          <a:ext cx="8275012" cy="677373"/>
        </a:xfrm>
        <a:prstGeom prst="roundRect">
          <a:avLst/>
        </a:prstGeom>
        <a:solidFill>
          <a:schemeClr val="accent1">
            <a:hueOff val="0"/>
            <a:satOff val="0"/>
            <a:lumOff val="0"/>
            <a:alphaOff val="0"/>
          </a:schemeClr>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7665"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latin typeface="+mn-lt"/>
            </a:rPr>
            <a:t>pandas - used to perform data manipulation and analysis</a:t>
          </a:r>
          <a:endParaRPr lang="en-US" sz="2400" kern="1200" dirty="0">
            <a:solidFill>
              <a:schemeClr val="bg1"/>
            </a:solidFill>
            <a:latin typeface="+mn-lt"/>
          </a:endParaRPr>
        </a:p>
      </dsp:txBody>
      <dsp:txXfrm>
        <a:off x="509587" y="338470"/>
        <a:ext cx="8275012" cy="677373"/>
      </dsp:txXfrm>
    </dsp:sp>
    <dsp:sp modelId="{ED3C09F1-2D6D-4190-9E6D-EDDB3272A725}">
      <dsp:nvSpPr>
        <dsp:cNvPr id="0" name=""/>
        <dsp:cNvSpPr/>
      </dsp:nvSpPr>
      <dsp:spPr>
        <a:xfrm>
          <a:off x="86228" y="253798"/>
          <a:ext cx="846717" cy="846717"/>
        </a:xfrm>
        <a:prstGeom prst="ellipse">
          <a:avLst/>
        </a:prstGeom>
        <a:solidFill>
          <a:schemeClr val="lt1">
            <a:hueOff val="0"/>
            <a:satOff val="0"/>
            <a:lumOff val="0"/>
            <a:alphaOff val="0"/>
          </a:schemeClr>
        </a:solidFill>
        <a:ln w="381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890952B4-38AA-41FF-A5D3-8211D557B0E1}">
      <dsp:nvSpPr>
        <dsp:cNvPr id="0" name=""/>
        <dsp:cNvSpPr/>
      </dsp:nvSpPr>
      <dsp:spPr>
        <a:xfrm>
          <a:off x="994973" y="1354205"/>
          <a:ext cx="7789626" cy="677373"/>
        </a:xfrm>
        <a:prstGeom prst="roundRect">
          <a:avLst/>
        </a:prstGeom>
        <a:solidFill>
          <a:schemeClr val="accent2"/>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7665"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t>numpy</a:t>
          </a:r>
          <a:r>
            <a:rPr lang="en-US" sz="2400" kern="1200" dirty="0" smtClean="0"/>
            <a:t> - used to perform a wide variety of mathematical operations on arrays</a:t>
          </a:r>
          <a:endParaRPr lang="en-US" sz="2400" kern="1200" dirty="0">
            <a:solidFill>
              <a:schemeClr val="bg1"/>
            </a:solidFill>
            <a:latin typeface="+mn-lt"/>
          </a:endParaRPr>
        </a:p>
      </dsp:txBody>
      <dsp:txXfrm>
        <a:off x="994973" y="1354205"/>
        <a:ext cx="7789626" cy="677373"/>
      </dsp:txXfrm>
    </dsp:sp>
    <dsp:sp modelId="{BCF104F0-8207-4D4B-8D30-9B5FF072325D}">
      <dsp:nvSpPr>
        <dsp:cNvPr id="0" name=""/>
        <dsp:cNvSpPr/>
      </dsp:nvSpPr>
      <dsp:spPr>
        <a:xfrm>
          <a:off x="555357" y="1269813"/>
          <a:ext cx="846717" cy="84671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64D228-CAB5-4574-A504-DE95AB25EA27}">
      <dsp:nvSpPr>
        <dsp:cNvPr id="0" name=""/>
        <dsp:cNvSpPr/>
      </dsp:nvSpPr>
      <dsp:spPr>
        <a:xfrm>
          <a:off x="1143947" y="2369941"/>
          <a:ext cx="7640652" cy="677373"/>
        </a:xfrm>
        <a:prstGeom prst="roundRect">
          <a:avLst/>
        </a:prstGeom>
        <a:solidFill>
          <a:schemeClr val="accent3"/>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7665"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1"/>
              </a:solidFill>
            </a:rPr>
            <a:t>matplotlib</a:t>
          </a:r>
          <a:r>
            <a:rPr lang="en-US" sz="2400" kern="1200" dirty="0" smtClean="0">
              <a:solidFill>
                <a:schemeClr val="tx1"/>
              </a:solidFill>
            </a:rPr>
            <a:t> - used for data visualization and graphical plotting</a:t>
          </a:r>
          <a:endParaRPr lang="en-US" sz="2400" kern="1200" dirty="0">
            <a:solidFill>
              <a:schemeClr val="tx1"/>
            </a:solidFill>
            <a:latin typeface="+mn-lt"/>
          </a:endParaRPr>
        </a:p>
      </dsp:txBody>
      <dsp:txXfrm>
        <a:off x="1143947" y="2369941"/>
        <a:ext cx="7640652" cy="677373"/>
      </dsp:txXfrm>
    </dsp:sp>
    <dsp:sp modelId="{D318C2A8-EF24-405C-81FA-6A044674B627}">
      <dsp:nvSpPr>
        <dsp:cNvPr id="0" name=""/>
        <dsp:cNvSpPr/>
      </dsp:nvSpPr>
      <dsp:spPr>
        <a:xfrm>
          <a:off x="720589" y="2285269"/>
          <a:ext cx="846717" cy="846717"/>
        </a:xfrm>
        <a:prstGeom prst="ellipse">
          <a:avLst/>
        </a:prstGeom>
        <a:solidFill>
          <a:schemeClr val="lt1">
            <a:hueOff val="0"/>
            <a:satOff val="0"/>
            <a:lumOff val="0"/>
            <a:alphaOff val="0"/>
          </a:schemeClr>
        </a:solidFill>
        <a:ln w="38100"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9D6787BB-1453-4DA2-861D-55C8D5BC14DD}">
      <dsp:nvSpPr>
        <dsp:cNvPr id="0" name=""/>
        <dsp:cNvSpPr/>
      </dsp:nvSpPr>
      <dsp:spPr>
        <a:xfrm>
          <a:off x="994973" y="3385676"/>
          <a:ext cx="7789626" cy="677373"/>
        </a:xfrm>
        <a:prstGeom prst="roundRect">
          <a:avLst/>
        </a:prstGeom>
        <a:solidFill>
          <a:schemeClr val="accent4"/>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7665"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1"/>
              </a:solidFill>
            </a:rPr>
            <a:t>seaborn</a:t>
          </a:r>
          <a:r>
            <a:rPr lang="en-US" sz="2400" kern="1200" dirty="0" smtClean="0">
              <a:solidFill>
                <a:schemeClr val="tx1"/>
              </a:solidFill>
            </a:rPr>
            <a:t> - built on top of </a:t>
          </a:r>
          <a:r>
            <a:rPr lang="en-US" sz="2400" kern="1200" dirty="0" err="1" smtClean="0">
              <a:solidFill>
                <a:schemeClr val="tx1"/>
              </a:solidFill>
            </a:rPr>
            <a:t>matplotlib</a:t>
          </a:r>
          <a:r>
            <a:rPr lang="en-US" sz="2400" kern="1200" dirty="0" smtClean="0">
              <a:solidFill>
                <a:schemeClr val="tx1"/>
              </a:solidFill>
            </a:rPr>
            <a:t> with similar functionalities</a:t>
          </a:r>
          <a:endParaRPr lang="en-US" sz="2400" kern="1200" dirty="0">
            <a:solidFill>
              <a:schemeClr val="tx1"/>
            </a:solidFill>
            <a:latin typeface="+mn-lt"/>
          </a:endParaRPr>
        </a:p>
      </dsp:txBody>
      <dsp:txXfrm>
        <a:off x="994973" y="3385676"/>
        <a:ext cx="7789626" cy="677373"/>
      </dsp:txXfrm>
    </dsp:sp>
    <dsp:sp modelId="{E5C31066-E276-44EE-AA8A-6739FF02CE8E}">
      <dsp:nvSpPr>
        <dsp:cNvPr id="0" name=""/>
        <dsp:cNvSpPr/>
      </dsp:nvSpPr>
      <dsp:spPr>
        <a:xfrm>
          <a:off x="571614" y="3301004"/>
          <a:ext cx="846717" cy="846717"/>
        </a:xfrm>
        <a:prstGeom prst="ellipse">
          <a:avLst/>
        </a:prstGeom>
        <a:solidFill>
          <a:schemeClr val="lt1">
            <a:hueOff val="0"/>
            <a:satOff val="0"/>
            <a:lumOff val="0"/>
            <a:alphaOff val="0"/>
          </a:schemeClr>
        </a:solidFill>
        <a:ln w="38100"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3A56A0E3-B579-4A51-9047-4696CD9A7063}">
      <dsp:nvSpPr>
        <dsp:cNvPr id="0" name=""/>
        <dsp:cNvSpPr/>
      </dsp:nvSpPr>
      <dsp:spPr>
        <a:xfrm>
          <a:off x="586131" y="4394015"/>
          <a:ext cx="8275012" cy="677373"/>
        </a:xfrm>
        <a:prstGeom prst="roundRect">
          <a:avLst/>
        </a:prstGeom>
        <a:solidFill>
          <a:schemeClr val="accent6"/>
        </a:solidFill>
        <a:ln w="38100"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7665"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a:t>
          </a:r>
          <a:r>
            <a:rPr lang="en-US" sz="2400" kern="1200" dirty="0" err="1" smtClean="0"/>
            <a:t>matplotlib</a:t>
          </a:r>
          <a:r>
            <a:rPr lang="en-US" sz="2400" kern="1200" dirty="0" smtClean="0"/>
            <a:t> - to enable the inline plotting</a:t>
          </a:r>
          <a:endParaRPr lang="en-US" sz="2400" kern="1200" dirty="0">
            <a:solidFill>
              <a:schemeClr val="bg1"/>
            </a:solidFill>
            <a:latin typeface="+mn-lt"/>
          </a:endParaRPr>
        </a:p>
      </dsp:txBody>
      <dsp:txXfrm>
        <a:off x="586131" y="4394015"/>
        <a:ext cx="8275012" cy="677373"/>
      </dsp:txXfrm>
    </dsp:sp>
    <dsp:sp modelId="{C565211A-F819-4789-B901-16E10409A102}">
      <dsp:nvSpPr>
        <dsp:cNvPr id="0" name=""/>
        <dsp:cNvSpPr/>
      </dsp:nvSpPr>
      <dsp:spPr>
        <a:xfrm>
          <a:off x="86228" y="4316740"/>
          <a:ext cx="846717" cy="846717"/>
        </a:xfrm>
        <a:prstGeom prst="ellipse">
          <a:avLst/>
        </a:prstGeom>
        <a:solidFill>
          <a:schemeClr val="lt1">
            <a:hueOff val="0"/>
            <a:satOff val="0"/>
            <a:lumOff val="0"/>
            <a:alphaOff val="0"/>
          </a:schemeClr>
        </a:solidFill>
        <a:ln w="38100" cap="flat" cmpd="sng" algn="ctr">
          <a:solidFill>
            <a:schemeClr val="accent6"/>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pPr/>
              <a:t>3/3/2023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pPr/>
              <a:t>‹#›</a:t>
            </a:fld>
            <a:endParaRPr lang="en-US"/>
          </a:p>
        </p:txBody>
      </p:sp>
    </p:spTree>
    <p:extLst>
      <p:ext uri="{BB962C8B-B14F-4D97-AF65-F5344CB8AC3E}">
        <p14:creationId xmlns:p14="http://schemas.microsoft.com/office/powerpoint/2010/main" xmlns=""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3/3/2023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xmlns=""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9748064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smtClean="0"/>
              <a:t>Click to edit Master title style</a:t>
            </a:r>
            <a:endParaRPr lang="en-US"/>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22602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5617179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415857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7330531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smtClean="0"/>
              <a:t>Click to edit Master title style</a:t>
            </a:r>
            <a:endParaRPr lang="en-US"/>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smtClean="0"/>
              <a:t>Subtitle</a:t>
            </a:r>
            <a:endParaRPr lang="en-US"/>
          </a:p>
        </p:txBody>
      </p:sp>
    </p:spTree>
    <p:extLst>
      <p:ext uri="{BB962C8B-B14F-4D97-AF65-F5344CB8AC3E}">
        <p14:creationId xmlns:p14="http://schemas.microsoft.com/office/powerpoint/2010/main" xmlns="" val="4000005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204E2B0-FEF2-4C8F-90A4-46C9D72643E3}" type="datetime1">
              <a:rPr lang="en-US" smtClean="0"/>
              <a:pPr/>
              <a:t>3/3/2023</a:t>
            </a:fld>
            <a:endParaRPr lang="en-US"/>
          </a:p>
        </p:txBody>
      </p:sp>
      <p:sp>
        <p:nvSpPr>
          <p:cNvPr id="4" name="Footer Placeholder 3"/>
          <p:cNvSpPr>
            <a:spLocks noGrp="1"/>
          </p:cNvSpPr>
          <p:nvPr>
            <p:ph type="ftr" sz="quarter" idx="11"/>
          </p:nvPr>
        </p:nvSpPr>
        <p:spPr/>
        <p:txBody>
          <a:bodyPr/>
          <a:lstStyle/>
          <a:p>
            <a:r>
              <a:rPr lang="en-US" smtClean="0"/>
              <a:t>SlideModel.com</a:t>
            </a:r>
            <a:endParaRPr lang="en-US"/>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smtClean="0"/>
              <a:t>Breadcrumb 1 &gt; Breadcrumb 2</a:t>
            </a:r>
            <a:endParaRPr lang="es-UY" dirty="0"/>
          </a:p>
        </p:txBody>
      </p:sp>
    </p:spTree>
    <p:extLst>
      <p:ext uri="{BB962C8B-B14F-4D97-AF65-F5344CB8AC3E}">
        <p14:creationId xmlns:p14="http://schemas.microsoft.com/office/powerpoint/2010/main" xmlns="" val="14113282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ext Left Clipart R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3/3/2023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
        <p:nvSpPr>
          <p:cNvPr id="9" name="Content Placeholder 7"/>
          <p:cNvSpPr>
            <a:spLocks noGrp="1"/>
          </p:cNvSpPr>
          <p:nvPr>
            <p:ph sz="quarter" idx="13" hasCustomPrompt="1"/>
          </p:nvPr>
        </p:nvSpPr>
        <p:spPr>
          <a:xfrm>
            <a:off x="684391" y="1066800"/>
            <a:ext cx="4192092" cy="762000"/>
          </a:xfrm>
        </p:spPr>
        <p:txBody>
          <a:bodyPr>
            <a:noAutofit/>
          </a:bodyPr>
          <a:lstStyle>
            <a:lvl1pPr>
              <a:defRPr sz="3999" b="1"/>
            </a:lvl1pPr>
          </a:lstStyle>
          <a:p>
            <a:pPr lvl="0"/>
            <a:r>
              <a:rPr lang="en-US" dirty="0" smtClean="0"/>
              <a:t>CLICK TO EDIT</a:t>
            </a:r>
          </a:p>
        </p:txBody>
      </p:sp>
      <p:sp>
        <p:nvSpPr>
          <p:cNvPr id="12" name="Content Placeholder 10"/>
          <p:cNvSpPr>
            <a:spLocks noGrp="1"/>
          </p:cNvSpPr>
          <p:nvPr>
            <p:ph sz="quarter" idx="14"/>
          </p:nvPr>
        </p:nvSpPr>
        <p:spPr>
          <a:xfrm>
            <a:off x="684391" y="2057400"/>
            <a:ext cx="4192092" cy="381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6895675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lidemodel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80808">
                    <a:tint val="75000"/>
                  </a:srgbClr>
                </a:solidFill>
              </a:rPr>
              <a:pPr/>
              <a:t>3/3/2023</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a:t>
            </a:fld>
            <a:endParaRPr lang="en-US">
              <a:solidFill>
                <a:srgbClr val="080808">
                  <a:tint val="75000"/>
                </a:srgbClr>
              </a:solidFill>
            </a:endParaRPr>
          </a:p>
        </p:txBody>
      </p:sp>
    </p:spTree>
    <p:extLst>
      <p:ext uri="{BB962C8B-B14F-4D97-AF65-F5344CB8AC3E}">
        <p14:creationId xmlns:p14="http://schemas.microsoft.com/office/powerpoint/2010/main" xmlns="" val="3664207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7390006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699085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28951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122821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801716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smtClean="0"/>
              <a:t>Click to edit Master title style</a:t>
            </a:r>
            <a:endParaRPr lang="en-US"/>
          </a:p>
        </p:txBody>
      </p:sp>
    </p:spTree>
    <p:extLst>
      <p:ext uri="{BB962C8B-B14F-4D97-AF65-F5344CB8AC3E}">
        <p14:creationId xmlns:p14="http://schemas.microsoft.com/office/powerpoint/2010/main" xmlns="" val="8605161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smtClean="0"/>
              <a:t>Click to edit Master title style</a:t>
            </a:r>
            <a:endParaRPr lang="en-US"/>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smtClean="0"/>
              <a:t>Subtitle</a:t>
            </a:r>
            <a:endParaRPr lang="en-US"/>
          </a:p>
        </p:txBody>
      </p:sp>
    </p:spTree>
    <p:extLst>
      <p:ext uri="{BB962C8B-B14F-4D97-AF65-F5344CB8AC3E}">
        <p14:creationId xmlns:p14="http://schemas.microsoft.com/office/powerpoint/2010/main" xmlns="" val="1543755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3/3/2023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455590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3/3/2023</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xmlns=""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 id="2147484150" r:id="rId16"/>
    <p:sldLayoutId id="2147484151" r:id="rId17"/>
  </p:sldLayoutIdLst>
  <p:timing>
    <p:tnLst>
      <p:par>
        <p:cTn id="1" dur="indefinite" restart="never" nodeType="tmRoot"/>
      </p:par>
    </p:tnLst>
  </p:timing>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303580"/>
            <a:ext cx="10363200" cy="610820"/>
          </a:xfrm>
        </p:spPr>
        <p:txBody>
          <a:bodyPr>
            <a:noAutofit/>
          </a:bodyPr>
          <a:lstStyle/>
          <a:p>
            <a:r>
              <a:rPr lang="en-US" sz="3900" b="1" dirty="0" smtClean="0"/>
              <a:t>Project : Boston House Price Prediction Analysis</a:t>
            </a:r>
            <a:endParaRPr lang="en-US" sz="3900" b="1" dirty="0"/>
          </a:p>
        </p:txBody>
      </p:sp>
      <p:sp>
        <p:nvSpPr>
          <p:cNvPr id="27" name="Oval 26"/>
          <p:cNvSpPr/>
          <p:nvPr/>
        </p:nvSpPr>
        <p:spPr>
          <a:xfrm>
            <a:off x="981647" y="2438659"/>
            <a:ext cx="2561558" cy="2561558"/>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5" name="Group 4"/>
          <p:cNvGrpSpPr/>
          <p:nvPr/>
        </p:nvGrpSpPr>
        <p:grpSpPr>
          <a:xfrm>
            <a:off x="1438727" y="2438662"/>
            <a:ext cx="2085297" cy="2479187"/>
            <a:chOff x="1437138" y="2438661"/>
            <a:chExt cx="2085297" cy="2479187"/>
          </a:xfrm>
        </p:grpSpPr>
        <p:sp>
          <p:nvSpPr>
            <p:cNvPr id="29"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2"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3"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4"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5"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6"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7"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8"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39"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0"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1"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2"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3"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4"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5"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6"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7"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8"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9"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0"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1"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2"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3"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4"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5"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6"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7"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8"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9"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0"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1"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2"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3"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4"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5"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6"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7"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8"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9"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0"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1"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2"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3"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4"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5"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6"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7"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8"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79"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0"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1"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2"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3"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4"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5"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6"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7"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8"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89"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0"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1"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2"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3"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4"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5"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6"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7"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8"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9"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0"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1"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grpSp>
      <p:sp>
        <p:nvSpPr>
          <p:cNvPr id="3" name="Donut 2"/>
          <p:cNvSpPr/>
          <p:nvPr/>
        </p:nvSpPr>
        <p:spPr>
          <a:xfrm>
            <a:off x="511635" y="1980695"/>
            <a:ext cx="3519523" cy="3519523"/>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sp>
        <p:nvSpPr>
          <p:cNvPr id="102" name="Donut 101"/>
          <p:cNvSpPr/>
          <p:nvPr/>
        </p:nvSpPr>
        <p:spPr>
          <a:xfrm>
            <a:off x="320020" y="1805601"/>
            <a:ext cx="3871476" cy="3871476"/>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grpSp>
        <p:nvGrpSpPr>
          <p:cNvPr id="107" name="Group 106"/>
          <p:cNvGrpSpPr/>
          <p:nvPr/>
        </p:nvGrpSpPr>
        <p:grpSpPr>
          <a:xfrm>
            <a:off x="4114251" y="1441028"/>
            <a:ext cx="7772949" cy="1200329"/>
            <a:chOff x="4113734" y="1440511"/>
            <a:chExt cx="7074571" cy="1200643"/>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 name="TextBox 12"/>
            <p:cNvSpPr txBox="1"/>
            <p:nvPr/>
          </p:nvSpPr>
          <p:spPr>
            <a:xfrm>
              <a:off x="5257581" y="1440511"/>
              <a:ext cx="5930724" cy="1200643"/>
            </a:xfrm>
            <a:prstGeom prst="rect">
              <a:avLst/>
            </a:prstGeom>
            <a:noFill/>
          </p:spPr>
          <p:txBody>
            <a:bodyPr wrap="square" rtlCol="0" anchor="ctr">
              <a:spAutoFit/>
            </a:bodyPr>
            <a:lstStyle/>
            <a:p>
              <a:r>
                <a:rPr lang="en-US" b="1" dirty="0" smtClean="0"/>
                <a:t>Final Project Presentation </a:t>
              </a:r>
              <a:r>
                <a:rPr lang="en-US" dirty="0" smtClean="0"/>
                <a:t>, In partial fulfillment of the final project of ML course (109449-MGT-665-MA1) </a:t>
              </a:r>
              <a:r>
                <a:rPr lang="en-US" i="1" dirty="0" smtClean="0"/>
                <a:t>Submitted by</a:t>
              </a:r>
              <a:r>
                <a:rPr lang="en-US" dirty="0" smtClean="0"/>
                <a:t> </a:t>
              </a:r>
              <a:r>
                <a:rPr lang="en-US" b="1" dirty="0" smtClean="0"/>
                <a:t>Mohammad Nasim</a:t>
              </a: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endParaRPr lang="en-US" sz="4399" kern="0" dirty="0">
                <a:solidFill>
                  <a:schemeClr val="bg1"/>
                </a:solidFill>
                <a:latin typeface="Arial" pitchFamily="34" charset="0"/>
                <a:cs typeface="Arial" pitchFamily="34" charset="0"/>
              </a:endParaRPr>
            </a:p>
          </p:txBody>
        </p:sp>
      </p:grpSp>
      <p:grpSp>
        <p:nvGrpSpPr>
          <p:cNvPr id="6" name="Group 5"/>
          <p:cNvGrpSpPr/>
          <p:nvPr/>
        </p:nvGrpSpPr>
        <p:grpSpPr>
          <a:xfrm>
            <a:off x="4880486" y="3237767"/>
            <a:ext cx="7082914" cy="1199944"/>
            <a:chOff x="4878898" y="3237767"/>
            <a:chExt cx="7082914" cy="1199944"/>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TextBox 20"/>
            <p:cNvSpPr txBox="1"/>
            <p:nvPr/>
          </p:nvSpPr>
          <p:spPr>
            <a:xfrm>
              <a:off x="6170612" y="3237767"/>
              <a:ext cx="5791200" cy="1199944"/>
            </a:xfrm>
            <a:prstGeom prst="rect">
              <a:avLst/>
            </a:prstGeom>
            <a:noFill/>
          </p:spPr>
          <p:txBody>
            <a:bodyPr wrap="square" rtlCol="0" anchor="ctr">
              <a:spAutoFit/>
            </a:bodyPr>
            <a:lstStyle/>
            <a:p>
              <a:r>
                <a:rPr lang="en-US" sz="2399" b="1" dirty="0" smtClean="0"/>
                <a:t>Intellectual Property  - </a:t>
              </a:r>
              <a:r>
                <a:rPr lang="en-US" sz="2399" dirty="0" err="1" smtClean="0"/>
                <a:t>DeVos</a:t>
              </a:r>
              <a:r>
                <a:rPr lang="en-US" sz="2399" dirty="0" smtClean="0"/>
                <a:t> Graduate Sch.</a:t>
              </a:r>
            </a:p>
            <a:p>
              <a:r>
                <a:rPr lang="en-US" sz="2399" dirty="0" smtClean="0"/>
                <a:t>Northwood University </a:t>
              </a:r>
            </a:p>
            <a:p>
              <a:r>
                <a:rPr lang="en-US" sz="2399" dirty="0" smtClean="0"/>
                <a:t>4000 Whiting Drive  Midland, Michigan, USA</a:t>
              </a:r>
              <a:endParaRPr lang="en-US" sz="2399" dirty="0"/>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endParaRPr lang="en-US" sz="4399" kern="0" dirty="0">
                <a:solidFill>
                  <a:schemeClr val="bg1"/>
                </a:solidFill>
                <a:latin typeface="Arial" pitchFamily="34" charset="0"/>
                <a:cs typeface="Arial" pitchFamily="34" charset="0"/>
              </a:endParaRPr>
            </a:p>
          </p:txBody>
        </p:sp>
      </p:grpSp>
      <p:grpSp>
        <p:nvGrpSpPr>
          <p:cNvPr id="7" name="Group 6"/>
          <p:cNvGrpSpPr/>
          <p:nvPr/>
        </p:nvGrpSpPr>
        <p:grpSpPr>
          <a:xfrm>
            <a:off x="4098933" y="5014193"/>
            <a:ext cx="7032998" cy="1125634"/>
            <a:chOff x="4097345" y="5014193"/>
            <a:chExt cx="7032998" cy="1125634"/>
          </a:xfrm>
        </p:grpSpPr>
        <p:sp>
          <p:nvSpPr>
            <p:cNvPr id="112" name="Rectangle 111"/>
            <p:cNvSpPr/>
            <p:nvPr/>
          </p:nvSpPr>
          <p:spPr>
            <a:xfrm>
              <a:off x="4666071" y="5035626"/>
              <a:ext cx="6464272" cy="1104201"/>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a:p>
              <a:endParaRPr lang="en-US" dirty="0" smtClean="0">
                <a:solidFill>
                  <a:schemeClr val="tx1"/>
                </a:solidFill>
              </a:endParaRPr>
            </a:p>
            <a:p>
              <a:r>
                <a:rPr lang="en-US" dirty="0" smtClean="0">
                  <a:solidFill>
                    <a:schemeClr val="tx1"/>
                  </a:solidFill>
                </a:rPr>
                <a:t/>
              </a:r>
              <a:br>
                <a:rPr lang="en-US" dirty="0" smtClean="0">
                  <a:solidFill>
                    <a:schemeClr val="tx1"/>
                  </a:solidFill>
                </a:rPr>
              </a:br>
              <a:r>
                <a:rPr lang="en-US" sz="2399" dirty="0" smtClean="0">
                  <a:solidFill>
                    <a:schemeClr val="tx1"/>
                  </a:solidFill>
                </a:rPr>
                <a:t> </a:t>
              </a:r>
              <a:endParaRPr lang="en-US" sz="2399" dirty="0">
                <a:solidFill>
                  <a:schemeClr val="tx1"/>
                </a:solidFill>
              </a:endParaRPr>
            </a:p>
          </p:txBody>
        </p:sp>
        <p:sp>
          <p:nvSpPr>
            <p:cNvPr id="113" name="TextBox 112"/>
            <p:cNvSpPr txBox="1"/>
            <p:nvPr/>
          </p:nvSpPr>
          <p:spPr>
            <a:xfrm>
              <a:off x="5592845" y="5373806"/>
              <a:ext cx="5277737" cy="461545"/>
            </a:xfrm>
            <a:prstGeom prst="rect">
              <a:avLst/>
            </a:prstGeom>
            <a:noFill/>
          </p:spPr>
          <p:txBody>
            <a:bodyPr wrap="square" rtlCol="0" anchor="ctr">
              <a:spAutoFit/>
            </a:bodyPr>
            <a:lstStyle/>
            <a:p>
              <a:endParaRPr lang="en-US" sz="2399" dirty="0"/>
            </a:p>
          </p:txBody>
        </p:sp>
        <p:sp>
          <p:nvSpPr>
            <p:cNvPr id="114" name="Oval 113"/>
            <p:cNvSpPr>
              <a:spLocks noChangeAspect="1"/>
            </p:cNvSpPr>
            <p:nvPr/>
          </p:nvSpPr>
          <p:spPr>
            <a:xfrm>
              <a:off x="4097345" y="5014193"/>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endParaRPr lang="en-US" sz="4399" kern="0" dirty="0">
                <a:solidFill>
                  <a:schemeClr val="bg1"/>
                </a:solidFill>
                <a:latin typeface="Arial" pitchFamily="34" charset="0"/>
                <a:cs typeface="Arial" pitchFamily="34" charset="0"/>
              </a:endParaRPr>
            </a:p>
          </p:txBody>
        </p:sp>
      </p:grpSp>
      <p:sp>
        <p:nvSpPr>
          <p:cNvPr id="104" name="TextBox 103"/>
          <p:cNvSpPr txBox="1"/>
          <p:nvPr/>
        </p:nvSpPr>
        <p:spPr>
          <a:xfrm>
            <a:off x="5638800" y="4971871"/>
            <a:ext cx="5943600" cy="1200329"/>
          </a:xfrm>
          <a:prstGeom prst="rect">
            <a:avLst/>
          </a:prstGeom>
          <a:noFill/>
        </p:spPr>
        <p:txBody>
          <a:bodyPr wrap="square" rtlCol="0" anchor="ctr">
            <a:spAutoFit/>
          </a:bodyPr>
          <a:lstStyle/>
          <a:p>
            <a:r>
              <a:rPr lang="en-US" b="1" dirty="0" smtClean="0"/>
              <a:t>Guide  : Dr. </a:t>
            </a:r>
            <a:r>
              <a:rPr lang="en-US" b="1" dirty="0" err="1" smtClean="0"/>
              <a:t>Itauma</a:t>
            </a:r>
            <a:r>
              <a:rPr lang="en-US" b="1" dirty="0" smtClean="0"/>
              <a:t>, </a:t>
            </a:r>
            <a:r>
              <a:rPr lang="en-US" b="1" dirty="0" err="1" smtClean="0"/>
              <a:t>Itauma</a:t>
            </a:r>
            <a:endParaRPr lang="en-US" b="1" dirty="0" smtClean="0"/>
          </a:p>
          <a:p>
            <a:r>
              <a:rPr lang="en-US" dirty="0" smtClean="0"/>
              <a:t>Division Chair &amp; Assistant Professor</a:t>
            </a:r>
          </a:p>
          <a:p>
            <a:r>
              <a:rPr lang="en-US" dirty="0" smtClean="0"/>
              <a:t>Graduate Academic, Northwood University</a:t>
            </a:r>
          </a:p>
        </p:txBody>
      </p:sp>
      <p:sp>
        <p:nvSpPr>
          <p:cNvPr id="1030" name="AutoShape 6" descr="DeVos Graduate Scho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eVos Graduate Scho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5" name="Picture 11"/>
          <p:cNvPicPr>
            <a:picLocks noChangeAspect="1" noChangeArrowheads="1"/>
          </p:cNvPicPr>
          <p:nvPr/>
        </p:nvPicPr>
        <p:blipFill>
          <a:blip r:embed="rId2" cstate="print"/>
          <a:srcRect/>
          <a:stretch>
            <a:fillRect/>
          </a:stretch>
        </p:blipFill>
        <p:spPr bwMode="auto">
          <a:xfrm>
            <a:off x="10058400" y="125426"/>
            <a:ext cx="1989871" cy="941374"/>
          </a:xfrm>
          <a:prstGeom prst="rect">
            <a:avLst/>
          </a:prstGeom>
          <a:noFill/>
          <a:ln w="9525">
            <a:noFill/>
            <a:miter lim="800000"/>
            <a:headEnd/>
            <a:tailEnd/>
          </a:ln>
        </p:spPr>
      </p:pic>
    </p:spTree>
    <p:extLst>
      <p:ext uri="{BB962C8B-B14F-4D97-AF65-F5344CB8AC3E}">
        <p14:creationId xmlns:p14="http://schemas.microsoft.com/office/powerpoint/2010/main" xmlns="" val="193930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a:blip r:embed="rId2" cstate="print"/>
          <a:srcRect/>
          <a:stretch>
            <a:fillRect/>
          </a:stretch>
        </p:blipFill>
        <p:spPr bwMode="auto">
          <a:xfrm>
            <a:off x="-21960" y="2438400"/>
            <a:ext cx="4483144" cy="2286000"/>
          </a:xfrm>
          <a:prstGeom prst="rect">
            <a:avLst/>
          </a:prstGeom>
          <a:solidFill>
            <a:schemeClr val="tx1"/>
          </a:solidFill>
          <a:ln w="9525">
            <a:noFill/>
            <a:miter lim="800000"/>
            <a:headEnd/>
            <a:tailEnd/>
          </a:ln>
        </p:spPr>
      </p:pic>
      <p:graphicFrame>
        <p:nvGraphicFramePr>
          <p:cNvPr id="2" name="Diagram 1"/>
          <p:cNvGraphicFramePr/>
          <p:nvPr>
            <p:extLst/>
          </p:nvPr>
        </p:nvGraphicFramePr>
        <p:xfrm>
          <a:off x="3330840" y="787588"/>
          <a:ext cx="8861160"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4"/>
          <p:cNvGrpSpPr>
            <a:grpSpLocks noChangeAspect="1"/>
          </p:cNvGrpSpPr>
          <p:nvPr/>
        </p:nvGrpSpPr>
        <p:grpSpPr bwMode="auto">
          <a:xfrm>
            <a:off x="3581400" y="1295400"/>
            <a:ext cx="441210" cy="438979"/>
            <a:chOff x="-278" y="129"/>
            <a:chExt cx="791" cy="787"/>
          </a:xfrm>
          <a:solidFill>
            <a:schemeClr val="accent1"/>
          </a:solidFill>
        </p:grpSpPr>
        <p:sp>
          <p:nvSpPr>
            <p:cNvPr id="13" name="Freeform 6"/>
            <p:cNvSpPr>
              <a:spLocks/>
            </p:cNvSpPr>
            <p:nvPr/>
          </p:nvSpPr>
          <p:spPr bwMode="auto">
            <a:xfrm>
              <a:off x="-278" y="135"/>
              <a:ext cx="397" cy="633"/>
            </a:xfrm>
            <a:custGeom>
              <a:avLst/>
              <a:gdLst>
                <a:gd name="T0" fmla="*/ 1753 w 1983"/>
                <a:gd name="T1" fmla="*/ 0 h 3164"/>
                <a:gd name="T2" fmla="*/ 1833 w 1983"/>
                <a:gd name="T3" fmla="*/ 13 h 3164"/>
                <a:gd name="T4" fmla="*/ 1901 w 1983"/>
                <a:gd name="T5" fmla="*/ 53 h 3164"/>
                <a:gd name="T6" fmla="*/ 1951 w 1983"/>
                <a:gd name="T7" fmla="*/ 113 h 3164"/>
                <a:gd name="T8" fmla="*/ 1979 w 1983"/>
                <a:gd name="T9" fmla="*/ 188 h 3164"/>
                <a:gd name="T10" fmla="*/ 1983 w 1983"/>
                <a:gd name="T11" fmla="*/ 1151 h 3164"/>
                <a:gd name="T12" fmla="*/ 1810 w 1983"/>
                <a:gd name="T13" fmla="*/ 229 h 3164"/>
                <a:gd name="T14" fmla="*/ 1799 w 1983"/>
                <a:gd name="T15" fmla="*/ 195 h 3164"/>
                <a:gd name="T16" fmla="*/ 1771 w 1983"/>
                <a:gd name="T17" fmla="*/ 175 h 3164"/>
                <a:gd name="T18" fmla="*/ 230 w 1983"/>
                <a:gd name="T19" fmla="*/ 171 h 3164"/>
                <a:gd name="T20" fmla="*/ 196 w 1983"/>
                <a:gd name="T21" fmla="*/ 182 h 3164"/>
                <a:gd name="T22" fmla="*/ 175 w 1983"/>
                <a:gd name="T23" fmla="*/ 211 h 3164"/>
                <a:gd name="T24" fmla="*/ 173 w 1983"/>
                <a:gd name="T25" fmla="*/ 1594 h 3164"/>
                <a:gd name="T26" fmla="*/ 184 w 1983"/>
                <a:gd name="T27" fmla="*/ 1628 h 3164"/>
                <a:gd name="T28" fmla="*/ 212 w 1983"/>
                <a:gd name="T29" fmla="*/ 1649 h 3164"/>
                <a:gd name="T30" fmla="*/ 1753 w 1983"/>
                <a:gd name="T31" fmla="*/ 1651 h 3164"/>
                <a:gd name="T32" fmla="*/ 1787 w 1983"/>
                <a:gd name="T33" fmla="*/ 1640 h 3164"/>
                <a:gd name="T34" fmla="*/ 1808 w 1983"/>
                <a:gd name="T35" fmla="*/ 1612 h 3164"/>
                <a:gd name="T36" fmla="*/ 1810 w 1983"/>
                <a:gd name="T37" fmla="*/ 1205 h 3164"/>
                <a:gd name="T38" fmla="*/ 1955 w 1983"/>
                <a:gd name="T39" fmla="*/ 1344 h 3164"/>
                <a:gd name="T40" fmla="*/ 1968 w 1983"/>
                <a:gd name="T41" fmla="*/ 1413 h 3164"/>
                <a:gd name="T42" fmla="*/ 1983 w 1983"/>
                <a:gd name="T43" fmla="*/ 1594 h 3164"/>
                <a:gd name="T44" fmla="*/ 1968 w 1983"/>
                <a:gd name="T45" fmla="*/ 1674 h 3164"/>
                <a:gd name="T46" fmla="*/ 1929 w 1983"/>
                <a:gd name="T47" fmla="*/ 1742 h 3164"/>
                <a:gd name="T48" fmla="*/ 1869 w 1983"/>
                <a:gd name="T49" fmla="*/ 1793 h 3164"/>
                <a:gd name="T50" fmla="*/ 1794 w 1983"/>
                <a:gd name="T51" fmla="*/ 1820 h 3164"/>
                <a:gd name="T52" fmla="*/ 1068 w 1983"/>
                <a:gd name="T53" fmla="*/ 1824 h 3164"/>
                <a:gd name="T54" fmla="*/ 1583 w 1983"/>
                <a:gd name="T55" fmla="*/ 3049 h 3164"/>
                <a:gd name="T56" fmla="*/ 1580 w 1983"/>
                <a:gd name="T57" fmla="*/ 3092 h 3164"/>
                <a:gd name="T58" fmla="*/ 1561 w 1983"/>
                <a:gd name="T59" fmla="*/ 3130 h 3164"/>
                <a:gd name="T60" fmla="*/ 1525 w 1983"/>
                <a:gd name="T61" fmla="*/ 3156 h 3164"/>
                <a:gd name="T62" fmla="*/ 1481 w 1983"/>
                <a:gd name="T63" fmla="*/ 3164 h 3164"/>
                <a:gd name="T64" fmla="*/ 1440 w 1983"/>
                <a:gd name="T65" fmla="*/ 3152 h 3164"/>
                <a:gd name="T66" fmla="*/ 1407 w 1983"/>
                <a:gd name="T67" fmla="*/ 3124 h 3164"/>
                <a:gd name="T68" fmla="*/ 954 w 1983"/>
                <a:gd name="T69" fmla="*/ 2060 h 3164"/>
                <a:gd name="T70" fmla="*/ 501 w 1983"/>
                <a:gd name="T71" fmla="*/ 3125 h 3164"/>
                <a:gd name="T72" fmla="*/ 466 w 1983"/>
                <a:gd name="T73" fmla="*/ 3153 h 3164"/>
                <a:gd name="T74" fmla="*/ 422 w 1983"/>
                <a:gd name="T75" fmla="*/ 3164 h 3164"/>
                <a:gd name="T76" fmla="*/ 384 w 1983"/>
                <a:gd name="T77" fmla="*/ 3156 h 3164"/>
                <a:gd name="T78" fmla="*/ 348 w 1983"/>
                <a:gd name="T79" fmla="*/ 3130 h 3164"/>
                <a:gd name="T80" fmla="*/ 328 w 1983"/>
                <a:gd name="T81" fmla="*/ 3092 h 3164"/>
                <a:gd name="T82" fmla="*/ 325 w 1983"/>
                <a:gd name="T83" fmla="*/ 3049 h 3164"/>
                <a:gd name="T84" fmla="*/ 842 w 1983"/>
                <a:gd name="T85" fmla="*/ 1824 h 3164"/>
                <a:gd name="T86" fmla="*/ 189 w 1983"/>
                <a:gd name="T87" fmla="*/ 1820 h 3164"/>
                <a:gd name="T88" fmla="*/ 114 w 1983"/>
                <a:gd name="T89" fmla="*/ 1793 h 3164"/>
                <a:gd name="T90" fmla="*/ 54 w 1983"/>
                <a:gd name="T91" fmla="*/ 1742 h 3164"/>
                <a:gd name="T92" fmla="*/ 15 w 1983"/>
                <a:gd name="T93" fmla="*/ 1674 h 3164"/>
                <a:gd name="T94" fmla="*/ 0 w 1983"/>
                <a:gd name="T95" fmla="*/ 1594 h 3164"/>
                <a:gd name="T96" fmla="*/ 4 w 1983"/>
                <a:gd name="T97" fmla="*/ 188 h 3164"/>
                <a:gd name="T98" fmla="*/ 31 w 1983"/>
                <a:gd name="T99" fmla="*/ 113 h 3164"/>
                <a:gd name="T100" fmla="*/ 82 w 1983"/>
                <a:gd name="T101" fmla="*/ 53 h 3164"/>
                <a:gd name="T102" fmla="*/ 150 w 1983"/>
                <a:gd name="T103" fmla="*/ 13 h 3164"/>
                <a:gd name="T104" fmla="*/ 230 w 1983"/>
                <a:gd name="T105" fmla="*/ 0 h 3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3" h="3164">
                  <a:moveTo>
                    <a:pt x="230" y="0"/>
                  </a:moveTo>
                  <a:lnTo>
                    <a:pt x="1753" y="0"/>
                  </a:lnTo>
                  <a:lnTo>
                    <a:pt x="1794" y="3"/>
                  </a:lnTo>
                  <a:lnTo>
                    <a:pt x="1833" y="13"/>
                  </a:lnTo>
                  <a:lnTo>
                    <a:pt x="1869" y="31"/>
                  </a:lnTo>
                  <a:lnTo>
                    <a:pt x="1901" y="53"/>
                  </a:lnTo>
                  <a:lnTo>
                    <a:pt x="1929" y="81"/>
                  </a:lnTo>
                  <a:lnTo>
                    <a:pt x="1951" y="113"/>
                  </a:lnTo>
                  <a:lnTo>
                    <a:pt x="1968" y="148"/>
                  </a:lnTo>
                  <a:lnTo>
                    <a:pt x="1979" y="188"/>
                  </a:lnTo>
                  <a:lnTo>
                    <a:pt x="1983" y="229"/>
                  </a:lnTo>
                  <a:lnTo>
                    <a:pt x="1983" y="1151"/>
                  </a:lnTo>
                  <a:lnTo>
                    <a:pt x="1810" y="1030"/>
                  </a:lnTo>
                  <a:lnTo>
                    <a:pt x="1810" y="229"/>
                  </a:lnTo>
                  <a:lnTo>
                    <a:pt x="1808" y="211"/>
                  </a:lnTo>
                  <a:lnTo>
                    <a:pt x="1799" y="195"/>
                  </a:lnTo>
                  <a:lnTo>
                    <a:pt x="1787" y="182"/>
                  </a:lnTo>
                  <a:lnTo>
                    <a:pt x="1771" y="175"/>
                  </a:lnTo>
                  <a:lnTo>
                    <a:pt x="1753" y="171"/>
                  </a:lnTo>
                  <a:lnTo>
                    <a:pt x="230" y="171"/>
                  </a:lnTo>
                  <a:lnTo>
                    <a:pt x="212" y="175"/>
                  </a:lnTo>
                  <a:lnTo>
                    <a:pt x="196" y="182"/>
                  </a:lnTo>
                  <a:lnTo>
                    <a:pt x="184" y="195"/>
                  </a:lnTo>
                  <a:lnTo>
                    <a:pt x="175" y="211"/>
                  </a:lnTo>
                  <a:lnTo>
                    <a:pt x="173" y="229"/>
                  </a:lnTo>
                  <a:lnTo>
                    <a:pt x="173" y="1594"/>
                  </a:lnTo>
                  <a:lnTo>
                    <a:pt x="175" y="1612"/>
                  </a:lnTo>
                  <a:lnTo>
                    <a:pt x="184" y="1628"/>
                  </a:lnTo>
                  <a:lnTo>
                    <a:pt x="196" y="1640"/>
                  </a:lnTo>
                  <a:lnTo>
                    <a:pt x="212" y="1649"/>
                  </a:lnTo>
                  <a:lnTo>
                    <a:pt x="230" y="1651"/>
                  </a:lnTo>
                  <a:lnTo>
                    <a:pt x="1753" y="1651"/>
                  </a:lnTo>
                  <a:lnTo>
                    <a:pt x="1771" y="1649"/>
                  </a:lnTo>
                  <a:lnTo>
                    <a:pt x="1787" y="1640"/>
                  </a:lnTo>
                  <a:lnTo>
                    <a:pt x="1799" y="1628"/>
                  </a:lnTo>
                  <a:lnTo>
                    <a:pt x="1808" y="1612"/>
                  </a:lnTo>
                  <a:lnTo>
                    <a:pt x="1810" y="1594"/>
                  </a:lnTo>
                  <a:lnTo>
                    <a:pt x="1810" y="1205"/>
                  </a:lnTo>
                  <a:lnTo>
                    <a:pt x="1959" y="1309"/>
                  </a:lnTo>
                  <a:lnTo>
                    <a:pt x="1955" y="1344"/>
                  </a:lnTo>
                  <a:lnTo>
                    <a:pt x="1959" y="1379"/>
                  </a:lnTo>
                  <a:lnTo>
                    <a:pt x="1968" y="1413"/>
                  </a:lnTo>
                  <a:lnTo>
                    <a:pt x="1983" y="1444"/>
                  </a:lnTo>
                  <a:lnTo>
                    <a:pt x="1983" y="1594"/>
                  </a:lnTo>
                  <a:lnTo>
                    <a:pt x="1979" y="1635"/>
                  </a:lnTo>
                  <a:lnTo>
                    <a:pt x="1968" y="1674"/>
                  </a:lnTo>
                  <a:lnTo>
                    <a:pt x="1951" y="1710"/>
                  </a:lnTo>
                  <a:lnTo>
                    <a:pt x="1929" y="1742"/>
                  </a:lnTo>
                  <a:lnTo>
                    <a:pt x="1901" y="1770"/>
                  </a:lnTo>
                  <a:lnTo>
                    <a:pt x="1869" y="1793"/>
                  </a:lnTo>
                  <a:lnTo>
                    <a:pt x="1833" y="1810"/>
                  </a:lnTo>
                  <a:lnTo>
                    <a:pt x="1794" y="1820"/>
                  </a:lnTo>
                  <a:lnTo>
                    <a:pt x="1753" y="1824"/>
                  </a:lnTo>
                  <a:lnTo>
                    <a:pt x="1068" y="1824"/>
                  </a:lnTo>
                  <a:lnTo>
                    <a:pt x="1577" y="3027"/>
                  </a:lnTo>
                  <a:lnTo>
                    <a:pt x="1583" y="3049"/>
                  </a:lnTo>
                  <a:lnTo>
                    <a:pt x="1584" y="3071"/>
                  </a:lnTo>
                  <a:lnTo>
                    <a:pt x="1580" y="3092"/>
                  </a:lnTo>
                  <a:lnTo>
                    <a:pt x="1573" y="3112"/>
                  </a:lnTo>
                  <a:lnTo>
                    <a:pt x="1561" y="3130"/>
                  </a:lnTo>
                  <a:lnTo>
                    <a:pt x="1544" y="3144"/>
                  </a:lnTo>
                  <a:lnTo>
                    <a:pt x="1525" y="3156"/>
                  </a:lnTo>
                  <a:lnTo>
                    <a:pt x="1503" y="3163"/>
                  </a:lnTo>
                  <a:lnTo>
                    <a:pt x="1481" y="3164"/>
                  </a:lnTo>
                  <a:lnTo>
                    <a:pt x="1459" y="3160"/>
                  </a:lnTo>
                  <a:lnTo>
                    <a:pt x="1440" y="3152"/>
                  </a:lnTo>
                  <a:lnTo>
                    <a:pt x="1422" y="3140"/>
                  </a:lnTo>
                  <a:lnTo>
                    <a:pt x="1407" y="3124"/>
                  </a:lnTo>
                  <a:lnTo>
                    <a:pt x="1395" y="3104"/>
                  </a:lnTo>
                  <a:lnTo>
                    <a:pt x="954" y="2060"/>
                  </a:lnTo>
                  <a:lnTo>
                    <a:pt x="513" y="3104"/>
                  </a:lnTo>
                  <a:lnTo>
                    <a:pt x="501" y="3125"/>
                  </a:lnTo>
                  <a:lnTo>
                    <a:pt x="485" y="3141"/>
                  </a:lnTo>
                  <a:lnTo>
                    <a:pt x="466" y="3153"/>
                  </a:lnTo>
                  <a:lnTo>
                    <a:pt x="445" y="3161"/>
                  </a:lnTo>
                  <a:lnTo>
                    <a:pt x="422" y="3164"/>
                  </a:lnTo>
                  <a:lnTo>
                    <a:pt x="403" y="3161"/>
                  </a:lnTo>
                  <a:lnTo>
                    <a:pt x="384" y="3156"/>
                  </a:lnTo>
                  <a:lnTo>
                    <a:pt x="364" y="3144"/>
                  </a:lnTo>
                  <a:lnTo>
                    <a:pt x="348" y="3130"/>
                  </a:lnTo>
                  <a:lnTo>
                    <a:pt x="336" y="3112"/>
                  </a:lnTo>
                  <a:lnTo>
                    <a:pt x="328" y="3092"/>
                  </a:lnTo>
                  <a:lnTo>
                    <a:pt x="324" y="3071"/>
                  </a:lnTo>
                  <a:lnTo>
                    <a:pt x="325" y="3049"/>
                  </a:lnTo>
                  <a:lnTo>
                    <a:pt x="331" y="3027"/>
                  </a:lnTo>
                  <a:lnTo>
                    <a:pt x="842" y="1824"/>
                  </a:lnTo>
                  <a:lnTo>
                    <a:pt x="230" y="1824"/>
                  </a:lnTo>
                  <a:lnTo>
                    <a:pt x="189" y="1820"/>
                  </a:lnTo>
                  <a:lnTo>
                    <a:pt x="150" y="1810"/>
                  </a:lnTo>
                  <a:lnTo>
                    <a:pt x="114" y="1793"/>
                  </a:lnTo>
                  <a:lnTo>
                    <a:pt x="82" y="1770"/>
                  </a:lnTo>
                  <a:lnTo>
                    <a:pt x="54" y="1742"/>
                  </a:lnTo>
                  <a:lnTo>
                    <a:pt x="31" y="1710"/>
                  </a:lnTo>
                  <a:lnTo>
                    <a:pt x="15" y="1674"/>
                  </a:lnTo>
                  <a:lnTo>
                    <a:pt x="4" y="1635"/>
                  </a:lnTo>
                  <a:lnTo>
                    <a:pt x="0" y="1594"/>
                  </a:lnTo>
                  <a:lnTo>
                    <a:pt x="0" y="229"/>
                  </a:lnTo>
                  <a:lnTo>
                    <a:pt x="4" y="188"/>
                  </a:lnTo>
                  <a:lnTo>
                    <a:pt x="15" y="148"/>
                  </a:lnTo>
                  <a:lnTo>
                    <a:pt x="31" y="113"/>
                  </a:lnTo>
                  <a:lnTo>
                    <a:pt x="54" y="81"/>
                  </a:lnTo>
                  <a:lnTo>
                    <a:pt x="82" y="53"/>
                  </a:lnTo>
                  <a:lnTo>
                    <a:pt x="114" y="31"/>
                  </a:lnTo>
                  <a:lnTo>
                    <a:pt x="150" y="13"/>
                  </a:lnTo>
                  <a:lnTo>
                    <a:pt x="189" y="3"/>
                  </a:lnTo>
                  <a:lnTo>
                    <a:pt x="23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4" name="Rectangle 7"/>
            <p:cNvSpPr>
              <a:spLocks noChangeArrowheads="1"/>
            </p:cNvSpPr>
            <p:nvPr/>
          </p:nvSpPr>
          <p:spPr bwMode="auto">
            <a:xfrm>
              <a:off x="-190" y="232"/>
              <a:ext cx="60" cy="186"/>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5" name="Rectangle 8"/>
            <p:cNvSpPr>
              <a:spLocks noChangeArrowheads="1"/>
            </p:cNvSpPr>
            <p:nvPr/>
          </p:nvSpPr>
          <p:spPr bwMode="auto">
            <a:xfrm>
              <a:off x="-110" y="282"/>
              <a:ext cx="61" cy="136"/>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6" name="Freeform 9"/>
            <p:cNvSpPr>
              <a:spLocks/>
            </p:cNvSpPr>
            <p:nvPr/>
          </p:nvSpPr>
          <p:spPr bwMode="auto">
            <a:xfrm>
              <a:off x="-29" y="216"/>
              <a:ext cx="60" cy="202"/>
            </a:xfrm>
            <a:custGeom>
              <a:avLst/>
              <a:gdLst>
                <a:gd name="T0" fmla="*/ 0 w 302"/>
                <a:gd name="T1" fmla="*/ 0 h 1013"/>
                <a:gd name="T2" fmla="*/ 302 w 302"/>
                <a:gd name="T3" fmla="*/ 0 h 1013"/>
                <a:gd name="T4" fmla="*/ 302 w 302"/>
                <a:gd name="T5" fmla="*/ 438 h 1013"/>
                <a:gd name="T6" fmla="*/ 105 w 302"/>
                <a:gd name="T7" fmla="*/ 299 h 1013"/>
                <a:gd name="T8" fmla="*/ 22 w 302"/>
                <a:gd name="T9" fmla="*/ 417 h 1013"/>
                <a:gd name="T10" fmla="*/ 302 w 302"/>
                <a:gd name="T11" fmla="*/ 614 h 1013"/>
                <a:gd name="T12" fmla="*/ 302 w 302"/>
                <a:gd name="T13" fmla="*/ 1013 h 1013"/>
                <a:gd name="T14" fmla="*/ 0 w 302"/>
                <a:gd name="T15" fmla="*/ 1013 h 1013"/>
                <a:gd name="T16" fmla="*/ 0 w 302"/>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013">
                  <a:moveTo>
                    <a:pt x="0" y="0"/>
                  </a:moveTo>
                  <a:lnTo>
                    <a:pt x="302" y="0"/>
                  </a:lnTo>
                  <a:lnTo>
                    <a:pt x="302" y="438"/>
                  </a:lnTo>
                  <a:lnTo>
                    <a:pt x="105" y="299"/>
                  </a:lnTo>
                  <a:lnTo>
                    <a:pt x="22" y="417"/>
                  </a:lnTo>
                  <a:lnTo>
                    <a:pt x="302" y="614"/>
                  </a:lnTo>
                  <a:lnTo>
                    <a:pt x="302" y="1013"/>
                  </a:lnTo>
                  <a:lnTo>
                    <a:pt x="0" y="1013"/>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7" name="Freeform 10"/>
            <p:cNvSpPr>
              <a:spLocks/>
            </p:cNvSpPr>
            <p:nvPr/>
          </p:nvSpPr>
          <p:spPr bwMode="auto">
            <a:xfrm>
              <a:off x="277" y="129"/>
              <a:ext cx="163" cy="163"/>
            </a:xfrm>
            <a:custGeom>
              <a:avLst/>
              <a:gdLst>
                <a:gd name="T0" fmla="*/ 406 w 814"/>
                <a:gd name="T1" fmla="*/ 0 h 813"/>
                <a:gd name="T2" fmla="*/ 462 w 814"/>
                <a:gd name="T3" fmla="*/ 3 h 813"/>
                <a:gd name="T4" fmla="*/ 515 w 814"/>
                <a:gd name="T5" fmla="*/ 14 h 813"/>
                <a:gd name="T6" fmla="*/ 565 w 814"/>
                <a:gd name="T7" fmla="*/ 31 h 813"/>
                <a:gd name="T8" fmla="*/ 612 w 814"/>
                <a:gd name="T9" fmla="*/ 55 h 813"/>
                <a:gd name="T10" fmla="*/ 655 w 814"/>
                <a:gd name="T11" fmla="*/ 84 h 813"/>
                <a:gd name="T12" fmla="*/ 694 w 814"/>
                <a:gd name="T13" fmla="*/ 119 h 813"/>
                <a:gd name="T14" fmla="*/ 729 w 814"/>
                <a:gd name="T15" fmla="*/ 158 h 813"/>
                <a:gd name="T16" fmla="*/ 758 w 814"/>
                <a:gd name="T17" fmla="*/ 202 h 813"/>
                <a:gd name="T18" fmla="*/ 782 w 814"/>
                <a:gd name="T19" fmla="*/ 249 h 813"/>
                <a:gd name="T20" fmla="*/ 799 w 814"/>
                <a:gd name="T21" fmla="*/ 298 h 813"/>
                <a:gd name="T22" fmla="*/ 810 w 814"/>
                <a:gd name="T23" fmla="*/ 352 h 813"/>
                <a:gd name="T24" fmla="*/ 814 w 814"/>
                <a:gd name="T25" fmla="*/ 407 h 813"/>
                <a:gd name="T26" fmla="*/ 810 w 814"/>
                <a:gd name="T27" fmla="*/ 462 h 813"/>
                <a:gd name="T28" fmla="*/ 799 w 814"/>
                <a:gd name="T29" fmla="*/ 515 h 813"/>
                <a:gd name="T30" fmla="*/ 782 w 814"/>
                <a:gd name="T31" fmla="*/ 566 h 813"/>
                <a:gd name="T32" fmla="*/ 758 w 814"/>
                <a:gd name="T33" fmla="*/ 613 h 813"/>
                <a:gd name="T34" fmla="*/ 729 w 814"/>
                <a:gd name="T35" fmla="*/ 655 h 813"/>
                <a:gd name="T36" fmla="*/ 694 w 814"/>
                <a:gd name="T37" fmla="*/ 695 h 813"/>
                <a:gd name="T38" fmla="*/ 655 w 814"/>
                <a:gd name="T39" fmla="*/ 729 h 813"/>
                <a:gd name="T40" fmla="*/ 612 w 814"/>
                <a:gd name="T41" fmla="*/ 758 h 813"/>
                <a:gd name="T42" fmla="*/ 565 w 814"/>
                <a:gd name="T43" fmla="*/ 782 h 813"/>
                <a:gd name="T44" fmla="*/ 515 w 814"/>
                <a:gd name="T45" fmla="*/ 799 h 813"/>
                <a:gd name="T46" fmla="*/ 462 w 814"/>
                <a:gd name="T47" fmla="*/ 810 h 813"/>
                <a:gd name="T48" fmla="*/ 406 w 814"/>
                <a:gd name="T49" fmla="*/ 813 h 813"/>
                <a:gd name="T50" fmla="*/ 352 w 814"/>
                <a:gd name="T51" fmla="*/ 810 h 813"/>
                <a:gd name="T52" fmla="*/ 299 w 814"/>
                <a:gd name="T53" fmla="*/ 799 h 813"/>
                <a:gd name="T54" fmla="*/ 248 w 814"/>
                <a:gd name="T55" fmla="*/ 782 h 813"/>
                <a:gd name="T56" fmla="*/ 201 w 814"/>
                <a:gd name="T57" fmla="*/ 758 h 813"/>
                <a:gd name="T58" fmla="*/ 157 w 814"/>
                <a:gd name="T59" fmla="*/ 729 h 813"/>
                <a:gd name="T60" fmla="*/ 119 w 814"/>
                <a:gd name="T61" fmla="*/ 695 h 813"/>
                <a:gd name="T62" fmla="*/ 85 w 814"/>
                <a:gd name="T63" fmla="*/ 655 h 813"/>
                <a:gd name="T64" fmla="*/ 56 w 814"/>
                <a:gd name="T65" fmla="*/ 613 h 813"/>
                <a:gd name="T66" fmla="*/ 32 w 814"/>
                <a:gd name="T67" fmla="*/ 566 h 813"/>
                <a:gd name="T68" fmla="*/ 15 w 814"/>
                <a:gd name="T69" fmla="*/ 515 h 813"/>
                <a:gd name="T70" fmla="*/ 4 w 814"/>
                <a:gd name="T71" fmla="*/ 462 h 813"/>
                <a:gd name="T72" fmla="*/ 0 w 814"/>
                <a:gd name="T73" fmla="*/ 407 h 813"/>
                <a:gd name="T74" fmla="*/ 4 w 814"/>
                <a:gd name="T75" fmla="*/ 352 h 813"/>
                <a:gd name="T76" fmla="*/ 15 w 814"/>
                <a:gd name="T77" fmla="*/ 298 h 813"/>
                <a:gd name="T78" fmla="*/ 32 w 814"/>
                <a:gd name="T79" fmla="*/ 249 h 813"/>
                <a:gd name="T80" fmla="*/ 56 w 814"/>
                <a:gd name="T81" fmla="*/ 202 h 813"/>
                <a:gd name="T82" fmla="*/ 85 w 814"/>
                <a:gd name="T83" fmla="*/ 158 h 813"/>
                <a:gd name="T84" fmla="*/ 119 w 814"/>
                <a:gd name="T85" fmla="*/ 119 h 813"/>
                <a:gd name="T86" fmla="*/ 157 w 814"/>
                <a:gd name="T87" fmla="*/ 84 h 813"/>
                <a:gd name="T88" fmla="*/ 201 w 814"/>
                <a:gd name="T89" fmla="*/ 55 h 813"/>
                <a:gd name="T90" fmla="*/ 248 w 814"/>
                <a:gd name="T91" fmla="*/ 31 h 813"/>
                <a:gd name="T92" fmla="*/ 299 w 814"/>
                <a:gd name="T93" fmla="*/ 14 h 813"/>
                <a:gd name="T94" fmla="*/ 352 w 814"/>
                <a:gd name="T95" fmla="*/ 3 h 813"/>
                <a:gd name="T96" fmla="*/ 406 w 814"/>
                <a:gd name="T97"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4" h="813">
                  <a:moveTo>
                    <a:pt x="406" y="0"/>
                  </a:moveTo>
                  <a:lnTo>
                    <a:pt x="462" y="3"/>
                  </a:lnTo>
                  <a:lnTo>
                    <a:pt x="515" y="14"/>
                  </a:lnTo>
                  <a:lnTo>
                    <a:pt x="565" y="31"/>
                  </a:lnTo>
                  <a:lnTo>
                    <a:pt x="612" y="55"/>
                  </a:lnTo>
                  <a:lnTo>
                    <a:pt x="655" y="84"/>
                  </a:lnTo>
                  <a:lnTo>
                    <a:pt x="694" y="119"/>
                  </a:lnTo>
                  <a:lnTo>
                    <a:pt x="729" y="158"/>
                  </a:lnTo>
                  <a:lnTo>
                    <a:pt x="758" y="202"/>
                  </a:lnTo>
                  <a:lnTo>
                    <a:pt x="782" y="249"/>
                  </a:lnTo>
                  <a:lnTo>
                    <a:pt x="799" y="298"/>
                  </a:lnTo>
                  <a:lnTo>
                    <a:pt x="810" y="352"/>
                  </a:lnTo>
                  <a:lnTo>
                    <a:pt x="814" y="407"/>
                  </a:lnTo>
                  <a:lnTo>
                    <a:pt x="810" y="462"/>
                  </a:lnTo>
                  <a:lnTo>
                    <a:pt x="799" y="515"/>
                  </a:lnTo>
                  <a:lnTo>
                    <a:pt x="782" y="566"/>
                  </a:lnTo>
                  <a:lnTo>
                    <a:pt x="758" y="613"/>
                  </a:lnTo>
                  <a:lnTo>
                    <a:pt x="729" y="655"/>
                  </a:lnTo>
                  <a:lnTo>
                    <a:pt x="694" y="695"/>
                  </a:lnTo>
                  <a:lnTo>
                    <a:pt x="655" y="729"/>
                  </a:lnTo>
                  <a:lnTo>
                    <a:pt x="612" y="758"/>
                  </a:lnTo>
                  <a:lnTo>
                    <a:pt x="565" y="782"/>
                  </a:lnTo>
                  <a:lnTo>
                    <a:pt x="515" y="799"/>
                  </a:lnTo>
                  <a:lnTo>
                    <a:pt x="462" y="810"/>
                  </a:lnTo>
                  <a:lnTo>
                    <a:pt x="406" y="813"/>
                  </a:lnTo>
                  <a:lnTo>
                    <a:pt x="352" y="810"/>
                  </a:lnTo>
                  <a:lnTo>
                    <a:pt x="299" y="799"/>
                  </a:lnTo>
                  <a:lnTo>
                    <a:pt x="248" y="782"/>
                  </a:lnTo>
                  <a:lnTo>
                    <a:pt x="201" y="758"/>
                  </a:lnTo>
                  <a:lnTo>
                    <a:pt x="157" y="729"/>
                  </a:lnTo>
                  <a:lnTo>
                    <a:pt x="119" y="695"/>
                  </a:lnTo>
                  <a:lnTo>
                    <a:pt x="85" y="655"/>
                  </a:lnTo>
                  <a:lnTo>
                    <a:pt x="56" y="613"/>
                  </a:lnTo>
                  <a:lnTo>
                    <a:pt x="32" y="566"/>
                  </a:lnTo>
                  <a:lnTo>
                    <a:pt x="15" y="515"/>
                  </a:lnTo>
                  <a:lnTo>
                    <a:pt x="4" y="462"/>
                  </a:lnTo>
                  <a:lnTo>
                    <a:pt x="0" y="407"/>
                  </a:lnTo>
                  <a:lnTo>
                    <a:pt x="4" y="352"/>
                  </a:lnTo>
                  <a:lnTo>
                    <a:pt x="15" y="298"/>
                  </a:lnTo>
                  <a:lnTo>
                    <a:pt x="32" y="249"/>
                  </a:lnTo>
                  <a:lnTo>
                    <a:pt x="56" y="202"/>
                  </a:lnTo>
                  <a:lnTo>
                    <a:pt x="85" y="158"/>
                  </a:lnTo>
                  <a:lnTo>
                    <a:pt x="119" y="119"/>
                  </a:lnTo>
                  <a:lnTo>
                    <a:pt x="157" y="84"/>
                  </a:lnTo>
                  <a:lnTo>
                    <a:pt x="201" y="55"/>
                  </a:lnTo>
                  <a:lnTo>
                    <a:pt x="248" y="31"/>
                  </a:lnTo>
                  <a:lnTo>
                    <a:pt x="299" y="14"/>
                  </a:lnTo>
                  <a:lnTo>
                    <a:pt x="352" y="3"/>
                  </a:lnTo>
                  <a:lnTo>
                    <a:pt x="40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8" name="Freeform 11"/>
            <p:cNvSpPr>
              <a:spLocks noEditPoints="1"/>
            </p:cNvSpPr>
            <p:nvPr/>
          </p:nvSpPr>
          <p:spPr bwMode="auto">
            <a:xfrm>
              <a:off x="-13" y="287"/>
              <a:ext cx="526" cy="629"/>
            </a:xfrm>
            <a:custGeom>
              <a:avLst/>
              <a:gdLst>
                <a:gd name="T0" fmla="*/ 1858 w 2633"/>
                <a:gd name="T1" fmla="*/ 956 h 3144"/>
                <a:gd name="T2" fmla="*/ 1861 w 2633"/>
                <a:gd name="T3" fmla="*/ 165 h 3144"/>
                <a:gd name="T4" fmla="*/ 711 w 2633"/>
                <a:gd name="T5" fmla="*/ 477 h 3144"/>
                <a:gd name="T6" fmla="*/ 782 w 2633"/>
                <a:gd name="T7" fmla="*/ 428 h 3144"/>
                <a:gd name="T8" fmla="*/ 869 w 2633"/>
                <a:gd name="T9" fmla="*/ 426 h 3144"/>
                <a:gd name="T10" fmla="*/ 985 w 2633"/>
                <a:gd name="T11" fmla="*/ 470 h 3144"/>
                <a:gd name="T12" fmla="*/ 1095 w 2633"/>
                <a:gd name="T13" fmla="*/ 483 h 3144"/>
                <a:gd name="T14" fmla="*/ 1198 w 2633"/>
                <a:gd name="T15" fmla="*/ 449 h 3144"/>
                <a:gd name="T16" fmla="*/ 1308 w 2633"/>
                <a:gd name="T17" fmla="*/ 373 h 3144"/>
                <a:gd name="T18" fmla="*/ 1443 w 2633"/>
                <a:gd name="T19" fmla="*/ 251 h 3144"/>
                <a:gd name="T20" fmla="*/ 1587 w 2633"/>
                <a:gd name="T21" fmla="*/ 124 h 3144"/>
                <a:gd name="T22" fmla="*/ 1708 w 2633"/>
                <a:gd name="T23" fmla="*/ 62 h 3144"/>
                <a:gd name="T24" fmla="*/ 1859 w 2633"/>
                <a:gd name="T25" fmla="*/ 149 h 3144"/>
                <a:gd name="T26" fmla="*/ 2062 w 2633"/>
                <a:gd name="T27" fmla="*/ 85 h 3144"/>
                <a:gd name="T28" fmla="*/ 2169 w 2633"/>
                <a:gd name="T29" fmla="*/ 147 h 3144"/>
                <a:gd name="T30" fmla="*/ 2279 w 2633"/>
                <a:gd name="T31" fmla="*/ 228 h 3144"/>
                <a:gd name="T32" fmla="*/ 2382 w 2633"/>
                <a:gd name="T33" fmla="*/ 326 h 3144"/>
                <a:gd name="T34" fmla="*/ 2471 w 2633"/>
                <a:gd name="T35" fmla="*/ 447 h 3144"/>
                <a:gd name="T36" fmla="*/ 2545 w 2633"/>
                <a:gd name="T37" fmla="*/ 597 h 3144"/>
                <a:gd name="T38" fmla="*/ 2599 w 2633"/>
                <a:gd name="T39" fmla="*/ 780 h 3144"/>
                <a:gd name="T40" fmla="*/ 2628 w 2633"/>
                <a:gd name="T41" fmla="*/ 1005 h 3144"/>
                <a:gd name="T42" fmla="*/ 2631 w 2633"/>
                <a:gd name="T43" fmla="*/ 1274 h 3144"/>
                <a:gd name="T44" fmla="*/ 2608 w 2633"/>
                <a:gd name="T45" fmla="*/ 1433 h 3144"/>
                <a:gd name="T46" fmla="*/ 2551 w 2633"/>
                <a:gd name="T47" fmla="*/ 1496 h 3144"/>
                <a:gd name="T48" fmla="*/ 2466 w 2633"/>
                <a:gd name="T49" fmla="*/ 1522 h 3144"/>
                <a:gd name="T50" fmla="*/ 2394 w 2633"/>
                <a:gd name="T51" fmla="*/ 1503 h 3144"/>
                <a:gd name="T52" fmla="*/ 2328 w 2633"/>
                <a:gd name="T53" fmla="*/ 1440 h 3144"/>
                <a:gd name="T54" fmla="*/ 2309 w 2633"/>
                <a:gd name="T55" fmla="*/ 1351 h 3144"/>
                <a:gd name="T56" fmla="*/ 2316 w 2633"/>
                <a:gd name="T57" fmla="*/ 1101 h 3144"/>
                <a:gd name="T58" fmla="*/ 2299 w 2633"/>
                <a:gd name="T59" fmla="*/ 901 h 3144"/>
                <a:gd name="T60" fmla="*/ 2276 w 2633"/>
                <a:gd name="T61" fmla="*/ 1300 h 3144"/>
                <a:gd name="T62" fmla="*/ 2253 w 2633"/>
                <a:gd name="T63" fmla="*/ 1418 h 3144"/>
                <a:gd name="T64" fmla="*/ 2234 w 2633"/>
                <a:gd name="T65" fmla="*/ 2991 h 3144"/>
                <a:gd name="T66" fmla="*/ 2194 w 2633"/>
                <a:gd name="T67" fmla="*/ 3078 h 3144"/>
                <a:gd name="T68" fmla="*/ 2116 w 2633"/>
                <a:gd name="T69" fmla="*/ 3132 h 3144"/>
                <a:gd name="T70" fmla="*/ 2018 w 2633"/>
                <a:gd name="T71" fmla="*/ 3140 h 3144"/>
                <a:gd name="T72" fmla="*/ 1931 w 2633"/>
                <a:gd name="T73" fmla="*/ 3101 h 3144"/>
                <a:gd name="T74" fmla="*/ 1876 w 2633"/>
                <a:gd name="T75" fmla="*/ 3022 h 3144"/>
                <a:gd name="T76" fmla="*/ 1864 w 2633"/>
                <a:gd name="T77" fmla="*/ 1659 h 3144"/>
                <a:gd name="T78" fmla="*/ 1838 w 2633"/>
                <a:gd name="T79" fmla="*/ 2958 h 3144"/>
                <a:gd name="T80" fmla="*/ 1812 w 2633"/>
                <a:gd name="T81" fmla="*/ 3051 h 3144"/>
                <a:gd name="T82" fmla="*/ 1744 w 2633"/>
                <a:gd name="T83" fmla="*/ 3119 h 3144"/>
                <a:gd name="T84" fmla="*/ 1650 w 2633"/>
                <a:gd name="T85" fmla="*/ 3144 h 3144"/>
                <a:gd name="T86" fmla="*/ 1556 w 2633"/>
                <a:gd name="T87" fmla="*/ 3119 h 3144"/>
                <a:gd name="T88" fmla="*/ 1489 w 2633"/>
                <a:gd name="T89" fmla="*/ 3051 h 3144"/>
                <a:gd name="T90" fmla="*/ 1464 w 2633"/>
                <a:gd name="T91" fmla="*/ 2958 h 3144"/>
                <a:gd name="T92" fmla="*/ 1453 w 2633"/>
                <a:gd name="T93" fmla="*/ 1381 h 3144"/>
                <a:gd name="T94" fmla="*/ 1443 w 2633"/>
                <a:gd name="T95" fmla="*/ 667 h 3144"/>
                <a:gd name="T96" fmla="*/ 1316 w 2633"/>
                <a:gd name="T97" fmla="*/ 743 h 3144"/>
                <a:gd name="T98" fmla="*/ 1176 w 2633"/>
                <a:gd name="T99" fmla="*/ 789 h 3144"/>
                <a:gd name="T100" fmla="*/ 1027 w 2633"/>
                <a:gd name="T101" fmla="*/ 797 h 3144"/>
                <a:gd name="T102" fmla="*/ 875 w 2633"/>
                <a:gd name="T103" fmla="*/ 766 h 3144"/>
                <a:gd name="T104" fmla="*/ 739 w 2633"/>
                <a:gd name="T105" fmla="*/ 707 h 3144"/>
                <a:gd name="T106" fmla="*/ 685 w 2633"/>
                <a:gd name="T107" fmla="*/ 640 h 3144"/>
                <a:gd name="T108" fmla="*/ 674 w 2633"/>
                <a:gd name="T109" fmla="*/ 555 h 3144"/>
                <a:gd name="T110" fmla="*/ 32 w 2633"/>
                <a:gd name="T111" fmla="*/ 0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3" h="3144">
                  <a:moveTo>
                    <a:pt x="1858" y="165"/>
                  </a:moveTo>
                  <a:lnTo>
                    <a:pt x="1760" y="821"/>
                  </a:lnTo>
                  <a:lnTo>
                    <a:pt x="1858" y="956"/>
                  </a:lnTo>
                  <a:lnTo>
                    <a:pt x="1861" y="956"/>
                  </a:lnTo>
                  <a:lnTo>
                    <a:pt x="1958" y="821"/>
                  </a:lnTo>
                  <a:lnTo>
                    <a:pt x="1861" y="165"/>
                  </a:lnTo>
                  <a:lnTo>
                    <a:pt x="1858" y="165"/>
                  </a:lnTo>
                  <a:close/>
                  <a:moveTo>
                    <a:pt x="32" y="0"/>
                  </a:moveTo>
                  <a:lnTo>
                    <a:pt x="711" y="477"/>
                  </a:lnTo>
                  <a:lnTo>
                    <a:pt x="732" y="456"/>
                  </a:lnTo>
                  <a:lnTo>
                    <a:pt x="757" y="441"/>
                  </a:lnTo>
                  <a:lnTo>
                    <a:pt x="782" y="428"/>
                  </a:lnTo>
                  <a:lnTo>
                    <a:pt x="811" y="422"/>
                  </a:lnTo>
                  <a:lnTo>
                    <a:pt x="840" y="421"/>
                  </a:lnTo>
                  <a:lnTo>
                    <a:pt x="869" y="426"/>
                  </a:lnTo>
                  <a:lnTo>
                    <a:pt x="898" y="436"/>
                  </a:lnTo>
                  <a:lnTo>
                    <a:pt x="943" y="455"/>
                  </a:lnTo>
                  <a:lnTo>
                    <a:pt x="985" y="470"/>
                  </a:lnTo>
                  <a:lnTo>
                    <a:pt x="1024" y="479"/>
                  </a:lnTo>
                  <a:lnTo>
                    <a:pt x="1060" y="483"/>
                  </a:lnTo>
                  <a:lnTo>
                    <a:pt x="1095" y="483"/>
                  </a:lnTo>
                  <a:lnTo>
                    <a:pt x="1130" y="477"/>
                  </a:lnTo>
                  <a:lnTo>
                    <a:pt x="1164" y="466"/>
                  </a:lnTo>
                  <a:lnTo>
                    <a:pt x="1198" y="449"/>
                  </a:lnTo>
                  <a:lnTo>
                    <a:pt x="1233" y="428"/>
                  </a:lnTo>
                  <a:lnTo>
                    <a:pt x="1269" y="403"/>
                  </a:lnTo>
                  <a:lnTo>
                    <a:pt x="1308" y="373"/>
                  </a:lnTo>
                  <a:lnTo>
                    <a:pt x="1349" y="337"/>
                  </a:lnTo>
                  <a:lnTo>
                    <a:pt x="1395" y="297"/>
                  </a:lnTo>
                  <a:lnTo>
                    <a:pt x="1443" y="251"/>
                  </a:lnTo>
                  <a:lnTo>
                    <a:pt x="1503" y="196"/>
                  </a:lnTo>
                  <a:lnTo>
                    <a:pt x="1567" y="140"/>
                  </a:lnTo>
                  <a:lnTo>
                    <a:pt x="1587" y="124"/>
                  </a:lnTo>
                  <a:lnTo>
                    <a:pt x="1609" y="113"/>
                  </a:lnTo>
                  <a:lnTo>
                    <a:pt x="1657" y="85"/>
                  </a:lnTo>
                  <a:lnTo>
                    <a:pt x="1708" y="62"/>
                  </a:lnTo>
                  <a:lnTo>
                    <a:pt x="1760" y="46"/>
                  </a:lnTo>
                  <a:lnTo>
                    <a:pt x="1761" y="46"/>
                  </a:lnTo>
                  <a:lnTo>
                    <a:pt x="1859" y="149"/>
                  </a:lnTo>
                  <a:lnTo>
                    <a:pt x="1961" y="48"/>
                  </a:lnTo>
                  <a:lnTo>
                    <a:pt x="2013" y="63"/>
                  </a:lnTo>
                  <a:lnTo>
                    <a:pt x="2062" y="85"/>
                  </a:lnTo>
                  <a:lnTo>
                    <a:pt x="2110" y="113"/>
                  </a:lnTo>
                  <a:lnTo>
                    <a:pt x="2130" y="123"/>
                  </a:lnTo>
                  <a:lnTo>
                    <a:pt x="2169" y="147"/>
                  </a:lnTo>
                  <a:lnTo>
                    <a:pt x="2206" y="172"/>
                  </a:lnTo>
                  <a:lnTo>
                    <a:pt x="2243" y="199"/>
                  </a:lnTo>
                  <a:lnTo>
                    <a:pt x="2279" y="228"/>
                  </a:lnTo>
                  <a:lnTo>
                    <a:pt x="2314" y="258"/>
                  </a:lnTo>
                  <a:lnTo>
                    <a:pt x="2349" y="291"/>
                  </a:lnTo>
                  <a:lnTo>
                    <a:pt x="2382" y="326"/>
                  </a:lnTo>
                  <a:lnTo>
                    <a:pt x="2413" y="363"/>
                  </a:lnTo>
                  <a:lnTo>
                    <a:pt x="2443" y="404"/>
                  </a:lnTo>
                  <a:lnTo>
                    <a:pt x="2471" y="447"/>
                  </a:lnTo>
                  <a:lnTo>
                    <a:pt x="2498" y="494"/>
                  </a:lnTo>
                  <a:lnTo>
                    <a:pt x="2523" y="543"/>
                  </a:lnTo>
                  <a:lnTo>
                    <a:pt x="2545" y="597"/>
                  </a:lnTo>
                  <a:lnTo>
                    <a:pt x="2565" y="655"/>
                  </a:lnTo>
                  <a:lnTo>
                    <a:pt x="2584" y="715"/>
                  </a:lnTo>
                  <a:lnTo>
                    <a:pt x="2599" y="780"/>
                  </a:lnTo>
                  <a:lnTo>
                    <a:pt x="2611" y="850"/>
                  </a:lnTo>
                  <a:lnTo>
                    <a:pt x="2621" y="925"/>
                  </a:lnTo>
                  <a:lnTo>
                    <a:pt x="2628" y="1005"/>
                  </a:lnTo>
                  <a:lnTo>
                    <a:pt x="2632" y="1089"/>
                  </a:lnTo>
                  <a:lnTo>
                    <a:pt x="2633" y="1179"/>
                  </a:lnTo>
                  <a:lnTo>
                    <a:pt x="2631" y="1274"/>
                  </a:lnTo>
                  <a:lnTo>
                    <a:pt x="2623" y="1375"/>
                  </a:lnTo>
                  <a:lnTo>
                    <a:pt x="2619" y="1405"/>
                  </a:lnTo>
                  <a:lnTo>
                    <a:pt x="2608" y="1433"/>
                  </a:lnTo>
                  <a:lnTo>
                    <a:pt x="2593" y="1457"/>
                  </a:lnTo>
                  <a:lnTo>
                    <a:pt x="2574" y="1479"/>
                  </a:lnTo>
                  <a:lnTo>
                    <a:pt x="2551" y="1496"/>
                  </a:lnTo>
                  <a:lnTo>
                    <a:pt x="2524" y="1509"/>
                  </a:lnTo>
                  <a:lnTo>
                    <a:pt x="2497" y="1518"/>
                  </a:lnTo>
                  <a:lnTo>
                    <a:pt x="2466" y="1522"/>
                  </a:lnTo>
                  <a:lnTo>
                    <a:pt x="2454" y="1520"/>
                  </a:lnTo>
                  <a:lnTo>
                    <a:pt x="2423" y="1514"/>
                  </a:lnTo>
                  <a:lnTo>
                    <a:pt x="2394" y="1503"/>
                  </a:lnTo>
                  <a:lnTo>
                    <a:pt x="2368" y="1486"/>
                  </a:lnTo>
                  <a:lnTo>
                    <a:pt x="2347" y="1466"/>
                  </a:lnTo>
                  <a:lnTo>
                    <a:pt x="2328" y="1440"/>
                  </a:lnTo>
                  <a:lnTo>
                    <a:pt x="2316" y="1413"/>
                  </a:lnTo>
                  <a:lnTo>
                    <a:pt x="2309" y="1382"/>
                  </a:lnTo>
                  <a:lnTo>
                    <a:pt x="2309" y="1351"/>
                  </a:lnTo>
                  <a:lnTo>
                    <a:pt x="2314" y="1262"/>
                  </a:lnTo>
                  <a:lnTo>
                    <a:pt x="2318" y="1178"/>
                  </a:lnTo>
                  <a:lnTo>
                    <a:pt x="2316" y="1101"/>
                  </a:lnTo>
                  <a:lnTo>
                    <a:pt x="2314" y="1029"/>
                  </a:lnTo>
                  <a:lnTo>
                    <a:pt x="2308" y="963"/>
                  </a:lnTo>
                  <a:lnTo>
                    <a:pt x="2299" y="901"/>
                  </a:lnTo>
                  <a:lnTo>
                    <a:pt x="2290" y="844"/>
                  </a:lnTo>
                  <a:lnTo>
                    <a:pt x="2276" y="792"/>
                  </a:lnTo>
                  <a:lnTo>
                    <a:pt x="2276" y="1300"/>
                  </a:lnTo>
                  <a:lnTo>
                    <a:pt x="2274" y="1341"/>
                  </a:lnTo>
                  <a:lnTo>
                    <a:pt x="2267" y="1380"/>
                  </a:lnTo>
                  <a:lnTo>
                    <a:pt x="2253" y="1418"/>
                  </a:lnTo>
                  <a:lnTo>
                    <a:pt x="2238" y="1453"/>
                  </a:lnTo>
                  <a:lnTo>
                    <a:pt x="2238" y="2958"/>
                  </a:lnTo>
                  <a:lnTo>
                    <a:pt x="2234" y="2991"/>
                  </a:lnTo>
                  <a:lnTo>
                    <a:pt x="2226" y="3022"/>
                  </a:lnTo>
                  <a:lnTo>
                    <a:pt x="2212" y="3051"/>
                  </a:lnTo>
                  <a:lnTo>
                    <a:pt x="2194" y="3078"/>
                  </a:lnTo>
                  <a:lnTo>
                    <a:pt x="2171" y="3101"/>
                  </a:lnTo>
                  <a:lnTo>
                    <a:pt x="2145" y="3119"/>
                  </a:lnTo>
                  <a:lnTo>
                    <a:pt x="2116" y="3132"/>
                  </a:lnTo>
                  <a:lnTo>
                    <a:pt x="2084" y="3140"/>
                  </a:lnTo>
                  <a:lnTo>
                    <a:pt x="2050" y="3144"/>
                  </a:lnTo>
                  <a:lnTo>
                    <a:pt x="2018" y="3140"/>
                  </a:lnTo>
                  <a:lnTo>
                    <a:pt x="1985" y="3132"/>
                  </a:lnTo>
                  <a:lnTo>
                    <a:pt x="1956" y="3119"/>
                  </a:lnTo>
                  <a:lnTo>
                    <a:pt x="1931" y="3101"/>
                  </a:lnTo>
                  <a:lnTo>
                    <a:pt x="1908" y="3078"/>
                  </a:lnTo>
                  <a:lnTo>
                    <a:pt x="1890" y="3051"/>
                  </a:lnTo>
                  <a:lnTo>
                    <a:pt x="1876" y="3022"/>
                  </a:lnTo>
                  <a:lnTo>
                    <a:pt x="1867" y="2991"/>
                  </a:lnTo>
                  <a:lnTo>
                    <a:pt x="1864" y="2958"/>
                  </a:lnTo>
                  <a:lnTo>
                    <a:pt x="1864" y="1659"/>
                  </a:lnTo>
                  <a:lnTo>
                    <a:pt x="1859" y="1659"/>
                  </a:lnTo>
                  <a:lnTo>
                    <a:pt x="1838" y="1658"/>
                  </a:lnTo>
                  <a:lnTo>
                    <a:pt x="1838" y="2958"/>
                  </a:lnTo>
                  <a:lnTo>
                    <a:pt x="1834" y="2991"/>
                  </a:lnTo>
                  <a:lnTo>
                    <a:pt x="1825" y="3022"/>
                  </a:lnTo>
                  <a:lnTo>
                    <a:pt x="1812" y="3051"/>
                  </a:lnTo>
                  <a:lnTo>
                    <a:pt x="1794" y="3078"/>
                  </a:lnTo>
                  <a:lnTo>
                    <a:pt x="1771" y="3101"/>
                  </a:lnTo>
                  <a:lnTo>
                    <a:pt x="1744" y="3119"/>
                  </a:lnTo>
                  <a:lnTo>
                    <a:pt x="1715" y="3132"/>
                  </a:lnTo>
                  <a:lnTo>
                    <a:pt x="1684" y="3140"/>
                  </a:lnTo>
                  <a:lnTo>
                    <a:pt x="1650" y="3144"/>
                  </a:lnTo>
                  <a:lnTo>
                    <a:pt x="1618" y="3140"/>
                  </a:lnTo>
                  <a:lnTo>
                    <a:pt x="1585" y="3132"/>
                  </a:lnTo>
                  <a:lnTo>
                    <a:pt x="1556" y="3119"/>
                  </a:lnTo>
                  <a:lnTo>
                    <a:pt x="1530" y="3101"/>
                  </a:lnTo>
                  <a:lnTo>
                    <a:pt x="1507" y="3078"/>
                  </a:lnTo>
                  <a:lnTo>
                    <a:pt x="1489" y="3051"/>
                  </a:lnTo>
                  <a:lnTo>
                    <a:pt x="1476" y="3022"/>
                  </a:lnTo>
                  <a:lnTo>
                    <a:pt x="1466" y="2991"/>
                  </a:lnTo>
                  <a:lnTo>
                    <a:pt x="1464" y="2958"/>
                  </a:lnTo>
                  <a:lnTo>
                    <a:pt x="1464" y="1444"/>
                  </a:lnTo>
                  <a:lnTo>
                    <a:pt x="1465" y="1419"/>
                  </a:lnTo>
                  <a:lnTo>
                    <a:pt x="1453" y="1381"/>
                  </a:lnTo>
                  <a:lnTo>
                    <a:pt x="1446" y="1341"/>
                  </a:lnTo>
                  <a:lnTo>
                    <a:pt x="1443" y="1300"/>
                  </a:lnTo>
                  <a:lnTo>
                    <a:pt x="1443" y="667"/>
                  </a:lnTo>
                  <a:lnTo>
                    <a:pt x="1402" y="694"/>
                  </a:lnTo>
                  <a:lnTo>
                    <a:pt x="1360" y="720"/>
                  </a:lnTo>
                  <a:lnTo>
                    <a:pt x="1316" y="743"/>
                  </a:lnTo>
                  <a:lnTo>
                    <a:pt x="1272" y="762"/>
                  </a:lnTo>
                  <a:lnTo>
                    <a:pt x="1226" y="778"/>
                  </a:lnTo>
                  <a:lnTo>
                    <a:pt x="1176" y="789"/>
                  </a:lnTo>
                  <a:lnTo>
                    <a:pt x="1127" y="797"/>
                  </a:lnTo>
                  <a:lnTo>
                    <a:pt x="1073" y="800"/>
                  </a:lnTo>
                  <a:lnTo>
                    <a:pt x="1027" y="797"/>
                  </a:lnTo>
                  <a:lnTo>
                    <a:pt x="978" y="791"/>
                  </a:lnTo>
                  <a:lnTo>
                    <a:pt x="928" y="782"/>
                  </a:lnTo>
                  <a:lnTo>
                    <a:pt x="875" y="766"/>
                  </a:lnTo>
                  <a:lnTo>
                    <a:pt x="821" y="746"/>
                  </a:lnTo>
                  <a:lnTo>
                    <a:pt x="764" y="722"/>
                  </a:lnTo>
                  <a:lnTo>
                    <a:pt x="739" y="707"/>
                  </a:lnTo>
                  <a:lnTo>
                    <a:pt x="716" y="687"/>
                  </a:lnTo>
                  <a:lnTo>
                    <a:pt x="699" y="665"/>
                  </a:lnTo>
                  <a:lnTo>
                    <a:pt x="685" y="640"/>
                  </a:lnTo>
                  <a:lnTo>
                    <a:pt x="677" y="612"/>
                  </a:lnTo>
                  <a:lnTo>
                    <a:pt x="673" y="584"/>
                  </a:lnTo>
                  <a:lnTo>
                    <a:pt x="674" y="555"/>
                  </a:lnTo>
                  <a:lnTo>
                    <a:pt x="682" y="526"/>
                  </a:lnTo>
                  <a:lnTo>
                    <a:pt x="0" y="48"/>
                  </a:lnTo>
                  <a:lnTo>
                    <a:pt x="3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nvGrpSpPr>
          <p:cNvPr id="20" name="Group 14"/>
          <p:cNvGrpSpPr>
            <a:grpSpLocks noChangeAspect="1"/>
          </p:cNvGrpSpPr>
          <p:nvPr/>
        </p:nvGrpSpPr>
        <p:grpSpPr bwMode="auto">
          <a:xfrm>
            <a:off x="4038600" y="2286000"/>
            <a:ext cx="509416" cy="349533"/>
            <a:chOff x="-300" y="277"/>
            <a:chExt cx="599" cy="411"/>
          </a:xfrm>
          <a:solidFill>
            <a:schemeClr val="accent2"/>
          </a:solidFill>
        </p:grpSpPr>
        <p:sp>
          <p:nvSpPr>
            <p:cNvPr id="23" name="Freeform 16"/>
            <p:cNvSpPr>
              <a:spLocks/>
            </p:cNvSpPr>
            <p:nvPr/>
          </p:nvSpPr>
          <p:spPr bwMode="auto">
            <a:xfrm>
              <a:off x="-211" y="367"/>
              <a:ext cx="177" cy="229"/>
            </a:xfrm>
            <a:custGeom>
              <a:avLst/>
              <a:gdLst>
                <a:gd name="T0" fmla="*/ 808 w 1061"/>
                <a:gd name="T1" fmla="*/ 3 h 1375"/>
                <a:gd name="T2" fmla="*/ 919 w 1061"/>
                <a:gd name="T3" fmla="*/ 19 h 1375"/>
                <a:gd name="T4" fmla="*/ 1013 w 1061"/>
                <a:gd name="T5" fmla="*/ 46 h 1375"/>
                <a:gd name="T6" fmla="*/ 995 w 1061"/>
                <a:gd name="T7" fmla="*/ 295 h 1375"/>
                <a:gd name="T8" fmla="*/ 919 w 1061"/>
                <a:gd name="T9" fmla="*/ 268 h 1375"/>
                <a:gd name="T10" fmla="*/ 822 w 1061"/>
                <a:gd name="T11" fmla="*/ 249 h 1375"/>
                <a:gd name="T12" fmla="*/ 734 w 1061"/>
                <a:gd name="T13" fmla="*/ 248 h 1375"/>
                <a:gd name="T14" fmla="*/ 664 w 1061"/>
                <a:gd name="T15" fmla="*/ 260 h 1375"/>
                <a:gd name="T16" fmla="*/ 600 w 1061"/>
                <a:gd name="T17" fmla="*/ 287 h 1375"/>
                <a:gd name="T18" fmla="*/ 544 w 1061"/>
                <a:gd name="T19" fmla="*/ 329 h 1375"/>
                <a:gd name="T20" fmla="*/ 499 w 1061"/>
                <a:gd name="T21" fmla="*/ 384 h 1375"/>
                <a:gd name="T22" fmla="*/ 466 w 1061"/>
                <a:gd name="T23" fmla="*/ 451 h 1375"/>
                <a:gd name="T24" fmla="*/ 960 w 1061"/>
                <a:gd name="T25" fmla="*/ 489 h 1375"/>
                <a:gd name="T26" fmla="*/ 424 w 1061"/>
                <a:gd name="T27" fmla="*/ 635 h 1375"/>
                <a:gd name="T28" fmla="*/ 422 w 1061"/>
                <a:gd name="T29" fmla="*/ 697 h 1375"/>
                <a:gd name="T30" fmla="*/ 960 w 1061"/>
                <a:gd name="T31" fmla="*/ 730 h 1375"/>
                <a:gd name="T32" fmla="*/ 450 w 1061"/>
                <a:gd name="T33" fmla="*/ 876 h 1375"/>
                <a:gd name="T34" fmla="*/ 477 w 1061"/>
                <a:gd name="T35" fmla="*/ 957 h 1375"/>
                <a:gd name="T36" fmla="*/ 518 w 1061"/>
                <a:gd name="T37" fmla="*/ 1018 h 1375"/>
                <a:gd name="T38" fmla="*/ 571 w 1061"/>
                <a:gd name="T39" fmla="*/ 1066 h 1375"/>
                <a:gd name="T40" fmla="*/ 634 w 1061"/>
                <a:gd name="T41" fmla="*/ 1098 h 1375"/>
                <a:gd name="T42" fmla="*/ 705 w 1061"/>
                <a:gd name="T43" fmla="*/ 1117 h 1375"/>
                <a:gd name="T44" fmla="*/ 779 w 1061"/>
                <a:gd name="T45" fmla="*/ 1123 h 1375"/>
                <a:gd name="T46" fmla="*/ 859 w 1061"/>
                <a:gd name="T47" fmla="*/ 1116 h 1375"/>
                <a:gd name="T48" fmla="*/ 932 w 1061"/>
                <a:gd name="T49" fmla="*/ 1100 h 1375"/>
                <a:gd name="T50" fmla="*/ 990 w 1061"/>
                <a:gd name="T51" fmla="*/ 1080 h 1375"/>
                <a:gd name="T52" fmla="*/ 1061 w 1061"/>
                <a:gd name="T53" fmla="*/ 1297 h 1375"/>
                <a:gd name="T54" fmla="*/ 977 w 1061"/>
                <a:gd name="T55" fmla="*/ 1334 h 1375"/>
                <a:gd name="T56" fmla="*/ 868 w 1061"/>
                <a:gd name="T57" fmla="*/ 1363 h 1375"/>
                <a:gd name="T58" fmla="*/ 743 w 1061"/>
                <a:gd name="T59" fmla="*/ 1375 h 1375"/>
                <a:gd name="T60" fmla="*/ 626 w 1061"/>
                <a:gd name="T61" fmla="*/ 1365 h 1375"/>
                <a:gd name="T62" fmla="*/ 515 w 1061"/>
                <a:gd name="T63" fmla="*/ 1335 h 1375"/>
                <a:gd name="T64" fmla="*/ 413 w 1061"/>
                <a:gd name="T65" fmla="*/ 1288 h 1375"/>
                <a:gd name="T66" fmla="*/ 323 w 1061"/>
                <a:gd name="T67" fmla="*/ 1223 h 1375"/>
                <a:gd name="T68" fmla="*/ 247 w 1061"/>
                <a:gd name="T69" fmla="*/ 1141 h 1375"/>
                <a:gd name="T70" fmla="*/ 197 w 1061"/>
                <a:gd name="T71" fmla="*/ 1066 h 1375"/>
                <a:gd name="T72" fmla="*/ 159 w 1061"/>
                <a:gd name="T73" fmla="*/ 977 h 1375"/>
                <a:gd name="T74" fmla="*/ 132 w 1061"/>
                <a:gd name="T75" fmla="*/ 876 h 1375"/>
                <a:gd name="T76" fmla="*/ 0 w 1061"/>
                <a:gd name="T77" fmla="*/ 730 h 1375"/>
                <a:gd name="T78" fmla="*/ 113 w 1061"/>
                <a:gd name="T79" fmla="*/ 695 h 1375"/>
                <a:gd name="T80" fmla="*/ 114 w 1061"/>
                <a:gd name="T81" fmla="*/ 635 h 1375"/>
                <a:gd name="T82" fmla="*/ 0 w 1061"/>
                <a:gd name="T83" fmla="*/ 489 h 1375"/>
                <a:gd name="T84" fmla="*/ 152 w 1061"/>
                <a:gd name="T85" fmla="*/ 435 h 1375"/>
                <a:gd name="T86" fmla="*/ 192 w 1061"/>
                <a:gd name="T87" fmla="*/ 337 h 1375"/>
                <a:gd name="T88" fmla="*/ 246 w 1061"/>
                <a:gd name="T89" fmla="*/ 249 h 1375"/>
                <a:gd name="T90" fmla="*/ 318 w 1061"/>
                <a:gd name="T91" fmla="*/ 168 h 1375"/>
                <a:gd name="T92" fmla="*/ 408 w 1061"/>
                <a:gd name="T93" fmla="*/ 97 h 1375"/>
                <a:gd name="T94" fmla="*/ 511 w 1061"/>
                <a:gd name="T95" fmla="*/ 44 h 1375"/>
                <a:gd name="T96" fmla="*/ 624 w 1061"/>
                <a:gd name="T97" fmla="*/ 12 h 1375"/>
                <a:gd name="T98" fmla="*/ 747 w 1061"/>
                <a:gd name="T99" fmla="*/ 0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1" h="1375">
                  <a:moveTo>
                    <a:pt x="747" y="0"/>
                  </a:moveTo>
                  <a:lnTo>
                    <a:pt x="808" y="3"/>
                  </a:lnTo>
                  <a:lnTo>
                    <a:pt x="866" y="9"/>
                  </a:lnTo>
                  <a:lnTo>
                    <a:pt x="919" y="19"/>
                  </a:lnTo>
                  <a:lnTo>
                    <a:pt x="968" y="32"/>
                  </a:lnTo>
                  <a:lnTo>
                    <a:pt x="1013" y="46"/>
                  </a:lnTo>
                  <a:lnTo>
                    <a:pt x="1052" y="62"/>
                  </a:lnTo>
                  <a:lnTo>
                    <a:pt x="995" y="295"/>
                  </a:lnTo>
                  <a:lnTo>
                    <a:pt x="960" y="282"/>
                  </a:lnTo>
                  <a:lnTo>
                    <a:pt x="919" y="268"/>
                  </a:lnTo>
                  <a:lnTo>
                    <a:pt x="872" y="257"/>
                  </a:lnTo>
                  <a:lnTo>
                    <a:pt x="822" y="249"/>
                  </a:lnTo>
                  <a:lnTo>
                    <a:pt x="770" y="246"/>
                  </a:lnTo>
                  <a:lnTo>
                    <a:pt x="734" y="248"/>
                  </a:lnTo>
                  <a:lnTo>
                    <a:pt x="699" y="252"/>
                  </a:lnTo>
                  <a:lnTo>
                    <a:pt x="664" y="260"/>
                  </a:lnTo>
                  <a:lnTo>
                    <a:pt x="631" y="272"/>
                  </a:lnTo>
                  <a:lnTo>
                    <a:pt x="600" y="287"/>
                  </a:lnTo>
                  <a:lnTo>
                    <a:pt x="571" y="306"/>
                  </a:lnTo>
                  <a:lnTo>
                    <a:pt x="544" y="329"/>
                  </a:lnTo>
                  <a:lnTo>
                    <a:pt x="520" y="356"/>
                  </a:lnTo>
                  <a:lnTo>
                    <a:pt x="499" y="384"/>
                  </a:lnTo>
                  <a:lnTo>
                    <a:pt x="482" y="416"/>
                  </a:lnTo>
                  <a:lnTo>
                    <a:pt x="466" y="451"/>
                  </a:lnTo>
                  <a:lnTo>
                    <a:pt x="454" y="489"/>
                  </a:lnTo>
                  <a:lnTo>
                    <a:pt x="960" y="489"/>
                  </a:lnTo>
                  <a:lnTo>
                    <a:pt x="960" y="635"/>
                  </a:lnTo>
                  <a:lnTo>
                    <a:pt x="424" y="635"/>
                  </a:lnTo>
                  <a:lnTo>
                    <a:pt x="422" y="667"/>
                  </a:lnTo>
                  <a:lnTo>
                    <a:pt x="422" y="697"/>
                  </a:lnTo>
                  <a:lnTo>
                    <a:pt x="422" y="730"/>
                  </a:lnTo>
                  <a:lnTo>
                    <a:pt x="960" y="730"/>
                  </a:lnTo>
                  <a:lnTo>
                    <a:pt x="960" y="876"/>
                  </a:lnTo>
                  <a:lnTo>
                    <a:pt x="450" y="876"/>
                  </a:lnTo>
                  <a:lnTo>
                    <a:pt x="462" y="919"/>
                  </a:lnTo>
                  <a:lnTo>
                    <a:pt x="477" y="957"/>
                  </a:lnTo>
                  <a:lnTo>
                    <a:pt x="496" y="990"/>
                  </a:lnTo>
                  <a:lnTo>
                    <a:pt x="518" y="1018"/>
                  </a:lnTo>
                  <a:lnTo>
                    <a:pt x="543" y="1045"/>
                  </a:lnTo>
                  <a:lnTo>
                    <a:pt x="571" y="1066"/>
                  </a:lnTo>
                  <a:lnTo>
                    <a:pt x="602" y="1084"/>
                  </a:lnTo>
                  <a:lnTo>
                    <a:pt x="634" y="1098"/>
                  </a:lnTo>
                  <a:lnTo>
                    <a:pt x="669" y="1109"/>
                  </a:lnTo>
                  <a:lnTo>
                    <a:pt x="705" y="1117"/>
                  </a:lnTo>
                  <a:lnTo>
                    <a:pt x="742" y="1121"/>
                  </a:lnTo>
                  <a:lnTo>
                    <a:pt x="779" y="1123"/>
                  </a:lnTo>
                  <a:lnTo>
                    <a:pt x="820" y="1121"/>
                  </a:lnTo>
                  <a:lnTo>
                    <a:pt x="859" y="1116"/>
                  </a:lnTo>
                  <a:lnTo>
                    <a:pt x="897" y="1109"/>
                  </a:lnTo>
                  <a:lnTo>
                    <a:pt x="932" y="1100"/>
                  </a:lnTo>
                  <a:lnTo>
                    <a:pt x="964" y="1090"/>
                  </a:lnTo>
                  <a:lnTo>
                    <a:pt x="990" y="1080"/>
                  </a:lnTo>
                  <a:lnTo>
                    <a:pt x="1012" y="1070"/>
                  </a:lnTo>
                  <a:lnTo>
                    <a:pt x="1061" y="1297"/>
                  </a:lnTo>
                  <a:lnTo>
                    <a:pt x="1022" y="1315"/>
                  </a:lnTo>
                  <a:lnTo>
                    <a:pt x="977" y="1334"/>
                  </a:lnTo>
                  <a:lnTo>
                    <a:pt x="924" y="1349"/>
                  </a:lnTo>
                  <a:lnTo>
                    <a:pt x="868" y="1363"/>
                  </a:lnTo>
                  <a:lnTo>
                    <a:pt x="807" y="1371"/>
                  </a:lnTo>
                  <a:lnTo>
                    <a:pt x="743" y="1375"/>
                  </a:lnTo>
                  <a:lnTo>
                    <a:pt x="683" y="1371"/>
                  </a:lnTo>
                  <a:lnTo>
                    <a:pt x="626" y="1365"/>
                  </a:lnTo>
                  <a:lnTo>
                    <a:pt x="570" y="1353"/>
                  </a:lnTo>
                  <a:lnTo>
                    <a:pt x="515" y="1335"/>
                  </a:lnTo>
                  <a:lnTo>
                    <a:pt x="463" y="1314"/>
                  </a:lnTo>
                  <a:lnTo>
                    <a:pt x="413" y="1288"/>
                  </a:lnTo>
                  <a:lnTo>
                    <a:pt x="366" y="1258"/>
                  </a:lnTo>
                  <a:lnTo>
                    <a:pt x="323" y="1223"/>
                  </a:lnTo>
                  <a:lnTo>
                    <a:pt x="283" y="1184"/>
                  </a:lnTo>
                  <a:lnTo>
                    <a:pt x="247" y="1141"/>
                  </a:lnTo>
                  <a:lnTo>
                    <a:pt x="221" y="1105"/>
                  </a:lnTo>
                  <a:lnTo>
                    <a:pt x="197" y="1066"/>
                  </a:lnTo>
                  <a:lnTo>
                    <a:pt x="176" y="1023"/>
                  </a:lnTo>
                  <a:lnTo>
                    <a:pt x="159" y="977"/>
                  </a:lnTo>
                  <a:lnTo>
                    <a:pt x="143" y="929"/>
                  </a:lnTo>
                  <a:lnTo>
                    <a:pt x="132" y="876"/>
                  </a:lnTo>
                  <a:lnTo>
                    <a:pt x="0" y="876"/>
                  </a:lnTo>
                  <a:lnTo>
                    <a:pt x="0" y="730"/>
                  </a:lnTo>
                  <a:lnTo>
                    <a:pt x="113" y="730"/>
                  </a:lnTo>
                  <a:lnTo>
                    <a:pt x="113" y="695"/>
                  </a:lnTo>
                  <a:lnTo>
                    <a:pt x="114" y="666"/>
                  </a:lnTo>
                  <a:lnTo>
                    <a:pt x="114" y="635"/>
                  </a:lnTo>
                  <a:lnTo>
                    <a:pt x="0" y="635"/>
                  </a:lnTo>
                  <a:lnTo>
                    <a:pt x="0" y="489"/>
                  </a:lnTo>
                  <a:lnTo>
                    <a:pt x="137" y="489"/>
                  </a:lnTo>
                  <a:lnTo>
                    <a:pt x="152" y="435"/>
                  </a:lnTo>
                  <a:lnTo>
                    <a:pt x="171" y="384"/>
                  </a:lnTo>
                  <a:lnTo>
                    <a:pt x="192" y="337"/>
                  </a:lnTo>
                  <a:lnTo>
                    <a:pt x="218" y="291"/>
                  </a:lnTo>
                  <a:lnTo>
                    <a:pt x="246" y="249"/>
                  </a:lnTo>
                  <a:lnTo>
                    <a:pt x="278" y="210"/>
                  </a:lnTo>
                  <a:lnTo>
                    <a:pt x="318" y="168"/>
                  </a:lnTo>
                  <a:lnTo>
                    <a:pt x="362" y="131"/>
                  </a:lnTo>
                  <a:lnTo>
                    <a:pt x="408" y="97"/>
                  </a:lnTo>
                  <a:lnTo>
                    <a:pt x="458" y="68"/>
                  </a:lnTo>
                  <a:lnTo>
                    <a:pt x="511" y="44"/>
                  </a:lnTo>
                  <a:lnTo>
                    <a:pt x="566" y="25"/>
                  </a:lnTo>
                  <a:lnTo>
                    <a:pt x="624" y="12"/>
                  </a:lnTo>
                  <a:lnTo>
                    <a:pt x="684" y="3"/>
                  </a:lnTo>
                  <a:lnTo>
                    <a:pt x="74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4" name="Freeform 17"/>
            <p:cNvSpPr>
              <a:spLocks noEditPoints="1"/>
            </p:cNvSpPr>
            <p:nvPr/>
          </p:nvSpPr>
          <p:spPr bwMode="auto">
            <a:xfrm>
              <a:off x="-300" y="277"/>
              <a:ext cx="408" cy="410"/>
            </a:xfrm>
            <a:custGeom>
              <a:avLst/>
              <a:gdLst>
                <a:gd name="T0" fmla="*/ 1069 w 2449"/>
                <a:gd name="T1" fmla="*/ 279 h 2460"/>
                <a:gd name="T2" fmla="*/ 852 w 2449"/>
                <a:gd name="T3" fmla="*/ 343 h 2460"/>
                <a:gd name="T4" fmla="*/ 659 w 2449"/>
                <a:gd name="T5" fmla="*/ 452 h 2460"/>
                <a:gd name="T6" fmla="*/ 497 w 2449"/>
                <a:gd name="T7" fmla="*/ 604 h 2460"/>
                <a:gd name="T8" fmla="*/ 373 w 2449"/>
                <a:gd name="T9" fmla="*/ 788 h 2460"/>
                <a:gd name="T10" fmla="*/ 295 w 2449"/>
                <a:gd name="T11" fmla="*/ 998 h 2460"/>
                <a:gd name="T12" fmla="*/ 266 w 2449"/>
                <a:gd name="T13" fmla="*/ 1229 h 2460"/>
                <a:gd name="T14" fmla="*/ 295 w 2449"/>
                <a:gd name="T15" fmla="*/ 1461 h 2460"/>
                <a:gd name="T16" fmla="*/ 373 w 2449"/>
                <a:gd name="T17" fmla="*/ 1672 h 2460"/>
                <a:gd name="T18" fmla="*/ 497 w 2449"/>
                <a:gd name="T19" fmla="*/ 1856 h 2460"/>
                <a:gd name="T20" fmla="*/ 659 w 2449"/>
                <a:gd name="T21" fmla="*/ 2007 h 2460"/>
                <a:gd name="T22" fmla="*/ 852 w 2449"/>
                <a:gd name="T23" fmla="*/ 2116 h 2460"/>
                <a:gd name="T24" fmla="*/ 1069 w 2449"/>
                <a:gd name="T25" fmla="*/ 2180 h 2460"/>
                <a:gd name="T26" fmla="*/ 1304 w 2449"/>
                <a:gd name="T27" fmla="*/ 2188 h 2460"/>
                <a:gd name="T28" fmla="*/ 1527 w 2449"/>
                <a:gd name="T29" fmla="*/ 2142 h 2460"/>
                <a:gd name="T30" fmla="*/ 1729 w 2449"/>
                <a:gd name="T31" fmla="*/ 2048 h 2460"/>
                <a:gd name="T32" fmla="*/ 1901 w 2449"/>
                <a:gd name="T33" fmla="*/ 1910 h 2460"/>
                <a:gd name="T34" fmla="*/ 2039 w 2449"/>
                <a:gd name="T35" fmla="*/ 1737 h 2460"/>
                <a:gd name="T36" fmla="*/ 2134 w 2449"/>
                <a:gd name="T37" fmla="*/ 1534 h 2460"/>
                <a:gd name="T38" fmla="*/ 2180 w 2449"/>
                <a:gd name="T39" fmla="*/ 1308 h 2460"/>
                <a:gd name="T40" fmla="*/ 2170 w 2449"/>
                <a:gd name="T41" fmla="*/ 1074 h 2460"/>
                <a:gd name="T42" fmla="*/ 2108 w 2449"/>
                <a:gd name="T43" fmla="*/ 855 h 2460"/>
                <a:gd name="T44" fmla="*/ 1997 w 2449"/>
                <a:gd name="T45" fmla="*/ 662 h 2460"/>
                <a:gd name="T46" fmla="*/ 1848 w 2449"/>
                <a:gd name="T47" fmla="*/ 498 h 2460"/>
                <a:gd name="T48" fmla="*/ 1665 w 2449"/>
                <a:gd name="T49" fmla="*/ 375 h 2460"/>
                <a:gd name="T50" fmla="*/ 1455 w 2449"/>
                <a:gd name="T51" fmla="*/ 296 h 2460"/>
                <a:gd name="T52" fmla="*/ 1225 w 2449"/>
                <a:gd name="T53" fmla="*/ 267 h 2460"/>
                <a:gd name="T54" fmla="*/ 1405 w 2449"/>
                <a:gd name="T55" fmla="*/ 13 h 2460"/>
                <a:gd name="T56" fmla="*/ 1661 w 2449"/>
                <a:gd name="T57" fmla="*/ 80 h 2460"/>
                <a:gd name="T58" fmla="*/ 1892 w 2449"/>
                <a:gd name="T59" fmla="*/ 197 h 2460"/>
                <a:gd name="T60" fmla="*/ 2090 w 2449"/>
                <a:gd name="T61" fmla="*/ 359 h 2460"/>
                <a:gd name="T62" fmla="*/ 2252 w 2449"/>
                <a:gd name="T63" fmla="*/ 560 h 2460"/>
                <a:gd name="T64" fmla="*/ 2369 w 2449"/>
                <a:gd name="T65" fmla="*/ 791 h 2460"/>
                <a:gd name="T66" fmla="*/ 2436 w 2449"/>
                <a:gd name="T67" fmla="*/ 1047 h 2460"/>
                <a:gd name="T68" fmla="*/ 2446 w 2449"/>
                <a:gd name="T69" fmla="*/ 1321 h 2460"/>
                <a:gd name="T70" fmla="*/ 2397 w 2449"/>
                <a:gd name="T71" fmla="*/ 1585 h 2460"/>
                <a:gd name="T72" fmla="*/ 2296 w 2449"/>
                <a:gd name="T73" fmla="*/ 1826 h 2460"/>
                <a:gd name="T74" fmla="*/ 2149 w 2449"/>
                <a:gd name="T75" fmla="*/ 2037 h 2460"/>
                <a:gd name="T76" fmla="*/ 1961 w 2449"/>
                <a:gd name="T77" fmla="*/ 2213 h 2460"/>
                <a:gd name="T78" fmla="*/ 1741 w 2449"/>
                <a:gd name="T79" fmla="*/ 2345 h 2460"/>
                <a:gd name="T80" fmla="*/ 1493 w 2449"/>
                <a:gd name="T81" fmla="*/ 2431 h 2460"/>
                <a:gd name="T82" fmla="*/ 1225 w 2449"/>
                <a:gd name="T83" fmla="*/ 2460 h 2460"/>
                <a:gd name="T84" fmla="*/ 956 w 2449"/>
                <a:gd name="T85" fmla="*/ 2431 h 2460"/>
                <a:gd name="T86" fmla="*/ 708 w 2449"/>
                <a:gd name="T87" fmla="*/ 2345 h 2460"/>
                <a:gd name="T88" fmla="*/ 488 w 2449"/>
                <a:gd name="T89" fmla="*/ 2213 h 2460"/>
                <a:gd name="T90" fmla="*/ 300 w 2449"/>
                <a:gd name="T91" fmla="*/ 2037 h 2460"/>
                <a:gd name="T92" fmla="*/ 153 w 2449"/>
                <a:gd name="T93" fmla="*/ 1826 h 2460"/>
                <a:gd name="T94" fmla="*/ 52 w 2449"/>
                <a:gd name="T95" fmla="*/ 1585 h 2460"/>
                <a:gd name="T96" fmla="*/ 3 w 2449"/>
                <a:gd name="T97" fmla="*/ 1321 h 2460"/>
                <a:gd name="T98" fmla="*/ 13 w 2449"/>
                <a:gd name="T99" fmla="*/ 1047 h 2460"/>
                <a:gd name="T100" fmla="*/ 80 w 2449"/>
                <a:gd name="T101" fmla="*/ 791 h 2460"/>
                <a:gd name="T102" fmla="*/ 197 w 2449"/>
                <a:gd name="T103" fmla="*/ 560 h 2460"/>
                <a:gd name="T104" fmla="*/ 359 w 2449"/>
                <a:gd name="T105" fmla="*/ 359 h 2460"/>
                <a:gd name="T106" fmla="*/ 557 w 2449"/>
                <a:gd name="T107" fmla="*/ 197 h 2460"/>
                <a:gd name="T108" fmla="*/ 789 w 2449"/>
                <a:gd name="T109" fmla="*/ 80 h 2460"/>
                <a:gd name="T110" fmla="*/ 1044 w 2449"/>
                <a:gd name="T111" fmla="*/ 13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49" h="2460">
                  <a:moveTo>
                    <a:pt x="1225" y="267"/>
                  </a:moveTo>
                  <a:lnTo>
                    <a:pt x="1147" y="270"/>
                  </a:lnTo>
                  <a:lnTo>
                    <a:pt x="1069" y="279"/>
                  </a:lnTo>
                  <a:lnTo>
                    <a:pt x="995" y="296"/>
                  </a:lnTo>
                  <a:lnTo>
                    <a:pt x="922" y="316"/>
                  </a:lnTo>
                  <a:lnTo>
                    <a:pt x="852" y="343"/>
                  </a:lnTo>
                  <a:lnTo>
                    <a:pt x="784" y="375"/>
                  </a:lnTo>
                  <a:lnTo>
                    <a:pt x="720" y="412"/>
                  </a:lnTo>
                  <a:lnTo>
                    <a:pt x="659" y="452"/>
                  </a:lnTo>
                  <a:lnTo>
                    <a:pt x="601" y="498"/>
                  </a:lnTo>
                  <a:lnTo>
                    <a:pt x="548" y="549"/>
                  </a:lnTo>
                  <a:lnTo>
                    <a:pt x="497" y="604"/>
                  </a:lnTo>
                  <a:lnTo>
                    <a:pt x="452" y="662"/>
                  </a:lnTo>
                  <a:lnTo>
                    <a:pt x="410" y="723"/>
                  </a:lnTo>
                  <a:lnTo>
                    <a:pt x="373" y="788"/>
                  </a:lnTo>
                  <a:lnTo>
                    <a:pt x="341" y="855"/>
                  </a:lnTo>
                  <a:lnTo>
                    <a:pt x="315" y="926"/>
                  </a:lnTo>
                  <a:lnTo>
                    <a:pt x="295" y="998"/>
                  </a:lnTo>
                  <a:lnTo>
                    <a:pt x="279" y="1074"/>
                  </a:lnTo>
                  <a:lnTo>
                    <a:pt x="269" y="1151"/>
                  </a:lnTo>
                  <a:lnTo>
                    <a:pt x="266" y="1229"/>
                  </a:lnTo>
                  <a:lnTo>
                    <a:pt x="269" y="1308"/>
                  </a:lnTo>
                  <a:lnTo>
                    <a:pt x="279" y="1386"/>
                  </a:lnTo>
                  <a:lnTo>
                    <a:pt x="295" y="1461"/>
                  </a:lnTo>
                  <a:lnTo>
                    <a:pt x="315" y="1534"/>
                  </a:lnTo>
                  <a:lnTo>
                    <a:pt x="341" y="1604"/>
                  </a:lnTo>
                  <a:lnTo>
                    <a:pt x="373" y="1672"/>
                  </a:lnTo>
                  <a:lnTo>
                    <a:pt x="410" y="1737"/>
                  </a:lnTo>
                  <a:lnTo>
                    <a:pt x="452" y="1798"/>
                  </a:lnTo>
                  <a:lnTo>
                    <a:pt x="497" y="1856"/>
                  </a:lnTo>
                  <a:lnTo>
                    <a:pt x="548" y="1910"/>
                  </a:lnTo>
                  <a:lnTo>
                    <a:pt x="601" y="1960"/>
                  </a:lnTo>
                  <a:lnTo>
                    <a:pt x="659" y="2007"/>
                  </a:lnTo>
                  <a:lnTo>
                    <a:pt x="720" y="2048"/>
                  </a:lnTo>
                  <a:lnTo>
                    <a:pt x="784" y="2084"/>
                  </a:lnTo>
                  <a:lnTo>
                    <a:pt x="852" y="2116"/>
                  </a:lnTo>
                  <a:lnTo>
                    <a:pt x="922" y="2142"/>
                  </a:lnTo>
                  <a:lnTo>
                    <a:pt x="995" y="2164"/>
                  </a:lnTo>
                  <a:lnTo>
                    <a:pt x="1069" y="2180"/>
                  </a:lnTo>
                  <a:lnTo>
                    <a:pt x="1147" y="2188"/>
                  </a:lnTo>
                  <a:lnTo>
                    <a:pt x="1225" y="2192"/>
                  </a:lnTo>
                  <a:lnTo>
                    <a:pt x="1304" y="2188"/>
                  </a:lnTo>
                  <a:lnTo>
                    <a:pt x="1380" y="2180"/>
                  </a:lnTo>
                  <a:lnTo>
                    <a:pt x="1455" y="2164"/>
                  </a:lnTo>
                  <a:lnTo>
                    <a:pt x="1527" y="2142"/>
                  </a:lnTo>
                  <a:lnTo>
                    <a:pt x="1597" y="2116"/>
                  </a:lnTo>
                  <a:lnTo>
                    <a:pt x="1665" y="2084"/>
                  </a:lnTo>
                  <a:lnTo>
                    <a:pt x="1729" y="2048"/>
                  </a:lnTo>
                  <a:lnTo>
                    <a:pt x="1790" y="2007"/>
                  </a:lnTo>
                  <a:lnTo>
                    <a:pt x="1848" y="1960"/>
                  </a:lnTo>
                  <a:lnTo>
                    <a:pt x="1901" y="1910"/>
                  </a:lnTo>
                  <a:lnTo>
                    <a:pt x="1952" y="1856"/>
                  </a:lnTo>
                  <a:lnTo>
                    <a:pt x="1997" y="1798"/>
                  </a:lnTo>
                  <a:lnTo>
                    <a:pt x="2039" y="1737"/>
                  </a:lnTo>
                  <a:lnTo>
                    <a:pt x="2076" y="1672"/>
                  </a:lnTo>
                  <a:lnTo>
                    <a:pt x="2108" y="1604"/>
                  </a:lnTo>
                  <a:lnTo>
                    <a:pt x="2134" y="1534"/>
                  </a:lnTo>
                  <a:lnTo>
                    <a:pt x="2155" y="1461"/>
                  </a:lnTo>
                  <a:lnTo>
                    <a:pt x="2170" y="1386"/>
                  </a:lnTo>
                  <a:lnTo>
                    <a:pt x="2180" y="1308"/>
                  </a:lnTo>
                  <a:lnTo>
                    <a:pt x="2183" y="1229"/>
                  </a:lnTo>
                  <a:lnTo>
                    <a:pt x="2180" y="1151"/>
                  </a:lnTo>
                  <a:lnTo>
                    <a:pt x="2170" y="1074"/>
                  </a:lnTo>
                  <a:lnTo>
                    <a:pt x="2155" y="998"/>
                  </a:lnTo>
                  <a:lnTo>
                    <a:pt x="2134" y="926"/>
                  </a:lnTo>
                  <a:lnTo>
                    <a:pt x="2108" y="855"/>
                  </a:lnTo>
                  <a:lnTo>
                    <a:pt x="2076" y="788"/>
                  </a:lnTo>
                  <a:lnTo>
                    <a:pt x="2039" y="723"/>
                  </a:lnTo>
                  <a:lnTo>
                    <a:pt x="1997" y="662"/>
                  </a:lnTo>
                  <a:lnTo>
                    <a:pt x="1952" y="604"/>
                  </a:lnTo>
                  <a:lnTo>
                    <a:pt x="1901" y="549"/>
                  </a:lnTo>
                  <a:lnTo>
                    <a:pt x="1848" y="498"/>
                  </a:lnTo>
                  <a:lnTo>
                    <a:pt x="1790" y="452"/>
                  </a:lnTo>
                  <a:lnTo>
                    <a:pt x="1729" y="412"/>
                  </a:lnTo>
                  <a:lnTo>
                    <a:pt x="1665" y="375"/>
                  </a:lnTo>
                  <a:lnTo>
                    <a:pt x="1597" y="343"/>
                  </a:lnTo>
                  <a:lnTo>
                    <a:pt x="1527" y="316"/>
                  </a:lnTo>
                  <a:lnTo>
                    <a:pt x="1455" y="296"/>
                  </a:lnTo>
                  <a:lnTo>
                    <a:pt x="1380" y="279"/>
                  </a:lnTo>
                  <a:lnTo>
                    <a:pt x="1304" y="270"/>
                  </a:lnTo>
                  <a:lnTo>
                    <a:pt x="1225" y="267"/>
                  </a:lnTo>
                  <a:close/>
                  <a:moveTo>
                    <a:pt x="1225" y="0"/>
                  </a:moveTo>
                  <a:lnTo>
                    <a:pt x="1316" y="3"/>
                  </a:lnTo>
                  <a:lnTo>
                    <a:pt x="1405" y="13"/>
                  </a:lnTo>
                  <a:lnTo>
                    <a:pt x="1493" y="29"/>
                  </a:lnTo>
                  <a:lnTo>
                    <a:pt x="1579" y="51"/>
                  </a:lnTo>
                  <a:lnTo>
                    <a:pt x="1661" y="80"/>
                  </a:lnTo>
                  <a:lnTo>
                    <a:pt x="1741" y="114"/>
                  </a:lnTo>
                  <a:lnTo>
                    <a:pt x="1817" y="153"/>
                  </a:lnTo>
                  <a:lnTo>
                    <a:pt x="1892" y="197"/>
                  </a:lnTo>
                  <a:lnTo>
                    <a:pt x="1961" y="247"/>
                  </a:lnTo>
                  <a:lnTo>
                    <a:pt x="2028" y="301"/>
                  </a:lnTo>
                  <a:lnTo>
                    <a:pt x="2090" y="359"/>
                  </a:lnTo>
                  <a:lnTo>
                    <a:pt x="2149" y="423"/>
                  </a:lnTo>
                  <a:lnTo>
                    <a:pt x="2203" y="490"/>
                  </a:lnTo>
                  <a:lnTo>
                    <a:pt x="2252" y="560"/>
                  </a:lnTo>
                  <a:lnTo>
                    <a:pt x="2296" y="633"/>
                  </a:lnTo>
                  <a:lnTo>
                    <a:pt x="2336" y="711"/>
                  </a:lnTo>
                  <a:lnTo>
                    <a:pt x="2369" y="791"/>
                  </a:lnTo>
                  <a:lnTo>
                    <a:pt x="2397" y="874"/>
                  </a:lnTo>
                  <a:lnTo>
                    <a:pt x="2420" y="960"/>
                  </a:lnTo>
                  <a:lnTo>
                    <a:pt x="2436" y="1047"/>
                  </a:lnTo>
                  <a:lnTo>
                    <a:pt x="2446" y="1137"/>
                  </a:lnTo>
                  <a:lnTo>
                    <a:pt x="2449" y="1229"/>
                  </a:lnTo>
                  <a:lnTo>
                    <a:pt x="2446" y="1321"/>
                  </a:lnTo>
                  <a:lnTo>
                    <a:pt x="2436" y="1411"/>
                  </a:lnTo>
                  <a:lnTo>
                    <a:pt x="2420" y="1499"/>
                  </a:lnTo>
                  <a:lnTo>
                    <a:pt x="2397" y="1585"/>
                  </a:lnTo>
                  <a:lnTo>
                    <a:pt x="2369" y="1668"/>
                  </a:lnTo>
                  <a:lnTo>
                    <a:pt x="2336" y="1748"/>
                  </a:lnTo>
                  <a:lnTo>
                    <a:pt x="2296" y="1826"/>
                  </a:lnTo>
                  <a:lnTo>
                    <a:pt x="2252" y="1899"/>
                  </a:lnTo>
                  <a:lnTo>
                    <a:pt x="2203" y="1970"/>
                  </a:lnTo>
                  <a:lnTo>
                    <a:pt x="2149" y="2037"/>
                  </a:lnTo>
                  <a:lnTo>
                    <a:pt x="2090" y="2100"/>
                  </a:lnTo>
                  <a:lnTo>
                    <a:pt x="2028" y="2158"/>
                  </a:lnTo>
                  <a:lnTo>
                    <a:pt x="1961" y="2213"/>
                  </a:lnTo>
                  <a:lnTo>
                    <a:pt x="1892" y="2262"/>
                  </a:lnTo>
                  <a:lnTo>
                    <a:pt x="1817" y="2306"/>
                  </a:lnTo>
                  <a:lnTo>
                    <a:pt x="1741" y="2345"/>
                  </a:lnTo>
                  <a:lnTo>
                    <a:pt x="1661" y="2379"/>
                  </a:lnTo>
                  <a:lnTo>
                    <a:pt x="1579" y="2408"/>
                  </a:lnTo>
                  <a:lnTo>
                    <a:pt x="1493" y="2431"/>
                  </a:lnTo>
                  <a:lnTo>
                    <a:pt x="1405" y="2446"/>
                  </a:lnTo>
                  <a:lnTo>
                    <a:pt x="1316" y="2457"/>
                  </a:lnTo>
                  <a:lnTo>
                    <a:pt x="1225" y="2460"/>
                  </a:lnTo>
                  <a:lnTo>
                    <a:pt x="1133" y="2457"/>
                  </a:lnTo>
                  <a:lnTo>
                    <a:pt x="1044" y="2446"/>
                  </a:lnTo>
                  <a:lnTo>
                    <a:pt x="956" y="2431"/>
                  </a:lnTo>
                  <a:lnTo>
                    <a:pt x="871" y="2408"/>
                  </a:lnTo>
                  <a:lnTo>
                    <a:pt x="789" y="2379"/>
                  </a:lnTo>
                  <a:lnTo>
                    <a:pt x="708" y="2345"/>
                  </a:lnTo>
                  <a:lnTo>
                    <a:pt x="632" y="2306"/>
                  </a:lnTo>
                  <a:lnTo>
                    <a:pt x="557" y="2262"/>
                  </a:lnTo>
                  <a:lnTo>
                    <a:pt x="488" y="2213"/>
                  </a:lnTo>
                  <a:lnTo>
                    <a:pt x="421" y="2158"/>
                  </a:lnTo>
                  <a:lnTo>
                    <a:pt x="359" y="2100"/>
                  </a:lnTo>
                  <a:lnTo>
                    <a:pt x="300" y="2037"/>
                  </a:lnTo>
                  <a:lnTo>
                    <a:pt x="247" y="1970"/>
                  </a:lnTo>
                  <a:lnTo>
                    <a:pt x="197" y="1899"/>
                  </a:lnTo>
                  <a:lnTo>
                    <a:pt x="153" y="1826"/>
                  </a:lnTo>
                  <a:lnTo>
                    <a:pt x="113" y="1748"/>
                  </a:lnTo>
                  <a:lnTo>
                    <a:pt x="80" y="1668"/>
                  </a:lnTo>
                  <a:lnTo>
                    <a:pt x="52" y="1585"/>
                  </a:lnTo>
                  <a:lnTo>
                    <a:pt x="29" y="1499"/>
                  </a:lnTo>
                  <a:lnTo>
                    <a:pt x="13" y="1411"/>
                  </a:lnTo>
                  <a:lnTo>
                    <a:pt x="3" y="1321"/>
                  </a:lnTo>
                  <a:lnTo>
                    <a:pt x="0" y="1229"/>
                  </a:lnTo>
                  <a:lnTo>
                    <a:pt x="3" y="1137"/>
                  </a:lnTo>
                  <a:lnTo>
                    <a:pt x="13" y="1047"/>
                  </a:lnTo>
                  <a:lnTo>
                    <a:pt x="29" y="960"/>
                  </a:lnTo>
                  <a:lnTo>
                    <a:pt x="52" y="874"/>
                  </a:lnTo>
                  <a:lnTo>
                    <a:pt x="80" y="791"/>
                  </a:lnTo>
                  <a:lnTo>
                    <a:pt x="113" y="711"/>
                  </a:lnTo>
                  <a:lnTo>
                    <a:pt x="153" y="633"/>
                  </a:lnTo>
                  <a:lnTo>
                    <a:pt x="197" y="560"/>
                  </a:lnTo>
                  <a:lnTo>
                    <a:pt x="247" y="490"/>
                  </a:lnTo>
                  <a:lnTo>
                    <a:pt x="300" y="423"/>
                  </a:lnTo>
                  <a:lnTo>
                    <a:pt x="359" y="359"/>
                  </a:lnTo>
                  <a:lnTo>
                    <a:pt x="421" y="301"/>
                  </a:lnTo>
                  <a:lnTo>
                    <a:pt x="488" y="247"/>
                  </a:lnTo>
                  <a:lnTo>
                    <a:pt x="557" y="197"/>
                  </a:lnTo>
                  <a:lnTo>
                    <a:pt x="632" y="153"/>
                  </a:lnTo>
                  <a:lnTo>
                    <a:pt x="708" y="114"/>
                  </a:lnTo>
                  <a:lnTo>
                    <a:pt x="789" y="80"/>
                  </a:lnTo>
                  <a:lnTo>
                    <a:pt x="871" y="51"/>
                  </a:lnTo>
                  <a:lnTo>
                    <a:pt x="956" y="29"/>
                  </a:lnTo>
                  <a:lnTo>
                    <a:pt x="1044" y="13"/>
                  </a:lnTo>
                  <a:lnTo>
                    <a:pt x="1133" y="3"/>
                  </a:lnTo>
                  <a:lnTo>
                    <a:pt x="122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5" name="Freeform 18"/>
            <p:cNvSpPr>
              <a:spLocks/>
            </p:cNvSpPr>
            <p:nvPr/>
          </p:nvSpPr>
          <p:spPr bwMode="auto">
            <a:xfrm>
              <a:off x="-17" y="278"/>
              <a:ext cx="222" cy="410"/>
            </a:xfrm>
            <a:custGeom>
              <a:avLst/>
              <a:gdLst>
                <a:gd name="T0" fmla="*/ 199 w 1332"/>
                <a:gd name="T1" fmla="*/ 3 h 2461"/>
                <a:gd name="T2" fmla="*/ 376 w 1332"/>
                <a:gd name="T3" fmla="*/ 30 h 2461"/>
                <a:gd name="T4" fmla="*/ 544 w 1332"/>
                <a:gd name="T5" fmla="*/ 80 h 2461"/>
                <a:gd name="T6" fmla="*/ 701 w 1332"/>
                <a:gd name="T7" fmla="*/ 154 h 2461"/>
                <a:gd name="T8" fmla="*/ 844 w 1332"/>
                <a:gd name="T9" fmla="*/ 248 h 2461"/>
                <a:gd name="T10" fmla="*/ 974 w 1332"/>
                <a:gd name="T11" fmla="*/ 361 h 2461"/>
                <a:gd name="T12" fmla="*/ 1085 w 1332"/>
                <a:gd name="T13" fmla="*/ 490 h 2461"/>
                <a:gd name="T14" fmla="*/ 1179 w 1332"/>
                <a:gd name="T15" fmla="*/ 635 h 2461"/>
                <a:gd name="T16" fmla="*/ 1252 w 1332"/>
                <a:gd name="T17" fmla="*/ 793 h 2461"/>
                <a:gd name="T18" fmla="*/ 1302 w 1332"/>
                <a:gd name="T19" fmla="*/ 961 h 2461"/>
                <a:gd name="T20" fmla="*/ 1328 w 1332"/>
                <a:gd name="T21" fmla="*/ 1139 h 2461"/>
                <a:gd name="T22" fmla="*/ 1328 w 1332"/>
                <a:gd name="T23" fmla="*/ 1322 h 2461"/>
                <a:gd name="T24" fmla="*/ 1302 w 1332"/>
                <a:gd name="T25" fmla="*/ 1501 h 2461"/>
                <a:gd name="T26" fmla="*/ 1252 w 1332"/>
                <a:gd name="T27" fmla="*/ 1669 h 2461"/>
                <a:gd name="T28" fmla="*/ 1179 w 1332"/>
                <a:gd name="T29" fmla="*/ 1826 h 2461"/>
                <a:gd name="T30" fmla="*/ 1085 w 1332"/>
                <a:gd name="T31" fmla="*/ 1971 h 2461"/>
                <a:gd name="T32" fmla="*/ 974 w 1332"/>
                <a:gd name="T33" fmla="*/ 2100 h 2461"/>
                <a:gd name="T34" fmla="*/ 844 w 1332"/>
                <a:gd name="T35" fmla="*/ 2213 h 2461"/>
                <a:gd name="T36" fmla="*/ 701 w 1332"/>
                <a:gd name="T37" fmla="*/ 2307 h 2461"/>
                <a:gd name="T38" fmla="*/ 544 w 1332"/>
                <a:gd name="T39" fmla="*/ 2381 h 2461"/>
                <a:gd name="T40" fmla="*/ 376 w 1332"/>
                <a:gd name="T41" fmla="*/ 2431 h 2461"/>
                <a:gd name="T42" fmla="*/ 199 w 1332"/>
                <a:gd name="T43" fmla="*/ 2457 h 2461"/>
                <a:gd name="T44" fmla="*/ 53 w 1332"/>
                <a:gd name="T45" fmla="*/ 2460 h 2461"/>
                <a:gd name="T46" fmla="*/ 79 w 1332"/>
                <a:gd name="T47" fmla="*/ 2426 h 2461"/>
                <a:gd name="T48" fmla="*/ 231 w 1332"/>
                <a:gd name="T49" fmla="*/ 2349 h 2461"/>
                <a:gd name="T50" fmla="*/ 370 w 1332"/>
                <a:gd name="T51" fmla="*/ 2255 h 2461"/>
                <a:gd name="T52" fmla="*/ 497 w 1332"/>
                <a:gd name="T53" fmla="*/ 2143 h 2461"/>
                <a:gd name="T54" fmla="*/ 618 w 1332"/>
                <a:gd name="T55" fmla="*/ 2044 h 2461"/>
                <a:gd name="T56" fmla="*/ 735 w 1332"/>
                <a:gd name="T57" fmla="*/ 1958 h 2461"/>
                <a:gd name="T58" fmla="*/ 837 w 1332"/>
                <a:gd name="T59" fmla="*/ 1852 h 2461"/>
                <a:gd name="T60" fmla="*/ 924 w 1332"/>
                <a:gd name="T61" fmla="*/ 1734 h 2461"/>
                <a:gd name="T62" fmla="*/ 991 w 1332"/>
                <a:gd name="T63" fmla="*/ 1603 h 2461"/>
                <a:gd name="T64" fmla="*/ 1038 w 1332"/>
                <a:gd name="T65" fmla="*/ 1460 h 2461"/>
                <a:gd name="T66" fmla="*/ 1062 w 1332"/>
                <a:gd name="T67" fmla="*/ 1309 h 2461"/>
                <a:gd name="T68" fmla="*/ 1062 w 1332"/>
                <a:gd name="T69" fmla="*/ 1152 h 2461"/>
                <a:gd name="T70" fmla="*/ 1038 w 1332"/>
                <a:gd name="T71" fmla="*/ 1001 h 2461"/>
                <a:gd name="T72" fmla="*/ 991 w 1332"/>
                <a:gd name="T73" fmla="*/ 858 h 2461"/>
                <a:gd name="T74" fmla="*/ 924 w 1332"/>
                <a:gd name="T75" fmla="*/ 727 h 2461"/>
                <a:gd name="T76" fmla="*/ 837 w 1332"/>
                <a:gd name="T77" fmla="*/ 608 h 2461"/>
                <a:gd name="T78" fmla="*/ 735 w 1332"/>
                <a:gd name="T79" fmla="*/ 504 h 2461"/>
                <a:gd name="T80" fmla="*/ 618 w 1332"/>
                <a:gd name="T81" fmla="*/ 417 h 2461"/>
                <a:gd name="T82" fmla="*/ 497 w 1332"/>
                <a:gd name="T83" fmla="*/ 318 h 2461"/>
                <a:gd name="T84" fmla="*/ 370 w 1332"/>
                <a:gd name="T85" fmla="*/ 206 h 2461"/>
                <a:gd name="T86" fmla="*/ 231 w 1332"/>
                <a:gd name="T87" fmla="*/ 112 h 2461"/>
                <a:gd name="T88" fmla="*/ 79 w 1332"/>
                <a:gd name="T89" fmla="*/ 35 h 2461"/>
                <a:gd name="T90" fmla="*/ 53 w 1332"/>
                <a:gd name="T91" fmla="*/ 1 h 2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32" h="2461">
                  <a:moveTo>
                    <a:pt x="108" y="0"/>
                  </a:moveTo>
                  <a:lnTo>
                    <a:pt x="199" y="3"/>
                  </a:lnTo>
                  <a:lnTo>
                    <a:pt x="289" y="13"/>
                  </a:lnTo>
                  <a:lnTo>
                    <a:pt x="376" y="30"/>
                  </a:lnTo>
                  <a:lnTo>
                    <a:pt x="461" y="53"/>
                  </a:lnTo>
                  <a:lnTo>
                    <a:pt x="544" y="80"/>
                  </a:lnTo>
                  <a:lnTo>
                    <a:pt x="624" y="114"/>
                  </a:lnTo>
                  <a:lnTo>
                    <a:pt x="701" y="154"/>
                  </a:lnTo>
                  <a:lnTo>
                    <a:pt x="774" y="199"/>
                  </a:lnTo>
                  <a:lnTo>
                    <a:pt x="844" y="248"/>
                  </a:lnTo>
                  <a:lnTo>
                    <a:pt x="910" y="302"/>
                  </a:lnTo>
                  <a:lnTo>
                    <a:pt x="974" y="361"/>
                  </a:lnTo>
                  <a:lnTo>
                    <a:pt x="1032" y="423"/>
                  </a:lnTo>
                  <a:lnTo>
                    <a:pt x="1085" y="490"/>
                  </a:lnTo>
                  <a:lnTo>
                    <a:pt x="1135" y="560"/>
                  </a:lnTo>
                  <a:lnTo>
                    <a:pt x="1179" y="635"/>
                  </a:lnTo>
                  <a:lnTo>
                    <a:pt x="1218" y="711"/>
                  </a:lnTo>
                  <a:lnTo>
                    <a:pt x="1252" y="793"/>
                  </a:lnTo>
                  <a:lnTo>
                    <a:pt x="1280" y="875"/>
                  </a:lnTo>
                  <a:lnTo>
                    <a:pt x="1302" y="961"/>
                  </a:lnTo>
                  <a:lnTo>
                    <a:pt x="1318" y="1049"/>
                  </a:lnTo>
                  <a:lnTo>
                    <a:pt x="1328" y="1139"/>
                  </a:lnTo>
                  <a:lnTo>
                    <a:pt x="1332" y="1230"/>
                  </a:lnTo>
                  <a:lnTo>
                    <a:pt x="1328" y="1322"/>
                  </a:lnTo>
                  <a:lnTo>
                    <a:pt x="1318" y="1412"/>
                  </a:lnTo>
                  <a:lnTo>
                    <a:pt x="1302" y="1501"/>
                  </a:lnTo>
                  <a:lnTo>
                    <a:pt x="1280" y="1586"/>
                  </a:lnTo>
                  <a:lnTo>
                    <a:pt x="1252" y="1669"/>
                  </a:lnTo>
                  <a:lnTo>
                    <a:pt x="1218" y="1749"/>
                  </a:lnTo>
                  <a:lnTo>
                    <a:pt x="1179" y="1826"/>
                  </a:lnTo>
                  <a:lnTo>
                    <a:pt x="1135" y="1901"/>
                  </a:lnTo>
                  <a:lnTo>
                    <a:pt x="1085" y="1971"/>
                  </a:lnTo>
                  <a:lnTo>
                    <a:pt x="1032" y="2038"/>
                  </a:lnTo>
                  <a:lnTo>
                    <a:pt x="974" y="2100"/>
                  </a:lnTo>
                  <a:lnTo>
                    <a:pt x="910" y="2159"/>
                  </a:lnTo>
                  <a:lnTo>
                    <a:pt x="844" y="2213"/>
                  </a:lnTo>
                  <a:lnTo>
                    <a:pt x="774" y="2262"/>
                  </a:lnTo>
                  <a:lnTo>
                    <a:pt x="701" y="2307"/>
                  </a:lnTo>
                  <a:lnTo>
                    <a:pt x="624" y="2347"/>
                  </a:lnTo>
                  <a:lnTo>
                    <a:pt x="544" y="2381"/>
                  </a:lnTo>
                  <a:lnTo>
                    <a:pt x="461" y="2409"/>
                  </a:lnTo>
                  <a:lnTo>
                    <a:pt x="376" y="2431"/>
                  </a:lnTo>
                  <a:lnTo>
                    <a:pt x="289" y="2448"/>
                  </a:lnTo>
                  <a:lnTo>
                    <a:pt x="199" y="2457"/>
                  </a:lnTo>
                  <a:lnTo>
                    <a:pt x="108" y="2461"/>
                  </a:lnTo>
                  <a:lnTo>
                    <a:pt x="53" y="2460"/>
                  </a:lnTo>
                  <a:lnTo>
                    <a:pt x="0" y="2455"/>
                  </a:lnTo>
                  <a:lnTo>
                    <a:pt x="79" y="2426"/>
                  </a:lnTo>
                  <a:lnTo>
                    <a:pt x="157" y="2390"/>
                  </a:lnTo>
                  <a:lnTo>
                    <a:pt x="231" y="2349"/>
                  </a:lnTo>
                  <a:lnTo>
                    <a:pt x="303" y="2304"/>
                  </a:lnTo>
                  <a:lnTo>
                    <a:pt x="370" y="2255"/>
                  </a:lnTo>
                  <a:lnTo>
                    <a:pt x="436" y="2201"/>
                  </a:lnTo>
                  <a:lnTo>
                    <a:pt x="497" y="2143"/>
                  </a:lnTo>
                  <a:lnTo>
                    <a:pt x="554" y="2082"/>
                  </a:lnTo>
                  <a:lnTo>
                    <a:pt x="618" y="2044"/>
                  </a:lnTo>
                  <a:lnTo>
                    <a:pt x="678" y="2003"/>
                  </a:lnTo>
                  <a:lnTo>
                    <a:pt x="735" y="1958"/>
                  </a:lnTo>
                  <a:lnTo>
                    <a:pt x="788" y="1907"/>
                  </a:lnTo>
                  <a:lnTo>
                    <a:pt x="837" y="1852"/>
                  </a:lnTo>
                  <a:lnTo>
                    <a:pt x="883" y="1795"/>
                  </a:lnTo>
                  <a:lnTo>
                    <a:pt x="924" y="1734"/>
                  </a:lnTo>
                  <a:lnTo>
                    <a:pt x="960" y="1669"/>
                  </a:lnTo>
                  <a:lnTo>
                    <a:pt x="991" y="1603"/>
                  </a:lnTo>
                  <a:lnTo>
                    <a:pt x="1017" y="1532"/>
                  </a:lnTo>
                  <a:lnTo>
                    <a:pt x="1038" y="1460"/>
                  </a:lnTo>
                  <a:lnTo>
                    <a:pt x="1053" y="1386"/>
                  </a:lnTo>
                  <a:lnTo>
                    <a:pt x="1062" y="1309"/>
                  </a:lnTo>
                  <a:lnTo>
                    <a:pt x="1065" y="1230"/>
                  </a:lnTo>
                  <a:lnTo>
                    <a:pt x="1062" y="1152"/>
                  </a:lnTo>
                  <a:lnTo>
                    <a:pt x="1053" y="1075"/>
                  </a:lnTo>
                  <a:lnTo>
                    <a:pt x="1038" y="1001"/>
                  </a:lnTo>
                  <a:lnTo>
                    <a:pt x="1017" y="928"/>
                  </a:lnTo>
                  <a:lnTo>
                    <a:pt x="991" y="858"/>
                  </a:lnTo>
                  <a:lnTo>
                    <a:pt x="960" y="791"/>
                  </a:lnTo>
                  <a:lnTo>
                    <a:pt x="924" y="727"/>
                  </a:lnTo>
                  <a:lnTo>
                    <a:pt x="883" y="665"/>
                  </a:lnTo>
                  <a:lnTo>
                    <a:pt x="837" y="608"/>
                  </a:lnTo>
                  <a:lnTo>
                    <a:pt x="788" y="554"/>
                  </a:lnTo>
                  <a:lnTo>
                    <a:pt x="735" y="504"/>
                  </a:lnTo>
                  <a:lnTo>
                    <a:pt x="678" y="458"/>
                  </a:lnTo>
                  <a:lnTo>
                    <a:pt x="618" y="417"/>
                  </a:lnTo>
                  <a:lnTo>
                    <a:pt x="554" y="379"/>
                  </a:lnTo>
                  <a:lnTo>
                    <a:pt x="497" y="318"/>
                  </a:lnTo>
                  <a:lnTo>
                    <a:pt x="436" y="260"/>
                  </a:lnTo>
                  <a:lnTo>
                    <a:pt x="370" y="206"/>
                  </a:lnTo>
                  <a:lnTo>
                    <a:pt x="303" y="157"/>
                  </a:lnTo>
                  <a:lnTo>
                    <a:pt x="231" y="112"/>
                  </a:lnTo>
                  <a:lnTo>
                    <a:pt x="157" y="71"/>
                  </a:lnTo>
                  <a:lnTo>
                    <a:pt x="79" y="35"/>
                  </a:lnTo>
                  <a:lnTo>
                    <a:pt x="0" y="6"/>
                  </a:lnTo>
                  <a:lnTo>
                    <a:pt x="53" y="1"/>
                  </a:lnTo>
                  <a:lnTo>
                    <a:pt x="10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6" name="Freeform 19"/>
            <p:cNvSpPr>
              <a:spLocks/>
            </p:cNvSpPr>
            <p:nvPr/>
          </p:nvSpPr>
          <p:spPr bwMode="auto">
            <a:xfrm>
              <a:off x="76" y="278"/>
              <a:ext cx="223" cy="410"/>
            </a:xfrm>
            <a:custGeom>
              <a:avLst/>
              <a:gdLst>
                <a:gd name="T0" fmla="*/ 201 w 1333"/>
                <a:gd name="T1" fmla="*/ 3 h 2461"/>
                <a:gd name="T2" fmla="*/ 378 w 1333"/>
                <a:gd name="T3" fmla="*/ 30 h 2461"/>
                <a:gd name="T4" fmla="*/ 546 w 1333"/>
                <a:gd name="T5" fmla="*/ 80 h 2461"/>
                <a:gd name="T6" fmla="*/ 702 w 1333"/>
                <a:gd name="T7" fmla="*/ 154 h 2461"/>
                <a:gd name="T8" fmla="*/ 846 w 1333"/>
                <a:gd name="T9" fmla="*/ 248 h 2461"/>
                <a:gd name="T10" fmla="*/ 974 w 1333"/>
                <a:gd name="T11" fmla="*/ 361 h 2461"/>
                <a:gd name="T12" fmla="*/ 1087 w 1333"/>
                <a:gd name="T13" fmla="*/ 490 h 2461"/>
                <a:gd name="T14" fmla="*/ 1181 w 1333"/>
                <a:gd name="T15" fmla="*/ 635 h 2461"/>
                <a:gd name="T16" fmla="*/ 1254 w 1333"/>
                <a:gd name="T17" fmla="*/ 791 h 2461"/>
                <a:gd name="T18" fmla="*/ 1304 w 1333"/>
                <a:gd name="T19" fmla="*/ 960 h 2461"/>
                <a:gd name="T20" fmla="*/ 1330 w 1333"/>
                <a:gd name="T21" fmla="*/ 1139 h 2461"/>
                <a:gd name="T22" fmla="*/ 1330 w 1333"/>
                <a:gd name="T23" fmla="*/ 1322 h 2461"/>
                <a:gd name="T24" fmla="*/ 1304 w 1333"/>
                <a:gd name="T25" fmla="*/ 1501 h 2461"/>
                <a:gd name="T26" fmla="*/ 1254 w 1333"/>
                <a:gd name="T27" fmla="*/ 1668 h 2461"/>
                <a:gd name="T28" fmla="*/ 1181 w 1333"/>
                <a:gd name="T29" fmla="*/ 1826 h 2461"/>
                <a:gd name="T30" fmla="*/ 1087 w 1333"/>
                <a:gd name="T31" fmla="*/ 1971 h 2461"/>
                <a:gd name="T32" fmla="*/ 974 w 1333"/>
                <a:gd name="T33" fmla="*/ 2100 h 2461"/>
                <a:gd name="T34" fmla="*/ 846 w 1333"/>
                <a:gd name="T35" fmla="*/ 2213 h 2461"/>
                <a:gd name="T36" fmla="*/ 702 w 1333"/>
                <a:gd name="T37" fmla="*/ 2307 h 2461"/>
                <a:gd name="T38" fmla="*/ 546 w 1333"/>
                <a:gd name="T39" fmla="*/ 2381 h 2461"/>
                <a:gd name="T40" fmla="*/ 378 w 1333"/>
                <a:gd name="T41" fmla="*/ 2431 h 2461"/>
                <a:gd name="T42" fmla="*/ 201 w 1333"/>
                <a:gd name="T43" fmla="*/ 2457 h 2461"/>
                <a:gd name="T44" fmla="*/ 55 w 1333"/>
                <a:gd name="T45" fmla="*/ 2460 h 2461"/>
                <a:gd name="T46" fmla="*/ 81 w 1333"/>
                <a:gd name="T47" fmla="*/ 2426 h 2461"/>
                <a:gd name="T48" fmla="*/ 233 w 1333"/>
                <a:gd name="T49" fmla="*/ 2349 h 2461"/>
                <a:gd name="T50" fmla="*/ 372 w 1333"/>
                <a:gd name="T51" fmla="*/ 2255 h 2461"/>
                <a:gd name="T52" fmla="*/ 499 w 1333"/>
                <a:gd name="T53" fmla="*/ 2143 h 2461"/>
                <a:gd name="T54" fmla="*/ 620 w 1333"/>
                <a:gd name="T55" fmla="*/ 2044 h 2461"/>
                <a:gd name="T56" fmla="*/ 737 w 1333"/>
                <a:gd name="T57" fmla="*/ 1958 h 2461"/>
                <a:gd name="T58" fmla="*/ 839 w 1333"/>
                <a:gd name="T59" fmla="*/ 1852 h 2461"/>
                <a:gd name="T60" fmla="*/ 925 w 1333"/>
                <a:gd name="T61" fmla="*/ 1734 h 2461"/>
                <a:gd name="T62" fmla="*/ 993 w 1333"/>
                <a:gd name="T63" fmla="*/ 1603 h 2461"/>
                <a:gd name="T64" fmla="*/ 1040 w 1333"/>
                <a:gd name="T65" fmla="*/ 1460 h 2461"/>
                <a:gd name="T66" fmla="*/ 1064 w 1333"/>
                <a:gd name="T67" fmla="*/ 1309 h 2461"/>
                <a:gd name="T68" fmla="*/ 1064 w 1333"/>
                <a:gd name="T69" fmla="*/ 1152 h 2461"/>
                <a:gd name="T70" fmla="*/ 1040 w 1333"/>
                <a:gd name="T71" fmla="*/ 1001 h 2461"/>
                <a:gd name="T72" fmla="*/ 993 w 1333"/>
                <a:gd name="T73" fmla="*/ 858 h 2461"/>
                <a:gd name="T74" fmla="*/ 925 w 1333"/>
                <a:gd name="T75" fmla="*/ 727 h 2461"/>
                <a:gd name="T76" fmla="*/ 839 w 1333"/>
                <a:gd name="T77" fmla="*/ 608 h 2461"/>
                <a:gd name="T78" fmla="*/ 737 w 1333"/>
                <a:gd name="T79" fmla="*/ 504 h 2461"/>
                <a:gd name="T80" fmla="*/ 620 w 1333"/>
                <a:gd name="T81" fmla="*/ 417 h 2461"/>
                <a:gd name="T82" fmla="*/ 499 w 1333"/>
                <a:gd name="T83" fmla="*/ 318 h 2461"/>
                <a:gd name="T84" fmla="*/ 372 w 1333"/>
                <a:gd name="T85" fmla="*/ 206 h 2461"/>
                <a:gd name="T86" fmla="*/ 233 w 1333"/>
                <a:gd name="T87" fmla="*/ 112 h 2461"/>
                <a:gd name="T88" fmla="*/ 81 w 1333"/>
                <a:gd name="T89" fmla="*/ 35 h 2461"/>
                <a:gd name="T90" fmla="*/ 55 w 1333"/>
                <a:gd name="T91" fmla="*/ 1 h 2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33" h="2461">
                  <a:moveTo>
                    <a:pt x="109" y="0"/>
                  </a:moveTo>
                  <a:lnTo>
                    <a:pt x="201" y="3"/>
                  </a:lnTo>
                  <a:lnTo>
                    <a:pt x="290" y="13"/>
                  </a:lnTo>
                  <a:lnTo>
                    <a:pt x="378" y="30"/>
                  </a:lnTo>
                  <a:lnTo>
                    <a:pt x="463" y="53"/>
                  </a:lnTo>
                  <a:lnTo>
                    <a:pt x="546" y="80"/>
                  </a:lnTo>
                  <a:lnTo>
                    <a:pt x="625" y="114"/>
                  </a:lnTo>
                  <a:lnTo>
                    <a:pt x="702" y="154"/>
                  </a:lnTo>
                  <a:lnTo>
                    <a:pt x="776" y="199"/>
                  </a:lnTo>
                  <a:lnTo>
                    <a:pt x="846" y="248"/>
                  </a:lnTo>
                  <a:lnTo>
                    <a:pt x="912" y="302"/>
                  </a:lnTo>
                  <a:lnTo>
                    <a:pt x="974" y="361"/>
                  </a:lnTo>
                  <a:lnTo>
                    <a:pt x="1033" y="423"/>
                  </a:lnTo>
                  <a:lnTo>
                    <a:pt x="1087" y="490"/>
                  </a:lnTo>
                  <a:lnTo>
                    <a:pt x="1136" y="560"/>
                  </a:lnTo>
                  <a:lnTo>
                    <a:pt x="1181" y="635"/>
                  </a:lnTo>
                  <a:lnTo>
                    <a:pt x="1220" y="711"/>
                  </a:lnTo>
                  <a:lnTo>
                    <a:pt x="1254" y="791"/>
                  </a:lnTo>
                  <a:lnTo>
                    <a:pt x="1282" y="875"/>
                  </a:lnTo>
                  <a:lnTo>
                    <a:pt x="1304" y="960"/>
                  </a:lnTo>
                  <a:lnTo>
                    <a:pt x="1320" y="1049"/>
                  </a:lnTo>
                  <a:lnTo>
                    <a:pt x="1330" y="1139"/>
                  </a:lnTo>
                  <a:lnTo>
                    <a:pt x="1333" y="1230"/>
                  </a:lnTo>
                  <a:lnTo>
                    <a:pt x="1330" y="1322"/>
                  </a:lnTo>
                  <a:lnTo>
                    <a:pt x="1320" y="1412"/>
                  </a:lnTo>
                  <a:lnTo>
                    <a:pt x="1304" y="1501"/>
                  </a:lnTo>
                  <a:lnTo>
                    <a:pt x="1282" y="1586"/>
                  </a:lnTo>
                  <a:lnTo>
                    <a:pt x="1254" y="1668"/>
                  </a:lnTo>
                  <a:lnTo>
                    <a:pt x="1220" y="1749"/>
                  </a:lnTo>
                  <a:lnTo>
                    <a:pt x="1181" y="1826"/>
                  </a:lnTo>
                  <a:lnTo>
                    <a:pt x="1136" y="1901"/>
                  </a:lnTo>
                  <a:lnTo>
                    <a:pt x="1087" y="1971"/>
                  </a:lnTo>
                  <a:lnTo>
                    <a:pt x="1033" y="2038"/>
                  </a:lnTo>
                  <a:lnTo>
                    <a:pt x="974" y="2100"/>
                  </a:lnTo>
                  <a:lnTo>
                    <a:pt x="912" y="2159"/>
                  </a:lnTo>
                  <a:lnTo>
                    <a:pt x="846" y="2213"/>
                  </a:lnTo>
                  <a:lnTo>
                    <a:pt x="776" y="2262"/>
                  </a:lnTo>
                  <a:lnTo>
                    <a:pt x="702" y="2307"/>
                  </a:lnTo>
                  <a:lnTo>
                    <a:pt x="625" y="2347"/>
                  </a:lnTo>
                  <a:lnTo>
                    <a:pt x="546" y="2381"/>
                  </a:lnTo>
                  <a:lnTo>
                    <a:pt x="463" y="2408"/>
                  </a:lnTo>
                  <a:lnTo>
                    <a:pt x="378" y="2431"/>
                  </a:lnTo>
                  <a:lnTo>
                    <a:pt x="290" y="2448"/>
                  </a:lnTo>
                  <a:lnTo>
                    <a:pt x="201" y="2457"/>
                  </a:lnTo>
                  <a:lnTo>
                    <a:pt x="109" y="2461"/>
                  </a:lnTo>
                  <a:lnTo>
                    <a:pt x="55" y="2460"/>
                  </a:lnTo>
                  <a:lnTo>
                    <a:pt x="0" y="2455"/>
                  </a:lnTo>
                  <a:lnTo>
                    <a:pt x="81" y="2426"/>
                  </a:lnTo>
                  <a:lnTo>
                    <a:pt x="158" y="2390"/>
                  </a:lnTo>
                  <a:lnTo>
                    <a:pt x="233" y="2349"/>
                  </a:lnTo>
                  <a:lnTo>
                    <a:pt x="305" y="2304"/>
                  </a:lnTo>
                  <a:lnTo>
                    <a:pt x="372" y="2255"/>
                  </a:lnTo>
                  <a:lnTo>
                    <a:pt x="438" y="2201"/>
                  </a:lnTo>
                  <a:lnTo>
                    <a:pt x="499" y="2143"/>
                  </a:lnTo>
                  <a:lnTo>
                    <a:pt x="557" y="2082"/>
                  </a:lnTo>
                  <a:lnTo>
                    <a:pt x="620" y="2044"/>
                  </a:lnTo>
                  <a:lnTo>
                    <a:pt x="680" y="2003"/>
                  </a:lnTo>
                  <a:lnTo>
                    <a:pt x="737" y="1958"/>
                  </a:lnTo>
                  <a:lnTo>
                    <a:pt x="790" y="1907"/>
                  </a:lnTo>
                  <a:lnTo>
                    <a:pt x="839" y="1852"/>
                  </a:lnTo>
                  <a:lnTo>
                    <a:pt x="885" y="1795"/>
                  </a:lnTo>
                  <a:lnTo>
                    <a:pt x="925" y="1734"/>
                  </a:lnTo>
                  <a:lnTo>
                    <a:pt x="961" y="1669"/>
                  </a:lnTo>
                  <a:lnTo>
                    <a:pt x="993" y="1603"/>
                  </a:lnTo>
                  <a:lnTo>
                    <a:pt x="1019" y="1532"/>
                  </a:lnTo>
                  <a:lnTo>
                    <a:pt x="1040" y="1460"/>
                  </a:lnTo>
                  <a:lnTo>
                    <a:pt x="1055" y="1386"/>
                  </a:lnTo>
                  <a:lnTo>
                    <a:pt x="1064" y="1309"/>
                  </a:lnTo>
                  <a:lnTo>
                    <a:pt x="1067" y="1230"/>
                  </a:lnTo>
                  <a:lnTo>
                    <a:pt x="1064" y="1152"/>
                  </a:lnTo>
                  <a:lnTo>
                    <a:pt x="1055" y="1075"/>
                  </a:lnTo>
                  <a:lnTo>
                    <a:pt x="1040" y="1001"/>
                  </a:lnTo>
                  <a:lnTo>
                    <a:pt x="1019" y="928"/>
                  </a:lnTo>
                  <a:lnTo>
                    <a:pt x="993" y="858"/>
                  </a:lnTo>
                  <a:lnTo>
                    <a:pt x="961" y="791"/>
                  </a:lnTo>
                  <a:lnTo>
                    <a:pt x="925" y="727"/>
                  </a:lnTo>
                  <a:lnTo>
                    <a:pt x="885" y="665"/>
                  </a:lnTo>
                  <a:lnTo>
                    <a:pt x="839" y="608"/>
                  </a:lnTo>
                  <a:lnTo>
                    <a:pt x="790" y="554"/>
                  </a:lnTo>
                  <a:lnTo>
                    <a:pt x="737" y="504"/>
                  </a:lnTo>
                  <a:lnTo>
                    <a:pt x="680" y="458"/>
                  </a:lnTo>
                  <a:lnTo>
                    <a:pt x="620" y="417"/>
                  </a:lnTo>
                  <a:lnTo>
                    <a:pt x="557" y="379"/>
                  </a:lnTo>
                  <a:lnTo>
                    <a:pt x="499" y="318"/>
                  </a:lnTo>
                  <a:lnTo>
                    <a:pt x="438" y="260"/>
                  </a:lnTo>
                  <a:lnTo>
                    <a:pt x="372" y="206"/>
                  </a:lnTo>
                  <a:lnTo>
                    <a:pt x="305" y="157"/>
                  </a:lnTo>
                  <a:lnTo>
                    <a:pt x="233" y="112"/>
                  </a:lnTo>
                  <a:lnTo>
                    <a:pt x="158" y="71"/>
                  </a:lnTo>
                  <a:lnTo>
                    <a:pt x="81" y="35"/>
                  </a:lnTo>
                  <a:lnTo>
                    <a:pt x="0" y="6"/>
                  </a:lnTo>
                  <a:lnTo>
                    <a:pt x="55" y="1"/>
                  </a:lnTo>
                  <a:lnTo>
                    <a:pt x="10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nvGrpSpPr>
          <p:cNvPr id="28" name="Group 22"/>
          <p:cNvGrpSpPr>
            <a:grpSpLocks noChangeAspect="1"/>
          </p:cNvGrpSpPr>
          <p:nvPr/>
        </p:nvGrpSpPr>
        <p:grpSpPr bwMode="auto">
          <a:xfrm>
            <a:off x="4311983" y="3319736"/>
            <a:ext cx="336217" cy="337864"/>
            <a:chOff x="-388" y="78"/>
            <a:chExt cx="817" cy="821"/>
          </a:xfrm>
          <a:solidFill>
            <a:schemeClr val="accent3"/>
          </a:solidFill>
        </p:grpSpPr>
        <p:sp>
          <p:nvSpPr>
            <p:cNvPr id="31" name="Freeform 24"/>
            <p:cNvSpPr>
              <a:spLocks/>
            </p:cNvSpPr>
            <p:nvPr/>
          </p:nvSpPr>
          <p:spPr bwMode="auto">
            <a:xfrm>
              <a:off x="-388" y="78"/>
              <a:ext cx="817" cy="821"/>
            </a:xfrm>
            <a:custGeom>
              <a:avLst/>
              <a:gdLst>
                <a:gd name="T0" fmla="*/ 220 w 3269"/>
                <a:gd name="T1" fmla="*/ 0 h 3285"/>
                <a:gd name="T2" fmla="*/ 346 w 3269"/>
                <a:gd name="T3" fmla="*/ 235 h 3285"/>
                <a:gd name="T4" fmla="*/ 385 w 3269"/>
                <a:gd name="T5" fmla="*/ 244 h 3285"/>
                <a:gd name="T6" fmla="*/ 415 w 3269"/>
                <a:gd name="T7" fmla="*/ 268 h 3285"/>
                <a:gd name="T8" fmla="*/ 432 w 3269"/>
                <a:gd name="T9" fmla="*/ 302 h 3285"/>
                <a:gd name="T10" fmla="*/ 432 w 3269"/>
                <a:gd name="T11" fmla="*/ 343 h 3285"/>
                <a:gd name="T12" fmla="*/ 415 w 3269"/>
                <a:gd name="T13" fmla="*/ 378 h 3285"/>
                <a:gd name="T14" fmla="*/ 385 w 3269"/>
                <a:gd name="T15" fmla="*/ 402 h 3285"/>
                <a:gd name="T16" fmla="*/ 346 w 3269"/>
                <a:gd name="T17" fmla="*/ 411 h 3285"/>
                <a:gd name="T18" fmla="*/ 220 w 3269"/>
                <a:gd name="T19" fmla="*/ 804 h 3285"/>
                <a:gd name="T20" fmla="*/ 366 w 3269"/>
                <a:gd name="T21" fmla="*/ 806 h 3285"/>
                <a:gd name="T22" fmla="*/ 401 w 3269"/>
                <a:gd name="T23" fmla="*/ 823 h 3285"/>
                <a:gd name="T24" fmla="*/ 426 w 3269"/>
                <a:gd name="T25" fmla="*/ 853 h 3285"/>
                <a:gd name="T26" fmla="*/ 434 w 3269"/>
                <a:gd name="T27" fmla="*/ 892 h 3285"/>
                <a:gd name="T28" fmla="*/ 426 w 3269"/>
                <a:gd name="T29" fmla="*/ 930 h 3285"/>
                <a:gd name="T30" fmla="*/ 401 w 3269"/>
                <a:gd name="T31" fmla="*/ 961 h 3285"/>
                <a:gd name="T32" fmla="*/ 366 w 3269"/>
                <a:gd name="T33" fmla="*/ 978 h 3285"/>
                <a:gd name="T34" fmla="*/ 220 w 3269"/>
                <a:gd name="T35" fmla="*/ 980 h 3285"/>
                <a:gd name="T36" fmla="*/ 346 w 3269"/>
                <a:gd name="T37" fmla="*/ 1373 h 3285"/>
                <a:gd name="T38" fmla="*/ 385 w 3269"/>
                <a:gd name="T39" fmla="*/ 1382 h 3285"/>
                <a:gd name="T40" fmla="*/ 415 w 3269"/>
                <a:gd name="T41" fmla="*/ 1405 h 3285"/>
                <a:gd name="T42" fmla="*/ 432 w 3269"/>
                <a:gd name="T43" fmla="*/ 1441 h 3285"/>
                <a:gd name="T44" fmla="*/ 432 w 3269"/>
                <a:gd name="T45" fmla="*/ 1481 h 3285"/>
                <a:gd name="T46" fmla="*/ 415 w 3269"/>
                <a:gd name="T47" fmla="*/ 1516 h 3285"/>
                <a:gd name="T48" fmla="*/ 385 w 3269"/>
                <a:gd name="T49" fmla="*/ 1540 h 3285"/>
                <a:gd name="T50" fmla="*/ 346 w 3269"/>
                <a:gd name="T51" fmla="*/ 1549 h 3285"/>
                <a:gd name="T52" fmla="*/ 220 w 3269"/>
                <a:gd name="T53" fmla="*/ 1941 h 3285"/>
                <a:gd name="T54" fmla="*/ 366 w 3269"/>
                <a:gd name="T55" fmla="*/ 1944 h 3285"/>
                <a:gd name="T56" fmla="*/ 401 w 3269"/>
                <a:gd name="T57" fmla="*/ 1961 h 3285"/>
                <a:gd name="T58" fmla="*/ 426 w 3269"/>
                <a:gd name="T59" fmla="*/ 1991 h 3285"/>
                <a:gd name="T60" fmla="*/ 434 w 3269"/>
                <a:gd name="T61" fmla="*/ 2030 h 3285"/>
                <a:gd name="T62" fmla="*/ 426 w 3269"/>
                <a:gd name="T63" fmla="*/ 2069 h 3285"/>
                <a:gd name="T64" fmla="*/ 401 w 3269"/>
                <a:gd name="T65" fmla="*/ 2099 h 3285"/>
                <a:gd name="T66" fmla="*/ 366 w 3269"/>
                <a:gd name="T67" fmla="*/ 2115 h 3285"/>
                <a:gd name="T68" fmla="*/ 220 w 3269"/>
                <a:gd name="T69" fmla="*/ 2118 h 3285"/>
                <a:gd name="T70" fmla="*/ 346 w 3269"/>
                <a:gd name="T71" fmla="*/ 2510 h 3285"/>
                <a:gd name="T72" fmla="*/ 385 w 3269"/>
                <a:gd name="T73" fmla="*/ 2519 h 3285"/>
                <a:gd name="T74" fmla="*/ 415 w 3269"/>
                <a:gd name="T75" fmla="*/ 2544 h 3285"/>
                <a:gd name="T76" fmla="*/ 432 w 3269"/>
                <a:gd name="T77" fmla="*/ 2578 h 3285"/>
                <a:gd name="T78" fmla="*/ 432 w 3269"/>
                <a:gd name="T79" fmla="*/ 2618 h 3285"/>
                <a:gd name="T80" fmla="*/ 415 w 3269"/>
                <a:gd name="T81" fmla="*/ 2654 h 3285"/>
                <a:gd name="T82" fmla="*/ 385 w 3269"/>
                <a:gd name="T83" fmla="*/ 2678 h 3285"/>
                <a:gd name="T84" fmla="*/ 346 w 3269"/>
                <a:gd name="T85" fmla="*/ 2686 h 3285"/>
                <a:gd name="T86" fmla="*/ 220 w 3269"/>
                <a:gd name="T87" fmla="*/ 3064 h 3285"/>
                <a:gd name="T88" fmla="*/ 3269 w 3269"/>
                <a:gd name="T89" fmla="*/ 3285 h 3285"/>
                <a:gd name="T90" fmla="*/ 0 w 3269"/>
                <a:gd name="T91" fmla="*/ 0 h 3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69" h="3285">
                  <a:moveTo>
                    <a:pt x="0" y="0"/>
                  </a:moveTo>
                  <a:lnTo>
                    <a:pt x="220" y="0"/>
                  </a:lnTo>
                  <a:lnTo>
                    <a:pt x="220" y="235"/>
                  </a:lnTo>
                  <a:lnTo>
                    <a:pt x="346" y="235"/>
                  </a:lnTo>
                  <a:lnTo>
                    <a:pt x="366" y="237"/>
                  </a:lnTo>
                  <a:lnTo>
                    <a:pt x="385" y="244"/>
                  </a:lnTo>
                  <a:lnTo>
                    <a:pt x="401" y="254"/>
                  </a:lnTo>
                  <a:lnTo>
                    <a:pt x="415" y="268"/>
                  </a:lnTo>
                  <a:lnTo>
                    <a:pt x="426" y="284"/>
                  </a:lnTo>
                  <a:lnTo>
                    <a:pt x="432" y="302"/>
                  </a:lnTo>
                  <a:lnTo>
                    <a:pt x="434" y="323"/>
                  </a:lnTo>
                  <a:lnTo>
                    <a:pt x="432" y="343"/>
                  </a:lnTo>
                  <a:lnTo>
                    <a:pt x="426" y="361"/>
                  </a:lnTo>
                  <a:lnTo>
                    <a:pt x="415" y="378"/>
                  </a:lnTo>
                  <a:lnTo>
                    <a:pt x="401" y="391"/>
                  </a:lnTo>
                  <a:lnTo>
                    <a:pt x="385" y="402"/>
                  </a:lnTo>
                  <a:lnTo>
                    <a:pt x="366" y="409"/>
                  </a:lnTo>
                  <a:lnTo>
                    <a:pt x="346" y="411"/>
                  </a:lnTo>
                  <a:lnTo>
                    <a:pt x="220" y="411"/>
                  </a:lnTo>
                  <a:lnTo>
                    <a:pt x="220" y="804"/>
                  </a:lnTo>
                  <a:lnTo>
                    <a:pt x="346" y="804"/>
                  </a:lnTo>
                  <a:lnTo>
                    <a:pt x="366" y="806"/>
                  </a:lnTo>
                  <a:lnTo>
                    <a:pt x="385" y="813"/>
                  </a:lnTo>
                  <a:lnTo>
                    <a:pt x="401" y="823"/>
                  </a:lnTo>
                  <a:lnTo>
                    <a:pt x="415" y="836"/>
                  </a:lnTo>
                  <a:lnTo>
                    <a:pt x="426" y="853"/>
                  </a:lnTo>
                  <a:lnTo>
                    <a:pt x="432" y="872"/>
                  </a:lnTo>
                  <a:lnTo>
                    <a:pt x="434" y="892"/>
                  </a:lnTo>
                  <a:lnTo>
                    <a:pt x="432" y="912"/>
                  </a:lnTo>
                  <a:lnTo>
                    <a:pt x="426" y="930"/>
                  </a:lnTo>
                  <a:lnTo>
                    <a:pt x="415" y="946"/>
                  </a:lnTo>
                  <a:lnTo>
                    <a:pt x="401" y="961"/>
                  </a:lnTo>
                  <a:lnTo>
                    <a:pt x="385" y="971"/>
                  </a:lnTo>
                  <a:lnTo>
                    <a:pt x="366" y="978"/>
                  </a:lnTo>
                  <a:lnTo>
                    <a:pt x="346" y="980"/>
                  </a:lnTo>
                  <a:lnTo>
                    <a:pt x="220" y="980"/>
                  </a:lnTo>
                  <a:lnTo>
                    <a:pt x="220" y="1373"/>
                  </a:lnTo>
                  <a:lnTo>
                    <a:pt x="346" y="1373"/>
                  </a:lnTo>
                  <a:lnTo>
                    <a:pt x="366" y="1375"/>
                  </a:lnTo>
                  <a:lnTo>
                    <a:pt x="385" y="1382"/>
                  </a:lnTo>
                  <a:lnTo>
                    <a:pt x="401" y="1392"/>
                  </a:lnTo>
                  <a:lnTo>
                    <a:pt x="415" y="1405"/>
                  </a:lnTo>
                  <a:lnTo>
                    <a:pt x="426" y="1423"/>
                  </a:lnTo>
                  <a:lnTo>
                    <a:pt x="432" y="1441"/>
                  </a:lnTo>
                  <a:lnTo>
                    <a:pt x="434" y="1461"/>
                  </a:lnTo>
                  <a:lnTo>
                    <a:pt x="432" y="1481"/>
                  </a:lnTo>
                  <a:lnTo>
                    <a:pt x="426" y="1499"/>
                  </a:lnTo>
                  <a:lnTo>
                    <a:pt x="415" y="1516"/>
                  </a:lnTo>
                  <a:lnTo>
                    <a:pt x="401" y="1530"/>
                  </a:lnTo>
                  <a:lnTo>
                    <a:pt x="385" y="1540"/>
                  </a:lnTo>
                  <a:lnTo>
                    <a:pt x="366" y="1546"/>
                  </a:lnTo>
                  <a:lnTo>
                    <a:pt x="346" y="1549"/>
                  </a:lnTo>
                  <a:lnTo>
                    <a:pt x="220" y="1549"/>
                  </a:lnTo>
                  <a:lnTo>
                    <a:pt x="220" y="1941"/>
                  </a:lnTo>
                  <a:lnTo>
                    <a:pt x="346" y="1941"/>
                  </a:lnTo>
                  <a:lnTo>
                    <a:pt x="366" y="1944"/>
                  </a:lnTo>
                  <a:lnTo>
                    <a:pt x="385" y="1950"/>
                  </a:lnTo>
                  <a:lnTo>
                    <a:pt x="401" y="1961"/>
                  </a:lnTo>
                  <a:lnTo>
                    <a:pt x="415" y="1975"/>
                  </a:lnTo>
                  <a:lnTo>
                    <a:pt x="426" y="1991"/>
                  </a:lnTo>
                  <a:lnTo>
                    <a:pt x="432" y="2010"/>
                  </a:lnTo>
                  <a:lnTo>
                    <a:pt x="434" y="2030"/>
                  </a:lnTo>
                  <a:lnTo>
                    <a:pt x="432" y="2050"/>
                  </a:lnTo>
                  <a:lnTo>
                    <a:pt x="426" y="2069"/>
                  </a:lnTo>
                  <a:lnTo>
                    <a:pt x="415" y="2085"/>
                  </a:lnTo>
                  <a:lnTo>
                    <a:pt x="401" y="2099"/>
                  </a:lnTo>
                  <a:lnTo>
                    <a:pt x="385" y="2109"/>
                  </a:lnTo>
                  <a:lnTo>
                    <a:pt x="366" y="2115"/>
                  </a:lnTo>
                  <a:lnTo>
                    <a:pt x="346" y="2118"/>
                  </a:lnTo>
                  <a:lnTo>
                    <a:pt x="220" y="2118"/>
                  </a:lnTo>
                  <a:lnTo>
                    <a:pt x="220" y="2510"/>
                  </a:lnTo>
                  <a:lnTo>
                    <a:pt x="346" y="2510"/>
                  </a:lnTo>
                  <a:lnTo>
                    <a:pt x="366" y="2513"/>
                  </a:lnTo>
                  <a:lnTo>
                    <a:pt x="385" y="2519"/>
                  </a:lnTo>
                  <a:lnTo>
                    <a:pt x="401" y="2530"/>
                  </a:lnTo>
                  <a:lnTo>
                    <a:pt x="415" y="2544"/>
                  </a:lnTo>
                  <a:lnTo>
                    <a:pt x="426" y="2560"/>
                  </a:lnTo>
                  <a:lnTo>
                    <a:pt x="432" y="2578"/>
                  </a:lnTo>
                  <a:lnTo>
                    <a:pt x="434" y="2598"/>
                  </a:lnTo>
                  <a:lnTo>
                    <a:pt x="432" y="2618"/>
                  </a:lnTo>
                  <a:lnTo>
                    <a:pt x="426" y="2638"/>
                  </a:lnTo>
                  <a:lnTo>
                    <a:pt x="415" y="2654"/>
                  </a:lnTo>
                  <a:lnTo>
                    <a:pt x="401" y="2667"/>
                  </a:lnTo>
                  <a:lnTo>
                    <a:pt x="385" y="2678"/>
                  </a:lnTo>
                  <a:lnTo>
                    <a:pt x="366" y="2684"/>
                  </a:lnTo>
                  <a:lnTo>
                    <a:pt x="346" y="2686"/>
                  </a:lnTo>
                  <a:lnTo>
                    <a:pt x="220" y="2686"/>
                  </a:lnTo>
                  <a:lnTo>
                    <a:pt x="220" y="3064"/>
                  </a:lnTo>
                  <a:lnTo>
                    <a:pt x="3269" y="3064"/>
                  </a:lnTo>
                  <a:lnTo>
                    <a:pt x="3269" y="3285"/>
                  </a:lnTo>
                  <a:lnTo>
                    <a:pt x="0" y="3285"/>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2" name="Freeform 25"/>
            <p:cNvSpPr>
              <a:spLocks/>
            </p:cNvSpPr>
            <p:nvPr/>
          </p:nvSpPr>
          <p:spPr bwMode="auto">
            <a:xfrm>
              <a:off x="-241" y="308"/>
              <a:ext cx="632" cy="303"/>
            </a:xfrm>
            <a:custGeom>
              <a:avLst/>
              <a:gdLst>
                <a:gd name="T0" fmla="*/ 767 w 2529"/>
                <a:gd name="T1" fmla="*/ 0 h 1211"/>
                <a:gd name="T2" fmla="*/ 1884 w 2529"/>
                <a:gd name="T3" fmla="*/ 938 h 1211"/>
                <a:gd name="T4" fmla="*/ 2152 w 2529"/>
                <a:gd name="T5" fmla="*/ 488 h 1211"/>
                <a:gd name="T6" fmla="*/ 1937 w 2529"/>
                <a:gd name="T7" fmla="*/ 360 h 1211"/>
                <a:gd name="T8" fmla="*/ 2529 w 2529"/>
                <a:gd name="T9" fmla="*/ 28 h 1211"/>
                <a:gd name="T10" fmla="*/ 2519 w 2529"/>
                <a:gd name="T11" fmla="*/ 709 h 1211"/>
                <a:gd name="T12" fmla="*/ 2305 w 2529"/>
                <a:gd name="T13" fmla="*/ 580 h 1211"/>
                <a:gd name="T14" fmla="*/ 1930 w 2529"/>
                <a:gd name="T15" fmla="*/ 1211 h 1211"/>
                <a:gd name="T16" fmla="*/ 790 w 2529"/>
                <a:gd name="T17" fmla="*/ 254 h 1211"/>
                <a:gd name="T18" fmla="*/ 137 w 2529"/>
                <a:gd name="T19" fmla="*/ 1048 h 1211"/>
                <a:gd name="T20" fmla="*/ 0 w 2529"/>
                <a:gd name="T21" fmla="*/ 934 h 1211"/>
                <a:gd name="T22" fmla="*/ 767 w 2529"/>
                <a:gd name="T23"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9" h="1211">
                  <a:moveTo>
                    <a:pt x="767" y="0"/>
                  </a:moveTo>
                  <a:lnTo>
                    <a:pt x="1884" y="938"/>
                  </a:lnTo>
                  <a:lnTo>
                    <a:pt x="2152" y="488"/>
                  </a:lnTo>
                  <a:lnTo>
                    <a:pt x="1937" y="360"/>
                  </a:lnTo>
                  <a:lnTo>
                    <a:pt x="2529" y="28"/>
                  </a:lnTo>
                  <a:lnTo>
                    <a:pt x="2519" y="709"/>
                  </a:lnTo>
                  <a:lnTo>
                    <a:pt x="2305" y="580"/>
                  </a:lnTo>
                  <a:lnTo>
                    <a:pt x="1930" y="1211"/>
                  </a:lnTo>
                  <a:lnTo>
                    <a:pt x="790" y="254"/>
                  </a:lnTo>
                  <a:lnTo>
                    <a:pt x="137" y="1048"/>
                  </a:lnTo>
                  <a:lnTo>
                    <a:pt x="0" y="934"/>
                  </a:lnTo>
                  <a:lnTo>
                    <a:pt x="76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3" name="Freeform 26"/>
            <p:cNvSpPr>
              <a:spLocks/>
            </p:cNvSpPr>
            <p:nvPr/>
          </p:nvSpPr>
          <p:spPr bwMode="auto">
            <a:xfrm>
              <a:off x="116" y="122"/>
              <a:ext cx="239" cy="298"/>
            </a:xfrm>
            <a:custGeom>
              <a:avLst/>
              <a:gdLst>
                <a:gd name="T0" fmla="*/ 956 w 956"/>
                <a:gd name="T1" fmla="*/ 0 h 1193"/>
                <a:gd name="T2" fmla="*/ 861 w 956"/>
                <a:gd name="T3" fmla="*/ 673 h 1193"/>
                <a:gd name="T4" fmla="*/ 665 w 956"/>
                <a:gd name="T5" fmla="*/ 520 h 1193"/>
                <a:gd name="T6" fmla="*/ 141 w 956"/>
                <a:gd name="T7" fmla="*/ 1193 h 1193"/>
                <a:gd name="T8" fmla="*/ 0 w 956"/>
                <a:gd name="T9" fmla="*/ 1082 h 1193"/>
                <a:gd name="T10" fmla="*/ 524 w 956"/>
                <a:gd name="T11" fmla="*/ 409 h 1193"/>
                <a:gd name="T12" fmla="*/ 328 w 956"/>
                <a:gd name="T13" fmla="*/ 254 h 1193"/>
                <a:gd name="T14" fmla="*/ 956 w 956"/>
                <a:gd name="T15" fmla="*/ 0 h 11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6" h="1193">
                  <a:moveTo>
                    <a:pt x="956" y="0"/>
                  </a:moveTo>
                  <a:lnTo>
                    <a:pt x="861" y="673"/>
                  </a:lnTo>
                  <a:lnTo>
                    <a:pt x="665" y="520"/>
                  </a:lnTo>
                  <a:lnTo>
                    <a:pt x="141" y="1193"/>
                  </a:lnTo>
                  <a:lnTo>
                    <a:pt x="0" y="1082"/>
                  </a:lnTo>
                  <a:lnTo>
                    <a:pt x="524" y="409"/>
                  </a:lnTo>
                  <a:lnTo>
                    <a:pt x="328" y="254"/>
                  </a:lnTo>
                  <a:lnTo>
                    <a:pt x="95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4" name="Freeform 27"/>
            <p:cNvSpPr>
              <a:spLocks/>
            </p:cNvSpPr>
            <p:nvPr/>
          </p:nvSpPr>
          <p:spPr bwMode="auto">
            <a:xfrm>
              <a:off x="-205" y="504"/>
              <a:ext cx="291" cy="227"/>
            </a:xfrm>
            <a:custGeom>
              <a:avLst/>
              <a:gdLst>
                <a:gd name="T0" fmla="*/ 1019 w 1162"/>
                <a:gd name="T1" fmla="*/ 0 h 907"/>
                <a:gd name="T2" fmla="*/ 1162 w 1162"/>
                <a:gd name="T3" fmla="*/ 109 h 907"/>
                <a:gd name="T4" fmla="*/ 808 w 1162"/>
                <a:gd name="T5" fmla="*/ 574 h 907"/>
                <a:gd name="T6" fmla="*/ 578 w 1162"/>
                <a:gd name="T7" fmla="*/ 342 h 907"/>
                <a:gd name="T8" fmla="*/ 142 w 1162"/>
                <a:gd name="T9" fmla="*/ 907 h 907"/>
                <a:gd name="T10" fmla="*/ 0 w 1162"/>
                <a:gd name="T11" fmla="*/ 798 h 907"/>
                <a:gd name="T12" fmla="*/ 561 w 1162"/>
                <a:gd name="T13" fmla="*/ 71 h 907"/>
                <a:gd name="T14" fmla="*/ 790 w 1162"/>
                <a:gd name="T15" fmla="*/ 302 h 907"/>
                <a:gd name="T16" fmla="*/ 1019 w 1162"/>
                <a:gd name="T17" fmla="*/ 0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2" h="907">
                  <a:moveTo>
                    <a:pt x="1019" y="0"/>
                  </a:moveTo>
                  <a:lnTo>
                    <a:pt x="1162" y="109"/>
                  </a:lnTo>
                  <a:lnTo>
                    <a:pt x="808" y="574"/>
                  </a:lnTo>
                  <a:lnTo>
                    <a:pt x="578" y="342"/>
                  </a:lnTo>
                  <a:lnTo>
                    <a:pt x="142" y="907"/>
                  </a:lnTo>
                  <a:lnTo>
                    <a:pt x="0" y="798"/>
                  </a:lnTo>
                  <a:lnTo>
                    <a:pt x="561" y="71"/>
                  </a:lnTo>
                  <a:lnTo>
                    <a:pt x="790" y="302"/>
                  </a:lnTo>
                  <a:lnTo>
                    <a:pt x="101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sp>
        <p:nvSpPr>
          <p:cNvPr id="39" name="Freeform 32"/>
          <p:cNvSpPr>
            <a:spLocks noEditPoints="1"/>
          </p:cNvSpPr>
          <p:nvPr/>
        </p:nvSpPr>
        <p:spPr bwMode="auto">
          <a:xfrm>
            <a:off x="4157470" y="4267200"/>
            <a:ext cx="338330" cy="416750"/>
          </a:xfrm>
          <a:custGeom>
            <a:avLst/>
            <a:gdLst>
              <a:gd name="T0" fmla="*/ 2092 w 3024"/>
              <a:gd name="T1" fmla="*/ 2305 h 4320"/>
              <a:gd name="T2" fmla="*/ 2173 w 3024"/>
              <a:gd name="T3" fmla="*/ 2544 h 4320"/>
              <a:gd name="T4" fmla="*/ 2407 w 3024"/>
              <a:gd name="T5" fmla="*/ 2695 h 4320"/>
              <a:gd name="T6" fmla="*/ 2308 w 3024"/>
              <a:gd name="T7" fmla="*/ 2871 h 4320"/>
              <a:gd name="T8" fmla="*/ 2097 w 3024"/>
              <a:gd name="T9" fmla="*/ 2922 h 4320"/>
              <a:gd name="T10" fmla="*/ 2371 w 3024"/>
              <a:gd name="T11" fmla="*/ 2947 h 4320"/>
              <a:gd name="T12" fmla="*/ 2524 w 3024"/>
              <a:gd name="T13" fmla="*/ 2740 h 4320"/>
              <a:gd name="T14" fmla="*/ 2335 w 3024"/>
              <a:gd name="T15" fmla="*/ 2508 h 4320"/>
              <a:gd name="T16" fmla="*/ 2186 w 3024"/>
              <a:gd name="T17" fmla="*/ 2346 h 4320"/>
              <a:gd name="T18" fmla="*/ 2313 w 3024"/>
              <a:gd name="T19" fmla="*/ 2254 h 4320"/>
              <a:gd name="T20" fmla="*/ 2474 w 3024"/>
              <a:gd name="T21" fmla="*/ 2201 h 4320"/>
              <a:gd name="T22" fmla="*/ 513 w 3024"/>
              <a:gd name="T23" fmla="*/ 1452 h 4320"/>
              <a:gd name="T24" fmla="*/ 312 w 3024"/>
              <a:gd name="T25" fmla="*/ 1791 h 4320"/>
              <a:gd name="T26" fmla="*/ 433 w 3024"/>
              <a:gd name="T27" fmla="*/ 2055 h 4320"/>
              <a:gd name="T28" fmla="*/ 948 w 3024"/>
              <a:gd name="T29" fmla="*/ 990 h 4320"/>
              <a:gd name="T30" fmla="*/ 1135 w 3024"/>
              <a:gd name="T31" fmla="*/ 1032 h 4320"/>
              <a:gd name="T32" fmla="*/ 1547 w 3024"/>
              <a:gd name="T33" fmla="*/ 1344 h 4320"/>
              <a:gd name="T34" fmla="*/ 1719 w 3024"/>
              <a:gd name="T35" fmla="*/ 1626 h 4320"/>
              <a:gd name="T36" fmla="*/ 1879 w 3024"/>
              <a:gd name="T37" fmla="*/ 1676 h 4320"/>
              <a:gd name="T38" fmla="*/ 2074 w 3024"/>
              <a:gd name="T39" fmla="*/ 1606 h 4320"/>
              <a:gd name="T40" fmla="*/ 1966 w 3024"/>
              <a:gd name="T41" fmla="*/ 1437 h 4320"/>
              <a:gd name="T42" fmla="*/ 2016 w 3024"/>
              <a:gd name="T43" fmla="*/ 1413 h 4320"/>
              <a:gd name="T44" fmla="*/ 2180 w 3024"/>
              <a:gd name="T45" fmla="*/ 1448 h 4320"/>
              <a:gd name="T46" fmla="*/ 2284 w 3024"/>
              <a:gd name="T47" fmla="*/ 1365 h 4320"/>
              <a:gd name="T48" fmla="*/ 2390 w 3024"/>
              <a:gd name="T49" fmla="*/ 1448 h 4320"/>
              <a:gd name="T50" fmla="*/ 2554 w 3024"/>
              <a:gd name="T51" fmla="*/ 1413 h 4320"/>
              <a:gd name="T52" fmla="*/ 2605 w 3024"/>
              <a:gd name="T53" fmla="*/ 1437 h 4320"/>
              <a:gd name="T54" fmla="*/ 2485 w 3024"/>
              <a:gd name="T55" fmla="*/ 1659 h 4320"/>
              <a:gd name="T56" fmla="*/ 2732 w 3024"/>
              <a:gd name="T57" fmla="*/ 1989 h 4320"/>
              <a:gd name="T58" fmla="*/ 2998 w 3024"/>
              <a:gd name="T59" fmla="*/ 2529 h 4320"/>
              <a:gd name="T60" fmla="*/ 2936 w 3024"/>
              <a:gd name="T61" fmla="*/ 3097 h 4320"/>
              <a:gd name="T62" fmla="*/ 2513 w 3024"/>
              <a:gd name="T63" fmla="*/ 3468 h 4320"/>
              <a:gd name="T64" fmla="*/ 1951 w 3024"/>
              <a:gd name="T65" fmla="*/ 3409 h 4320"/>
              <a:gd name="T66" fmla="*/ 1604 w 3024"/>
              <a:gd name="T67" fmla="*/ 2959 h 4320"/>
              <a:gd name="T68" fmla="*/ 1651 w 3024"/>
              <a:gd name="T69" fmla="*/ 2360 h 4320"/>
              <a:gd name="T70" fmla="*/ 1790 w 3024"/>
              <a:gd name="T71" fmla="*/ 2008 h 4320"/>
              <a:gd name="T72" fmla="*/ 1445 w 3024"/>
              <a:gd name="T73" fmla="*/ 1793 h 4320"/>
              <a:gd name="T74" fmla="*/ 1272 w 3024"/>
              <a:gd name="T75" fmla="*/ 2489 h 4320"/>
              <a:gd name="T76" fmla="*/ 1477 w 3024"/>
              <a:gd name="T77" fmla="*/ 4249 h 4320"/>
              <a:gd name="T78" fmla="*/ 1231 w 3024"/>
              <a:gd name="T79" fmla="*/ 4293 h 4320"/>
              <a:gd name="T80" fmla="*/ 708 w 3024"/>
              <a:gd name="T81" fmla="*/ 4176 h 4320"/>
              <a:gd name="T82" fmla="*/ 500 w 3024"/>
              <a:gd name="T83" fmla="*/ 4319 h 4320"/>
              <a:gd name="T84" fmla="*/ 326 w 3024"/>
              <a:gd name="T85" fmla="*/ 4131 h 4320"/>
              <a:gd name="T86" fmla="*/ 444 w 3024"/>
              <a:gd name="T87" fmla="*/ 2493 h 4320"/>
              <a:gd name="T88" fmla="*/ 191 w 3024"/>
              <a:gd name="T89" fmla="*/ 2259 h 4320"/>
              <a:gd name="T90" fmla="*/ 8 w 3024"/>
              <a:gd name="T91" fmla="*/ 1855 h 4320"/>
              <a:gd name="T92" fmla="*/ 161 w 3024"/>
              <a:gd name="T93" fmla="*/ 1381 h 4320"/>
              <a:gd name="T94" fmla="*/ 525 w 3024"/>
              <a:gd name="T95" fmla="*/ 1053 h 4320"/>
              <a:gd name="T96" fmla="*/ 796 w 3024"/>
              <a:gd name="T97" fmla="*/ 984 h 4320"/>
              <a:gd name="T98" fmla="*/ 796 w 3024"/>
              <a:gd name="T99" fmla="*/ 1168 h 4320"/>
              <a:gd name="T100" fmla="*/ 745 w 3024"/>
              <a:gd name="T101" fmla="*/ 1613 h 4320"/>
              <a:gd name="T102" fmla="*/ 704 w 3024"/>
              <a:gd name="T103" fmla="*/ 1970 h 4320"/>
              <a:gd name="T104" fmla="*/ 988 w 3024"/>
              <a:gd name="T105" fmla="*/ 1970 h 4320"/>
              <a:gd name="T106" fmla="*/ 956 w 3024"/>
              <a:gd name="T107" fmla="*/ 1613 h 4320"/>
              <a:gd name="T108" fmla="*/ 915 w 3024"/>
              <a:gd name="T109" fmla="*/ 1168 h 4320"/>
              <a:gd name="T110" fmla="*/ 902 w 3024"/>
              <a:gd name="T111" fmla="*/ 984 h 4320"/>
              <a:gd name="T112" fmla="*/ 1207 w 3024"/>
              <a:gd name="T113" fmla="*/ 178 h 4320"/>
              <a:gd name="T114" fmla="*/ 1263 w 3024"/>
              <a:gd name="T115" fmla="*/ 636 h 4320"/>
              <a:gd name="T116" fmla="*/ 922 w 3024"/>
              <a:gd name="T117" fmla="*/ 911 h 4320"/>
              <a:gd name="T118" fmla="*/ 518 w 3024"/>
              <a:gd name="T119" fmla="*/ 738 h 4320"/>
              <a:gd name="T120" fmla="*/ 462 w 3024"/>
              <a:gd name="T121" fmla="*/ 280 h 4320"/>
              <a:gd name="T122" fmla="*/ 804 w 3024"/>
              <a:gd name="T123" fmla="*/ 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24" h="4320">
                <a:moveTo>
                  <a:pt x="2263" y="2046"/>
                </a:moveTo>
                <a:lnTo>
                  <a:pt x="2263" y="2174"/>
                </a:lnTo>
                <a:lnTo>
                  <a:pt x="2223" y="2184"/>
                </a:lnTo>
                <a:lnTo>
                  <a:pt x="2187" y="2199"/>
                </a:lnTo>
                <a:lnTo>
                  <a:pt x="2156" y="2219"/>
                </a:lnTo>
                <a:lnTo>
                  <a:pt x="2130" y="2244"/>
                </a:lnTo>
                <a:lnTo>
                  <a:pt x="2108" y="2273"/>
                </a:lnTo>
                <a:lnTo>
                  <a:pt x="2092" y="2305"/>
                </a:lnTo>
                <a:lnTo>
                  <a:pt x="2083" y="2341"/>
                </a:lnTo>
                <a:lnTo>
                  <a:pt x="2080" y="2379"/>
                </a:lnTo>
                <a:lnTo>
                  <a:pt x="2083" y="2414"/>
                </a:lnTo>
                <a:lnTo>
                  <a:pt x="2091" y="2445"/>
                </a:lnTo>
                <a:lnTo>
                  <a:pt x="2104" y="2473"/>
                </a:lnTo>
                <a:lnTo>
                  <a:pt x="2122" y="2499"/>
                </a:lnTo>
                <a:lnTo>
                  <a:pt x="2146" y="2521"/>
                </a:lnTo>
                <a:lnTo>
                  <a:pt x="2173" y="2544"/>
                </a:lnTo>
                <a:lnTo>
                  <a:pt x="2205" y="2563"/>
                </a:lnTo>
                <a:lnTo>
                  <a:pt x="2241" y="2580"/>
                </a:lnTo>
                <a:lnTo>
                  <a:pt x="2280" y="2599"/>
                </a:lnTo>
                <a:lnTo>
                  <a:pt x="2317" y="2614"/>
                </a:lnTo>
                <a:lnTo>
                  <a:pt x="2347" y="2633"/>
                </a:lnTo>
                <a:lnTo>
                  <a:pt x="2372" y="2651"/>
                </a:lnTo>
                <a:lnTo>
                  <a:pt x="2393" y="2672"/>
                </a:lnTo>
                <a:lnTo>
                  <a:pt x="2407" y="2695"/>
                </a:lnTo>
                <a:lnTo>
                  <a:pt x="2415" y="2720"/>
                </a:lnTo>
                <a:lnTo>
                  <a:pt x="2418" y="2749"/>
                </a:lnTo>
                <a:lnTo>
                  <a:pt x="2415" y="2779"/>
                </a:lnTo>
                <a:lnTo>
                  <a:pt x="2405" y="2805"/>
                </a:lnTo>
                <a:lnTo>
                  <a:pt x="2388" y="2829"/>
                </a:lnTo>
                <a:lnTo>
                  <a:pt x="2367" y="2847"/>
                </a:lnTo>
                <a:lnTo>
                  <a:pt x="2339" y="2862"/>
                </a:lnTo>
                <a:lnTo>
                  <a:pt x="2308" y="2871"/>
                </a:lnTo>
                <a:lnTo>
                  <a:pt x="2273" y="2873"/>
                </a:lnTo>
                <a:lnTo>
                  <a:pt x="2233" y="2871"/>
                </a:lnTo>
                <a:lnTo>
                  <a:pt x="2194" y="2863"/>
                </a:lnTo>
                <a:lnTo>
                  <a:pt x="2159" y="2851"/>
                </a:lnTo>
                <a:lnTo>
                  <a:pt x="2126" y="2837"/>
                </a:lnTo>
                <a:lnTo>
                  <a:pt x="2098" y="2818"/>
                </a:lnTo>
                <a:lnTo>
                  <a:pt x="2068" y="2904"/>
                </a:lnTo>
                <a:lnTo>
                  <a:pt x="2097" y="2922"/>
                </a:lnTo>
                <a:lnTo>
                  <a:pt x="2133" y="2938"/>
                </a:lnTo>
                <a:lnTo>
                  <a:pt x="2170" y="2949"/>
                </a:lnTo>
                <a:lnTo>
                  <a:pt x="2212" y="2957"/>
                </a:lnTo>
                <a:lnTo>
                  <a:pt x="2256" y="2960"/>
                </a:lnTo>
                <a:lnTo>
                  <a:pt x="2256" y="3088"/>
                </a:lnTo>
                <a:lnTo>
                  <a:pt x="2331" y="3088"/>
                </a:lnTo>
                <a:lnTo>
                  <a:pt x="2331" y="2956"/>
                </a:lnTo>
                <a:lnTo>
                  <a:pt x="2371" y="2947"/>
                </a:lnTo>
                <a:lnTo>
                  <a:pt x="2406" y="2932"/>
                </a:lnTo>
                <a:lnTo>
                  <a:pt x="2438" y="2913"/>
                </a:lnTo>
                <a:lnTo>
                  <a:pt x="2464" y="2890"/>
                </a:lnTo>
                <a:lnTo>
                  <a:pt x="2485" y="2864"/>
                </a:lnTo>
                <a:lnTo>
                  <a:pt x="2502" y="2835"/>
                </a:lnTo>
                <a:lnTo>
                  <a:pt x="2515" y="2805"/>
                </a:lnTo>
                <a:lnTo>
                  <a:pt x="2521" y="2774"/>
                </a:lnTo>
                <a:lnTo>
                  <a:pt x="2524" y="2740"/>
                </a:lnTo>
                <a:lnTo>
                  <a:pt x="2521" y="2701"/>
                </a:lnTo>
                <a:lnTo>
                  <a:pt x="2512" y="2664"/>
                </a:lnTo>
                <a:lnTo>
                  <a:pt x="2498" y="2631"/>
                </a:lnTo>
                <a:lnTo>
                  <a:pt x="2477" y="2602"/>
                </a:lnTo>
                <a:lnTo>
                  <a:pt x="2451" y="2575"/>
                </a:lnTo>
                <a:lnTo>
                  <a:pt x="2418" y="2551"/>
                </a:lnTo>
                <a:lnTo>
                  <a:pt x="2380" y="2529"/>
                </a:lnTo>
                <a:lnTo>
                  <a:pt x="2335" y="2508"/>
                </a:lnTo>
                <a:lnTo>
                  <a:pt x="2294" y="2489"/>
                </a:lnTo>
                <a:lnTo>
                  <a:pt x="2259" y="2470"/>
                </a:lnTo>
                <a:lnTo>
                  <a:pt x="2232" y="2453"/>
                </a:lnTo>
                <a:lnTo>
                  <a:pt x="2210" y="2434"/>
                </a:lnTo>
                <a:lnTo>
                  <a:pt x="2195" y="2413"/>
                </a:lnTo>
                <a:lnTo>
                  <a:pt x="2187" y="2390"/>
                </a:lnTo>
                <a:lnTo>
                  <a:pt x="2185" y="2363"/>
                </a:lnTo>
                <a:lnTo>
                  <a:pt x="2186" y="2346"/>
                </a:lnTo>
                <a:lnTo>
                  <a:pt x="2190" y="2329"/>
                </a:lnTo>
                <a:lnTo>
                  <a:pt x="2197" y="2312"/>
                </a:lnTo>
                <a:lnTo>
                  <a:pt x="2207" y="2296"/>
                </a:lnTo>
                <a:lnTo>
                  <a:pt x="2222" y="2283"/>
                </a:lnTo>
                <a:lnTo>
                  <a:pt x="2239" y="2271"/>
                </a:lnTo>
                <a:lnTo>
                  <a:pt x="2259" y="2262"/>
                </a:lnTo>
                <a:lnTo>
                  <a:pt x="2284" y="2256"/>
                </a:lnTo>
                <a:lnTo>
                  <a:pt x="2313" y="2254"/>
                </a:lnTo>
                <a:lnTo>
                  <a:pt x="2350" y="2257"/>
                </a:lnTo>
                <a:lnTo>
                  <a:pt x="2383" y="2262"/>
                </a:lnTo>
                <a:lnTo>
                  <a:pt x="2410" y="2270"/>
                </a:lnTo>
                <a:lnTo>
                  <a:pt x="2434" y="2279"/>
                </a:lnTo>
                <a:lnTo>
                  <a:pt x="2452" y="2288"/>
                </a:lnTo>
                <a:lnTo>
                  <a:pt x="2466" y="2297"/>
                </a:lnTo>
                <a:lnTo>
                  <a:pt x="2498" y="2214"/>
                </a:lnTo>
                <a:lnTo>
                  <a:pt x="2474" y="2201"/>
                </a:lnTo>
                <a:lnTo>
                  <a:pt x="2448" y="2189"/>
                </a:lnTo>
                <a:lnTo>
                  <a:pt x="2417" y="2180"/>
                </a:lnTo>
                <a:lnTo>
                  <a:pt x="2380" y="2173"/>
                </a:lnTo>
                <a:lnTo>
                  <a:pt x="2339" y="2169"/>
                </a:lnTo>
                <a:lnTo>
                  <a:pt x="2339" y="2046"/>
                </a:lnTo>
                <a:lnTo>
                  <a:pt x="2263" y="2046"/>
                </a:lnTo>
                <a:close/>
                <a:moveTo>
                  <a:pt x="546" y="1422"/>
                </a:moveTo>
                <a:lnTo>
                  <a:pt x="513" y="1452"/>
                </a:lnTo>
                <a:lnTo>
                  <a:pt x="480" y="1487"/>
                </a:lnTo>
                <a:lnTo>
                  <a:pt x="446" y="1528"/>
                </a:lnTo>
                <a:lnTo>
                  <a:pt x="412" y="1575"/>
                </a:lnTo>
                <a:lnTo>
                  <a:pt x="378" y="1627"/>
                </a:lnTo>
                <a:lnTo>
                  <a:pt x="346" y="1686"/>
                </a:lnTo>
                <a:lnTo>
                  <a:pt x="313" y="1753"/>
                </a:lnTo>
                <a:lnTo>
                  <a:pt x="310" y="1770"/>
                </a:lnTo>
                <a:lnTo>
                  <a:pt x="312" y="1791"/>
                </a:lnTo>
                <a:lnTo>
                  <a:pt x="317" y="1817"/>
                </a:lnTo>
                <a:lnTo>
                  <a:pt x="325" y="1847"/>
                </a:lnTo>
                <a:lnTo>
                  <a:pt x="336" y="1879"/>
                </a:lnTo>
                <a:lnTo>
                  <a:pt x="352" y="1913"/>
                </a:lnTo>
                <a:lnTo>
                  <a:pt x="369" y="1948"/>
                </a:lnTo>
                <a:lnTo>
                  <a:pt x="389" y="1985"/>
                </a:lnTo>
                <a:lnTo>
                  <a:pt x="410" y="2020"/>
                </a:lnTo>
                <a:lnTo>
                  <a:pt x="433" y="2055"/>
                </a:lnTo>
                <a:lnTo>
                  <a:pt x="458" y="2089"/>
                </a:lnTo>
                <a:lnTo>
                  <a:pt x="483" y="2122"/>
                </a:lnTo>
                <a:lnTo>
                  <a:pt x="509" y="2151"/>
                </a:lnTo>
                <a:lnTo>
                  <a:pt x="546" y="1422"/>
                </a:lnTo>
                <a:close/>
                <a:moveTo>
                  <a:pt x="902" y="984"/>
                </a:moveTo>
                <a:lnTo>
                  <a:pt x="912" y="986"/>
                </a:lnTo>
                <a:lnTo>
                  <a:pt x="928" y="987"/>
                </a:lnTo>
                <a:lnTo>
                  <a:pt x="948" y="990"/>
                </a:lnTo>
                <a:lnTo>
                  <a:pt x="970" y="994"/>
                </a:lnTo>
                <a:lnTo>
                  <a:pt x="994" y="998"/>
                </a:lnTo>
                <a:lnTo>
                  <a:pt x="1016" y="1001"/>
                </a:lnTo>
                <a:lnTo>
                  <a:pt x="1037" y="1005"/>
                </a:lnTo>
                <a:lnTo>
                  <a:pt x="1055" y="1008"/>
                </a:lnTo>
                <a:lnTo>
                  <a:pt x="1068" y="1011"/>
                </a:lnTo>
                <a:lnTo>
                  <a:pt x="1075" y="1012"/>
                </a:lnTo>
                <a:lnTo>
                  <a:pt x="1135" y="1032"/>
                </a:lnTo>
                <a:lnTo>
                  <a:pt x="1194" y="1055"/>
                </a:lnTo>
                <a:lnTo>
                  <a:pt x="1250" y="1084"/>
                </a:lnTo>
                <a:lnTo>
                  <a:pt x="1305" y="1117"/>
                </a:lnTo>
                <a:lnTo>
                  <a:pt x="1360" y="1155"/>
                </a:lnTo>
                <a:lnTo>
                  <a:pt x="1411" y="1198"/>
                </a:lnTo>
                <a:lnTo>
                  <a:pt x="1460" y="1244"/>
                </a:lnTo>
                <a:lnTo>
                  <a:pt x="1504" y="1292"/>
                </a:lnTo>
                <a:lnTo>
                  <a:pt x="1547" y="1344"/>
                </a:lnTo>
                <a:lnTo>
                  <a:pt x="1587" y="1398"/>
                </a:lnTo>
                <a:lnTo>
                  <a:pt x="1622" y="1454"/>
                </a:lnTo>
                <a:lnTo>
                  <a:pt x="1656" y="1513"/>
                </a:lnTo>
                <a:lnTo>
                  <a:pt x="1668" y="1537"/>
                </a:lnTo>
                <a:lnTo>
                  <a:pt x="1681" y="1560"/>
                </a:lnTo>
                <a:lnTo>
                  <a:pt x="1693" y="1584"/>
                </a:lnTo>
                <a:lnTo>
                  <a:pt x="1706" y="1605"/>
                </a:lnTo>
                <a:lnTo>
                  <a:pt x="1719" y="1626"/>
                </a:lnTo>
                <a:lnTo>
                  <a:pt x="1735" y="1644"/>
                </a:lnTo>
                <a:lnTo>
                  <a:pt x="1753" y="1659"/>
                </a:lnTo>
                <a:lnTo>
                  <a:pt x="1773" y="1672"/>
                </a:lnTo>
                <a:lnTo>
                  <a:pt x="1796" y="1680"/>
                </a:lnTo>
                <a:lnTo>
                  <a:pt x="1824" y="1683"/>
                </a:lnTo>
                <a:lnTo>
                  <a:pt x="1837" y="1682"/>
                </a:lnTo>
                <a:lnTo>
                  <a:pt x="1855" y="1680"/>
                </a:lnTo>
                <a:lnTo>
                  <a:pt x="1879" y="1676"/>
                </a:lnTo>
                <a:lnTo>
                  <a:pt x="1906" y="1670"/>
                </a:lnTo>
                <a:lnTo>
                  <a:pt x="1936" y="1663"/>
                </a:lnTo>
                <a:lnTo>
                  <a:pt x="1966" y="1655"/>
                </a:lnTo>
                <a:lnTo>
                  <a:pt x="1995" y="1646"/>
                </a:lnTo>
                <a:lnTo>
                  <a:pt x="2023" y="1636"/>
                </a:lnTo>
                <a:lnTo>
                  <a:pt x="2045" y="1626"/>
                </a:lnTo>
                <a:lnTo>
                  <a:pt x="2063" y="1615"/>
                </a:lnTo>
                <a:lnTo>
                  <a:pt x="2074" y="1606"/>
                </a:lnTo>
                <a:lnTo>
                  <a:pt x="2076" y="1596"/>
                </a:lnTo>
                <a:lnTo>
                  <a:pt x="2070" y="1568"/>
                </a:lnTo>
                <a:lnTo>
                  <a:pt x="2061" y="1542"/>
                </a:lnTo>
                <a:lnTo>
                  <a:pt x="2049" y="1516"/>
                </a:lnTo>
                <a:lnTo>
                  <a:pt x="2034" y="1492"/>
                </a:lnTo>
                <a:lnTo>
                  <a:pt x="2015" y="1471"/>
                </a:lnTo>
                <a:lnTo>
                  <a:pt x="1992" y="1453"/>
                </a:lnTo>
                <a:lnTo>
                  <a:pt x="1966" y="1437"/>
                </a:lnTo>
                <a:lnTo>
                  <a:pt x="1966" y="1436"/>
                </a:lnTo>
                <a:lnTo>
                  <a:pt x="1968" y="1432"/>
                </a:lnTo>
                <a:lnTo>
                  <a:pt x="1971" y="1427"/>
                </a:lnTo>
                <a:lnTo>
                  <a:pt x="1975" y="1422"/>
                </a:lnTo>
                <a:lnTo>
                  <a:pt x="1982" y="1416"/>
                </a:lnTo>
                <a:lnTo>
                  <a:pt x="1991" y="1413"/>
                </a:lnTo>
                <a:lnTo>
                  <a:pt x="2002" y="1411"/>
                </a:lnTo>
                <a:lnTo>
                  <a:pt x="2016" y="1413"/>
                </a:lnTo>
                <a:lnTo>
                  <a:pt x="2032" y="1419"/>
                </a:lnTo>
                <a:lnTo>
                  <a:pt x="2053" y="1430"/>
                </a:lnTo>
                <a:lnTo>
                  <a:pt x="2081" y="1447"/>
                </a:lnTo>
                <a:lnTo>
                  <a:pt x="2106" y="1456"/>
                </a:lnTo>
                <a:lnTo>
                  <a:pt x="2130" y="1461"/>
                </a:lnTo>
                <a:lnTo>
                  <a:pt x="2150" y="1461"/>
                </a:lnTo>
                <a:lnTo>
                  <a:pt x="2165" y="1456"/>
                </a:lnTo>
                <a:lnTo>
                  <a:pt x="2180" y="1448"/>
                </a:lnTo>
                <a:lnTo>
                  <a:pt x="2191" y="1437"/>
                </a:lnTo>
                <a:lnTo>
                  <a:pt x="2198" y="1428"/>
                </a:lnTo>
                <a:lnTo>
                  <a:pt x="2207" y="1415"/>
                </a:lnTo>
                <a:lnTo>
                  <a:pt x="2219" y="1402"/>
                </a:lnTo>
                <a:lnTo>
                  <a:pt x="2233" y="1388"/>
                </a:lnTo>
                <a:lnTo>
                  <a:pt x="2249" y="1376"/>
                </a:lnTo>
                <a:lnTo>
                  <a:pt x="2267" y="1368"/>
                </a:lnTo>
                <a:lnTo>
                  <a:pt x="2284" y="1365"/>
                </a:lnTo>
                <a:lnTo>
                  <a:pt x="2304" y="1369"/>
                </a:lnTo>
                <a:lnTo>
                  <a:pt x="2321" y="1377"/>
                </a:lnTo>
                <a:lnTo>
                  <a:pt x="2337" y="1389"/>
                </a:lnTo>
                <a:lnTo>
                  <a:pt x="2351" y="1403"/>
                </a:lnTo>
                <a:lnTo>
                  <a:pt x="2363" y="1416"/>
                </a:lnTo>
                <a:lnTo>
                  <a:pt x="2372" y="1428"/>
                </a:lnTo>
                <a:lnTo>
                  <a:pt x="2380" y="1437"/>
                </a:lnTo>
                <a:lnTo>
                  <a:pt x="2390" y="1448"/>
                </a:lnTo>
                <a:lnTo>
                  <a:pt x="2405" y="1456"/>
                </a:lnTo>
                <a:lnTo>
                  <a:pt x="2422" y="1461"/>
                </a:lnTo>
                <a:lnTo>
                  <a:pt x="2441" y="1461"/>
                </a:lnTo>
                <a:lnTo>
                  <a:pt x="2464" y="1456"/>
                </a:lnTo>
                <a:lnTo>
                  <a:pt x="2490" y="1447"/>
                </a:lnTo>
                <a:lnTo>
                  <a:pt x="2519" y="1430"/>
                </a:lnTo>
                <a:lnTo>
                  <a:pt x="2538" y="1419"/>
                </a:lnTo>
                <a:lnTo>
                  <a:pt x="2554" y="1413"/>
                </a:lnTo>
                <a:lnTo>
                  <a:pt x="2568" y="1411"/>
                </a:lnTo>
                <a:lnTo>
                  <a:pt x="2579" y="1413"/>
                </a:lnTo>
                <a:lnTo>
                  <a:pt x="2588" y="1416"/>
                </a:lnTo>
                <a:lnTo>
                  <a:pt x="2595" y="1422"/>
                </a:lnTo>
                <a:lnTo>
                  <a:pt x="2600" y="1427"/>
                </a:lnTo>
                <a:lnTo>
                  <a:pt x="2602" y="1432"/>
                </a:lnTo>
                <a:lnTo>
                  <a:pt x="2604" y="1436"/>
                </a:lnTo>
                <a:lnTo>
                  <a:pt x="2605" y="1437"/>
                </a:lnTo>
                <a:lnTo>
                  <a:pt x="2574" y="1456"/>
                </a:lnTo>
                <a:lnTo>
                  <a:pt x="2549" y="1478"/>
                </a:lnTo>
                <a:lnTo>
                  <a:pt x="2528" y="1503"/>
                </a:lnTo>
                <a:lnTo>
                  <a:pt x="2512" y="1530"/>
                </a:lnTo>
                <a:lnTo>
                  <a:pt x="2500" y="1560"/>
                </a:lnTo>
                <a:lnTo>
                  <a:pt x="2493" y="1593"/>
                </a:lnTo>
                <a:lnTo>
                  <a:pt x="2487" y="1626"/>
                </a:lnTo>
                <a:lnTo>
                  <a:pt x="2485" y="1659"/>
                </a:lnTo>
                <a:lnTo>
                  <a:pt x="2485" y="1693"/>
                </a:lnTo>
                <a:lnTo>
                  <a:pt x="2487" y="1725"/>
                </a:lnTo>
                <a:lnTo>
                  <a:pt x="2490" y="1757"/>
                </a:lnTo>
                <a:lnTo>
                  <a:pt x="2540" y="1792"/>
                </a:lnTo>
                <a:lnTo>
                  <a:pt x="2589" y="1833"/>
                </a:lnTo>
                <a:lnTo>
                  <a:pt x="2639" y="1880"/>
                </a:lnTo>
                <a:lnTo>
                  <a:pt x="2686" y="1932"/>
                </a:lnTo>
                <a:lnTo>
                  <a:pt x="2732" y="1989"/>
                </a:lnTo>
                <a:lnTo>
                  <a:pt x="2777" y="2050"/>
                </a:lnTo>
                <a:lnTo>
                  <a:pt x="2818" y="2113"/>
                </a:lnTo>
                <a:lnTo>
                  <a:pt x="2858" y="2180"/>
                </a:lnTo>
                <a:lnTo>
                  <a:pt x="2893" y="2248"/>
                </a:lnTo>
                <a:lnTo>
                  <a:pt x="2926" y="2318"/>
                </a:lnTo>
                <a:lnTo>
                  <a:pt x="2955" y="2388"/>
                </a:lnTo>
                <a:lnTo>
                  <a:pt x="2978" y="2458"/>
                </a:lnTo>
                <a:lnTo>
                  <a:pt x="2998" y="2529"/>
                </a:lnTo>
                <a:lnTo>
                  <a:pt x="3012" y="2597"/>
                </a:lnTo>
                <a:lnTo>
                  <a:pt x="3021" y="2664"/>
                </a:lnTo>
                <a:lnTo>
                  <a:pt x="3024" y="2729"/>
                </a:lnTo>
                <a:lnTo>
                  <a:pt x="3020" y="2808"/>
                </a:lnTo>
                <a:lnTo>
                  <a:pt x="3010" y="2885"/>
                </a:lnTo>
                <a:lnTo>
                  <a:pt x="2991" y="2959"/>
                </a:lnTo>
                <a:lnTo>
                  <a:pt x="2966" y="3031"/>
                </a:lnTo>
                <a:lnTo>
                  <a:pt x="2936" y="3097"/>
                </a:lnTo>
                <a:lnTo>
                  <a:pt x="2900" y="3161"/>
                </a:lnTo>
                <a:lnTo>
                  <a:pt x="2858" y="3220"/>
                </a:lnTo>
                <a:lnTo>
                  <a:pt x="2811" y="3275"/>
                </a:lnTo>
                <a:lnTo>
                  <a:pt x="2760" y="3325"/>
                </a:lnTo>
                <a:lnTo>
                  <a:pt x="2703" y="3370"/>
                </a:lnTo>
                <a:lnTo>
                  <a:pt x="2643" y="3409"/>
                </a:lnTo>
                <a:lnTo>
                  <a:pt x="2580" y="3442"/>
                </a:lnTo>
                <a:lnTo>
                  <a:pt x="2513" y="3468"/>
                </a:lnTo>
                <a:lnTo>
                  <a:pt x="2444" y="3486"/>
                </a:lnTo>
                <a:lnTo>
                  <a:pt x="2372" y="3498"/>
                </a:lnTo>
                <a:lnTo>
                  <a:pt x="2297" y="3502"/>
                </a:lnTo>
                <a:lnTo>
                  <a:pt x="2223" y="3498"/>
                </a:lnTo>
                <a:lnTo>
                  <a:pt x="2151" y="3486"/>
                </a:lnTo>
                <a:lnTo>
                  <a:pt x="2081" y="3468"/>
                </a:lnTo>
                <a:lnTo>
                  <a:pt x="2015" y="3442"/>
                </a:lnTo>
                <a:lnTo>
                  <a:pt x="1951" y="3409"/>
                </a:lnTo>
                <a:lnTo>
                  <a:pt x="1892" y="3370"/>
                </a:lnTo>
                <a:lnTo>
                  <a:pt x="1835" y="3325"/>
                </a:lnTo>
                <a:lnTo>
                  <a:pt x="1783" y="3275"/>
                </a:lnTo>
                <a:lnTo>
                  <a:pt x="1737" y="3220"/>
                </a:lnTo>
                <a:lnTo>
                  <a:pt x="1695" y="3161"/>
                </a:lnTo>
                <a:lnTo>
                  <a:pt x="1659" y="3097"/>
                </a:lnTo>
                <a:lnTo>
                  <a:pt x="1627" y="3031"/>
                </a:lnTo>
                <a:lnTo>
                  <a:pt x="1604" y="2959"/>
                </a:lnTo>
                <a:lnTo>
                  <a:pt x="1585" y="2885"/>
                </a:lnTo>
                <a:lnTo>
                  <a:pt x="1575" y="2808"/>
                </a:lnTo>
                <a:lnTo>
                  <a:pt x="1571" y="2729"/>
                </a:lnTo>
                <a:lnTo>
                  <a:pt x="1575" y="2659"/>
                </a:lnTo>
                <a:lnTo>
                  <a:pt x="1584" y="2585"/>
                </a:lnTo>
                <a:lnTo>
                  <a:pt x="1601" y="2511"/>
                </a:lnTo>
                <a:lnTo>
                  <a:pt x="1623" y="2436"/>
                </a:lnTo>
                <a:lnTo>
                  <a:pt x="1651" y="2360"/>
                </a:lnTo>
                <a:lnTo>
                  <a:pt x="1682" y="2286"/>
                </a:lnTo>
                <a:lnTo>
                  <a:pt x="1719" y="2212"/>
                </a:lnTo>
                <a:lnTo>
                  <a:pt x="1759" y="2142"/>
                </a:lnTo>
                <a:lnTo>
                  <a:pt x="1803" y="2072"/>
                </a:lnTo>
                <a:lnTo>
                  <a:pt x="1848" y="2008"/>
                </a:lnTo>
                <a:lnTo>
                  <a:pt x="1841" y="2008"/>
                </a:lnTo>
                <a:lnTo>
                  <a:pt x="1833" y="2009"/>
                </a:lnTo>
                <a:lnTo>
                  <a:pt x="1790" y="2008"/>
                </a:lnTo>
                <a:lnTo>
                  <a:pt x="1746" y="2002"/>
                </a:lnTo>
                <a:lnTo>
                  <a:pt x="1704" y="1992"/>
                </a:lnTo>
                <a:lnTo>
                  <a:pt x="1652" y="1974"/>
                </a:lnTo>
                <a:lnTo>
                  <a:pt x="1602" y="1949"/>
                </a:lnTo>
                <a:lnTo>
                  <a:pt x="1557" y="1919"/>
                </a:lnTo>
                <a:lnTo>
                  <a:pt x="1516" y="1882"/>
                </a:lnTo>
                <a:lnTo>
                  <a:pt x="1478" y="1841"/>
                </a:lnTo>
                <a:lnTo>
                  <a:pt x="1445" y="1793"/>
                </a:lnTo>
                <a:lnTo>
                  <a:pt x="1418" y="1742"/>
                </a:lnTo>
                <a:lnTo>
                  <a:pt x="1382" y="1672"/>
                </a:lnTo>
                <a:lnTo>
                  <a:pt x="1346" y="1610"/>
                </a:lnTo>
                <a:lnTo>
                  <a:pt x="1308" y="1555"/>
                </a:lnTo>
                <a:lnTo>
                  <a:pt x="1269" y="1507"/>
                </a:lnTo>
                <a:lnTo>
                  <a:pt x="1229" y="1466"/>
                </a:lnTo>
                <a:lnTo>
                  <a:pt x="1190" y="1431"/>
                </a:lnTo>
                <a:lnTo>
                  <a:pt x="1272" y="2489"/>
                </a:lnTo>
                <a:lnTo>
                  <a:pt x="1271" y="2491"/>
                </a:lnTo>
                <a:lnTo>
                  <a:pt x="1271" y="2494"/>
                </a:lnTo>
                <a:lnTo>
                  <a:pt x="1521" y="4083"/>
                </a:lnTo>
                <a:lnTo>
                  <a:pt x="1524" y="4120"/>
                </a:lnTo>
                <a:lnTo>
                  <a:pt x="1520" y="4156"/>
                </a:lnTo>
                <a:lnTo>
                  <a:pt x="1511" y="4189"/>
                </a:lnTo>
                <a:lnTo>
                  <a:pt x="1496" y="4221"/>
                </a:lnTo>
                <a:lnTo>
                  <a:pt x="1477" y="4249"/>
                </a:lnTo>
                <a:lnTo>
                  <a:pt x="1453" y="4273"/>
                </a:lnTo>
                <a:lnTo>
                  <a:pt x="1426" y="4294"/>
                </a:lnTo>
                <a:lnTo>
                  <a:pt x="1394" y="4308"/>
                </a:lnTo>
                <a:lnTo>
                  <a:pt x="1360" y="4317"/>
                </a:lnTo>
                <a:lnTo>
                  <a:pt x="1327" y="4320"/>
                </a:lnTo>
                <a:lnTo>
                  <a:pt x="1293" y="4317"/>
                </a:lnTo>
                <a:lnTo>
                  <a:pt x="1261" y="4307"/>
                </a:lnTo>
                <a:lnTo>
                  <a:pt x="1231" y="4293"/>
                </a:lnTo>
                <a:lnTo>
                  <a:pt x="1202" y="4272"/>
                </a:lnTo>
                <a:lnTo>
                  <a:pt x="1178" y="4247"/>
                </a:lnTo>
                <a:lnTo>
                  <a:pt x="1159" y="4218"/>
                </a:lnTo>
                <a:lnTo>
                  <a:pt x="1144" y="4185"/>
                </a:lnTo>
                <a:lnTo>
                  <a:pt x="1135" y="4150"/>
                </a:lnTo>
                <a:lnTo>
                  <a:pt x="884" y="2541"/>
                </a:lnTo>
                <a:lnTo>
                  <a:pt x="715" y="4138"/>
                </a:lnTo>
                <a:lnTo>
                  <a:pt x="708" y="4176"/>
                </a:lnTo>
                <a:lnTo>
                  <a:pt x="694" y="4211"/>
                </a:lnTo>
                <a:lnTo>
                  <a:pt x="675" y="4241"/>
                </a:lnTo>
                <a:lnTo>
                  <a:pt x="651" y="4269"/>
                </a:lnTo>
                <a:lnTo>
                  <a:pt x="623" y="4290"/>
                </a:lnTo>
                <a:lnTo>
                  <a:pt x="592" y="4307"/>
                </a:lnTo>
                <a:lnTo>
                  <a:pt x="558" y="4316"/>
                </a:lnTo>
                <a:lnTo>
                  <a:pt x="521" y="4320"/>
                </a:lnTo>
                <a:lnTo>
                  <a:pt x="500" y="4319"/>
                </a:lnTo>
                <a:lnTo>
                  <a:pt x="466" y="4311"/>
                </a:lnTo>
                <a:lnTo>
                  <a:pt x="433" y="4298"/>
                </a:lnTo>
                <a:lnTo>
                  <a:pt x="405" y="4279"/>
                </a:lnTo>
                <a:lnTo>
                  <a:pt x="380" y="4257"/>
                </a:lnTo>
                <a:lnTo>
                  <a:pt x="359" y="4230"/>
                </a:lnTo>
                <a:lnTo>
                  <a:pt x="343" y="4200"/>
                </a:lnTo>
                <a:lnTo>
                  <a:pt x="331" y="4167"/>
                </a:lnTo>
                <a:lnTo>
                  <a:pt x="326" y="4131"/>
                </a:lnTo>
                <a:lnTo>
                  <a:pt x="327" y="4095"/>
                </a:lnTo>
                <a:lnTo>
                  <a:pt x="490" y="2546"/>
                </a:lnTo>
                <a:lnTo>
                  <a:pt x="492" y="2491"/>
                </a:lnTo>
                <a:lnTo>
                  <a:pt x="488" y="2493"/>
                </a:lnTo>
                <a:lnTo>
                  <a:pt x="483" y="2494"/>
                </a:lnTo>
                <a:lnTo>
                  <a:pt x="479" y="2495"/>
                </a:lnTo>
                <a:lnTo>
                  <a:pt x="475" y="2495"/>
                </a:lnTo>
                <a:lnTo>
                  <a:pt x="444" y="2493"/>
                </a:lnTo>
                <a:lnTo>
                  <a:pt x="415" y="2483"/>
                </a:lnTo>
                <a:lnTo>
                  <a:pt x="386" y="2468"/>
                </a:lnTo>
                <a:lnTo>
                  <a:pt x="355" y="2443"/>
                </a:lnTo>
                <a:lnTo>
                  <a:pt x="322" y="2414"/>
                </a:lnTo>
                <a:lnTo>
                  <a:pt x="289" y="2380"/>
                </a:lnTo>
                <a:lnTo>
                  <a:pt x="257" y="2343"/>
                </a:lnTo>
                <a:lnTo>
                  <a:pt x="223" y="2303"/>
                </a:lnTo>
                <a:lnTo>
                  <a:pt x="191" y="2259"/>
                </a:lnTo>
                <a:lnTo>
                  <a:pt x="160" y="2214"/>
                </a:lnTo>
                <a:lnTo>
                  <a:pt x="130" y="2165"/>
                </a:lnTo>
                <a:lnTo>
                  <a:pt x="101" y="2115"/>
                </a:lnTo>
                <a:lnTo>
                  <a:pt x="76" y="2064"/>
                </a:lnTo>
                <a:lnTo>
                  <a:pt x="54" y="2012"/>
                </a:lnTo>
                <a:lnTo>
                  <a:pt x="34" y="1960"/>
                </a:lnTo>
                <a:lnTo>
                  <a:pt x="20" y="1907"/>
                </a:lnTo>
                <a:lnTo>
                  <a:pt x="8" y="1855"/>
                </a:lnTo>
                <a:lnTo>
                  <a:pt x="1" y="1803"/>
                </a:lnTo>
                <a:lnTo>
                  <a:pt x="0" y="1752"/>
                </a:lnTo>
                <a:lnTo>
                  <a:pt x="4" y="1703"/>
                </a:lnTo>
                <a:lnTo>
                  <a:pt x="14" y="1656"/>
                </a:lnTo>
                <a:lnTo>
                  <a:pt x="31" y="1611"/>
                </a:lnTo>
                <a:lnTo>
                  <a:pt x="73" y="1526"/>
                </a:lnTo>
                <a:lnTo>
                  <a:pt x="117" y="1450"/>
                </a:lnTo>
                <a:lnTo>
                  <a:pt x="161" y="1381"/>
                </a:lnTo>
                <a:lnTo>
                  <a:pt x="207" y="1318"/>
                </a:lnTo>
                <a:lnTo>
                  <a:pt x="253" y="1263"/>
                </a:lnTo>
                <a:lnTo>
                  <a:pt x="298" y="1215"/>
                </a:lnTo>
                <a:lnTo>
                  <a:pt x="346" y="1172"/>
                </a:lnTo>
                <a:lnTo>
                  <a:pt x="391" y="1135"/>
                </a:lnTo>
                <a:lnTo>
                  <a:pt x="437" y="1102"/>
                </a:lnTo>
                <a:lnTo>
                  <a:pt x="482" y="1076"/>
                </a:lnTo>
                <a:lnTo>
                  <a:pt x="525" y="1053"/>
                </a:lnTo>
                <a:lnTo>
                  <a:pt x="567" y="1034"/>
                </a:lnTo>
                <a:lnTo>
                  <a:pt x="607" y="1018"/>
                </a:lnTo>
                <a:lnTo>
                  <a:pt x="645" y="1007"/>
                </a:lnTo>
                <a:lnTo>
                  <a:pt x="682" y="999"/>
                </a:lnTo>
                <a:lnTo>
                  <a:pt x="715" y="992"/>
                </a:lnTo>
                <a:lnTo>
                  <a:pt x="745" y="988"/>
                </a:lnTo>
                <a:lnTo>
                  <a:pt x="772" y="986"/>
                </a:lnTo>
                <a:lnTo>
                  <a:pt x="796" y="984"/>
                </a:lnTo>
                <a:lnTo>
                  <a:pt x="816" y="984"/>
                </a:lnTo>
                <a:lnTo>
                  <a:pt x="816" y="990"/>
                </a:lnTo>
                <a:lnTo>
                  <a:pt x="814" y="1003"/>
                </a:lnTo>
                <a:lnTo>
                  <a:pt x="812" y="1022"/>
                </a:lnTo>
                <a:lnTo>
                  <a:pt x="809" y="1050"/>
                </a:lnTo>
                <a:lnTo>
                  <a:pt x="805" y="1084"/>
                </a:lnTo>
                <a:lnTo>
                  <a:pt x="801" y="1123"/>
                </a:lnTo>
                <a:lnTo>
                  <a:pt x="796" y="1168"/>
                </a:lnTo>
                <a:lnTo>
                  <a:pt x="791" y="1216"/>
                </a:lnTo>
                <a:lnTo>
                  <a:pt x="784" y="1267"/>
                </a:lnTo>
                <a:lnTo>
                  <a:pt x="778" y="1322"/>
                </a:lnTo>
                <a:lnTo>
                  <a:pt x="772" y="1378"/>
                </a:lnTo>
                <a:lnTo>
                  <a:pt x="765" y="1437"/>
                </a:lnTo>
                <a:lnTo>
                  <a:pt x="758" y="1496"/>
                </a:lnTo>
                <a:lnTo>
                  <a:pt x="751" y="1555"/>
                </a:lnTo>
                <a:lnTo>
                  <a:pt x="745" y="1613"/>
                </a:lnTo>
                <a:lnTo>
                  <a:pt x="738" y="1670"/>
                </a:lnTo>
                <a:lnTo>
                  <a:pt x="732" y="1724"/>
                </a:lnTo>
                <a:lnTo>
                  <a:pt x="727" y="1776"/>
                </a:lnTo>
                <a:lnTo>
                  <a:pt x="720" y="1825"/>
                </a:lnTo>
                <a:lnTo>
                  <a:pt x="716" y="1869"/>
                </a:lnTo>
                <a:lnTo>
                  <a:pt x="711" y="1909"/>
                </a:lnTo>
                <a:lnTo>
                  <a:pt x="707" y="1943"/>
                </a:lnTo>
                <a:lnTo>
                  <a:pt x="704" y="1970"/>
                </a:lnTo>
                <a:lnTo>
                  <a:pt x="702" y="1990"/>
                </a:lnTo>
                <a:lnTo>
                  <a:pt x="700" y="2003"/>
                </a:lnTo>
                <a:lnTo>
                  <a:pt x="699" y="2007"/>
                </a:lnTo>
                <a:lnTo>
                  <a:pt x="856" y="2174"/>
                </a:lnTo>
                <a:lnTo>
                  <a:pt x="992" y="2007"/>
                </a:lnTo>
                <a:lnTo>
                  <a:pt x="991" y="2003"/>
                </a:lnTo>
                <a:lnTo>
                  <a:pt x="990" y="1990"/>
                </a:lnTo>
                <a:lnTo>
                  <a:pt x="988" y="1970"/>
                </a:lnTo>
                <a:lnTo>
                  <a:pt x="986" y="1943"/>
                </a:lnTo>
                <a:lnTo>
                  <a:pt x="983" y="1909"/>
                </a:lnTo>
                <a:lnTo>
                  <a:pt x="979" y="1869"/>
                </a:lnTo>
                <a:lnTo>
                  <a:pt x="975" y="1825"/>
                </a:lnTo>
                <a:lnTo>
                  <a:pt x="971" y="1776"/>
                </a:lnTo>
                <a:lnTo>
                  <a:pt x="966" y="1724"/>
                </a:lnTo>
                <a:lnTo>
                  <a:pt x="961" y="1670"/>
                </a:lnTo>
                <a:lnTo>
                  <a:pt x="956" y="1613"/>
                </a:lnTo>
                <a:lnTo>
                  <a:pt x="950" y="1555"/>
                </a:lnTo>
                <a:lnTo>
                  <a:pt x="945" y="1496"/>
                </a:lnTo>
                <a:lnTo>
                  <a:pt x="940" y="1437"/>
                </a:lnTo>
                <a:lnTo>
                  <a:pt x="935" y="1378"/>
                </a:lnTo>
                <a:lnTo>
                  <a:pt x="929" y="1322"/>
                </a:lnTo>
                <a:lnTo>
                  <a:pt x="924" y="1267"/>
                </a:lnTo>
                <a:lnTo>
                  <a:pt x="920" y="1216"/>
                </a:lnTo>
                <a:lnTo>
                  <a:pt x="915" y="1168"/>
                </a:lnTo>
                <a:lnTo>
                  <a:pt x="911" y="1123"/>
                </a:lnTo>
                <a:lnTo>
                  <a:pt x="907" y="1084"/>
                </a:lnTo>
                <a:lnTo>
                  <a:pt x="905" y="1050"/>
                </a:lnTo>
                <a:lnTo>
                  <a:pt x="902" y="1022"/>
                </a:lnTo>
                <a:lnTo>
                  <a:pt x="901" y="1001"/>
                </a:lnTo>
                <a:lnTo>
                  <a:pt x="899" y="988"/>
                </a:lnTo>
                <a:lnTo>
                  <a:pt x="898" y="984"/>
                </a:lnTo>
                <a:lnTo>
                  <a:pt x="902" y="984"/>
                </a:lnTo>
                <a:close/>
                <a:moveTo>
                  <a:pt x="863" y="0"/>
                </a:moveTo>
                <a:lnTo>
                  <a:pt x="922" y="4"/>
                </a:lnTo>
                <a:lnTo>
                  <a:pt x="978" y="16"/>
                </a:lnTo>
                <a:lnTo>
                  <a:pt x="1032" y="35"/>
                </a:lnTo>
                <a:lnTo>
                  <a:pt x="1083" y="63"/>
                </a:lnTo>
                <a:lnTo>
                  <a:pt x="1128" y="96"/>
                </a:lnTo>
                <a:lnTo>
                  <a:pt x="1170" y="134"/>
                </a:lnTo>
                <a:lnTo>
                  <a:pt x="1207" y="178"/>
                </a:lnTo>
                <a:lnTo>
                  <a:pt x="1238" y="226"/>
                </a:lnTo>
                <a:lnTo>
                  <a:pt x="1263" y="280"/>
                </a:lnTo>
                <a:lnTo>
                  <a:pt x="1282" y="336"/>
                </a:lnTo>
                <a:lnTo>
                  <a:pt x="1293" y="395"/>
                </a:lnTo>
                <a:lnTo>
                  <a:pt x="1297" y="458"/>
                </a:lnTo>
                <a:lnTo>
                  <a:pt x="1293" y="520"/>
                </a:lnTo>
                <a:lnTo>
                  <a:pt x="1282" y="580"/>
                </a:lnTo>
                <a:lnTo>
                  <a:pt x="1263" y="636"/>
                </a:lnTo>
                <a:lnTo>
                  <a:pt x="1238" y="689"/>
                </a:lnTo>
                <a:lnTo>
                  <a:pt x="1207" y="738"/>
                </a:lnTo>
                <a:lnTo>
                  <a:pt x="1170" y="782"/>
                </a:lnTo>
                <a:lnTo>
                  <a:pt x="1128" y="821"/>
                </a:lnTo>
                <a:lnTo>
                  <a:pt x="1083" y="854"/>
                </a:lnTo>
                <a:lnTo>
                  <a:pt x="1032" y="880"/>
                </a:lnTo>
                <a:lnTo>
                  <a:pt x="978" y="899"/>
                </a:lnTo>
                <a:lnTo>
                  <a:pt x="922" y="911"/>
                </a:lnTo>
                <a:lnTo>
                  <a:pt x="863" y="916"/>
                </a:lnTo>
                <a:lnTo>
                  <a:pt x="804" y="911"/>
                </a:lnTo>
                <a:lnTo>
                  <a:pt x="746" y="899"/>
                </a:lnTo>
                <a:lnTo>
                  <a:pt x="693" y="880"/>
                </a:lnTo>
                <a:lnTo>
                  <a:pt x="643" y="854"/>
                </a:lnTo>
                <a:lnTo>
                  <a:pt x="597" y="821"/>
                </a:lnTo>
                <a:lnTo>
                  <a:pt x="555" y="782"/>
                </a:lnTo>
                <a:lnTo>
                  <a:pt x="518" y="738"/>
                </a:lnTo>
                <a:lnTo>
                  <a:pt x="487" y="689"/>
                </a:lnTo>
                <a:lnTo>
                  <a:pt x="462" y="636"/>
                </a:lnTo>
                <a:lnTo>
                  <a:pt x="442" y="580"/>
                </a:lnTo>
                <a:lnTo>
                  <a:pt x="432" y="520"/>
                </a:lnTo>
                <a:lnTo>
                  <a:pt x="428" y="458"/>
                </a:lnTo>
                <a:lnTo>
                  <a:pt x="432" y="395"/>
                </a:lnTo>
                <a:lnTo>
                  <a:pt x="442" y="336"/>
                </a:lnTo>
                <a:lnTo>
                  <a:pt x="462" y="280"/>
                </a:lnTo>
                <a:lnTo>
                  <a:pt x="487" y="226"/>
                </a:lnTo>
                <a:lnTo>
                  <a:pt x="518" y="178"/>
                </a:lnTo>
                <a:lnTo>
                  <a:pt x="555" y="134"/>
                </a:lnTo>
                <a:lnTo>
                  <a:pt x="597" y="96"/>
                </a:lnTo>
                <a:lnTo>
                  <a:pt x="643" y="63"/>
                </a:lnTo>
                <a:lnTo>
                  <a:pt x="693" y="35"/>
                </a:lnTo>
                <a:lnTo>
                  <a:pt x="746" y="16"/>
                </a:lnTo>
                <a:lnTo>
                  <a:pt x="804" y="4"/>
                </a:lnTo>
                <a:lnTo>
                  <a:pt x="863"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44" name="Freeform 37"/>
          <p:cNvSpPr>
            <a:spLocks noEditPoints="1"/>
          </p:cNvSpPr>
          <p:nvPr/>
        </p:nvSpPr>
        <p:spPr bwMode="auto">
          <a:xfrm>
            <a:off x="3657600" y="5334000"/>
            <a:ext cx="454654" cy="431500"/>
          </a:xfrm>
          <a:custGeom>
            <a:avLst/>
            <a:gdLst>
              <a:gd name="T0" fmla="*/ 2288 w 4012"/>
              <a:gd name="T1" fmla="*/ 3051 h 3882"/>
              <a:gd name="T2" fmla="*/ 2196 w 4012"/>
              <a:gd name="T3" fmla="*/ 2925 h 3882"/>
              <a:gd name="T4" fmla="*/ 2332 w 4012"/>
              <a:gd name="T5" fmla="*/ 2916 h 3882"/>
              <a:gd name="T6" fmla="*/ 2312 w 4012"/>
              <a:gd name="T7" fmla="*/ 3132 h 3882"/>
              <a:gd name="T8" fmla="*/ 2221 w 4012"/>
              <a:gd name="T9" fmla="*/ 3094 h 3882"/>
              <a:gd name="T10" fmla="*/ 2221 w 4012"/>
              <a:gd name="T11" fmla="*/ 2806 h 3882"/>
              <a:gd name="T12" fmla="*/ 2112 w 4012"/>
              <a:gd name="T13" fmla="*/ 3161 h 3882"/>
              <a:gd name="T14" fmla="*/ 2441 w 4012"/>
              <a:gd name="T15" fmla="*/ 2929 h 3882"/>
              <a:gd name="T16" fmla="*/ 2337 w 4012"/>
              <a:gd name="T17" fmla="*/ 2698 h 3882"/>
              <a:gd name="T18" fmla="*/ 2453 w 4012"/>
              <a:gd name="T19" fmla="*/ 3240 h 3882"/>
              <a:gd name="T20" fmla="*/ 1933 w 4012"/>
              <a:gd name="T21" fmla="*/ 3048 h 3882"/>
              <a:gd name="T22" fmla="*/ 1742 w 4012"/>
              <a:gd name="T23" fmla="*/ 2248 h 3882"/>
              <a:gd name="T24" fmla="*/ 1121 w 4012"/>
              <a:gd name="T25" fmla="*/ 3001 h 3882"/>
              <a:gd name="T26" fmla="*/ 1742 w 4012"/>
              <a:gd name="T27" fmla="*/ 3754 h 3882"/>
              <a:gd name="T28" fmla="*/ 2599 w 4012"/>
              <a:gd name="T29" fmla="*/ 3283 h 3882"/>
              <a:gd name="T30" fmla="*/ 2293 w 4012"/>
              <a:gd name="T31" fmla="*/ 2351 h 3882"/>
              <a:gd name="T32" fmla="*/ 2455 w 4012"/>
              <a:gd name="T33" fmla="*/ 2327 h 3882"/>
              <a:gd name="T34" fmla="*/ 2683 w 4012"/>
              <a:gd name="T35" fmla="*/ 3379 h 3882"/>
              <a:gd name="T36" fmla="*/ 1728 w 4012"/>
              <a:gd name="T37" fmla="*/ 3869 h 3882"/>
              <a:gd name="T38" fmla="*/ 1009 w 4012"/>
              <a:gd name="T39" fmla="*/ 3081 h 3882"/>
              <a:gd name="T40" fmla="*/ 1580 w 4012"/>
              <a:gd name="T41" fmla="*/ 2175 h 3882"/>
              <a:gd name="T42" fmla="*/ 1121 w 4012"/>
              <a:gd name="T43" fmla="*/ 1158 h 3882"/>
              <a:gd name="T44" fmla="*/ 558 w 4012"/>
              <a:gd name="T45" fmla="*/ 1242 h 3882"/>
              <a:gd name="T46" fmla="*/ 853 w 4012"/>
              <a:gd name="T47" fmla="*/ 833 h 3882"/>
              <a:gd name="T48" fmla="*/ 2874 w 4012"/>
              <a:gd name="T49" fmla="*/ 911 h 3882"/>
              <a:gd name="T50" fmla="*/ 3157 w 4012"/>
              <a:gd name="T51" fmla="*/ 1286 h 3882"/>
              <a:gd name="T52" fmla="*/ 3320 w 4012"/>
              <a:gd name="T53" fmla="*/ 845 h 3882"/>
              <a:gd name="T54" fmla="*/ 3382 w 4012"/>
              <a:gd name="T55" fmla="*/ 611 h 3882"/>
              <a:gd name="T56" fmla="*/ 3630 w 4012"/>
              <a:gd name="T57" fmla="*/ 881 h 3882"/>
              <a:gd name="T58" fmla="*/ 3616 w 4012"/>
              <a:gd name="T59" fmla="*/ 1245 h 3882"/>
              <a:gd name="T60" fmla="*/ 3407 w 4012"/>
              <a:gd name="T61" fmla="*/ 1477 h 3882"/>
              <a:gd name="T62" fmla="*/ 3044 w 4012"/>
              <a:gd name="T63" fmla="*/ 1522 h 3882"/>
              <a:gd name="T64" fmla="*/ 2812 w 4012"/>
              <a:gd name="T65" fmla="*/ 1323 h 3882"/>
              <a:gd name="T66" fmla="*/ 2641 w 4012"/>
              <a:gd name="T67" fmla="*/ 1125 h 3882"/>
              <a:gd name="T68" fmla="*/ 2656 w 4012"/>
              <a:gd name="T69" fmla="*/ 760 h 3882"/>
              <a:gd name="T70" fmla="*/ 2925 w 4012"/>
              <a:gd name="T71" fmla="*/ 511 h 3882"/>
              <a:gd name="T72" fmla="*/ 3236 w 4012"/>
              <a:gd name="T73" fmla="*/ 495 h 3882"/>
              <a:gd name="T74" fmla="*/ 2418 w 4012"/>
              <a:gd name="T75" fmla="*/ 741 h 3882"/>
              <a:gd name="T76" fmla="*/ 2725 w 4012"/>
              <a:gd name="T77" fmla="*/ 1671 h 3882"/>
              <a:gd name="T78" fmla="*/ 3695 w 4012"/>
              <a:gd name="T79" fmla="*/ 1539 h 3882"/>
              <a:gd name="T80" fmla="*/ 3740 w 4012"/>
              <a:gd name="T81" fmla="*/ 559 h 3882"/>
              <a:gd name="T82" fmla="*/ 1008 w 4012"/>
              <a:gd name="T83" fmla="*/ 270 h 3882"/>
              <a:gd name="T84" fmla="*/ 896 w 4012"/>
              <a:gd name="T85" fmla="*/ 738 h 3882"/>
              <a:gd name="T86" fmla="*/ 643 w 4012"/>
              <a:gd name="T87" fmla="*/ 327 h 3882"/>
              <a:gd name="T88" fmla="*/ 3698 w 4012"/>
              <a:gd name="T89" fmla="*/ 348 h 3882"/>
              <a:gd name="T90" fmla="*/ 3927 w 4012"/>
              <a:gd name="T91" fmla="*/ 1400 h 3882"/>
              <a:gd name="T92" fmla="*/ 2972 w 4012"/>
              <a:gd name="T93" fmla="*/ 1890 h 3882"/>
              <a:gd name="T94" fmla="*/ 2252 w 4012"/>
              <a:gd name="T95" fmla="*/ 1102 h 3882"/>
              <a:gd name="T96" fmla="*/ 2823 w 4012"/>
              <a:gd name="T97" fmla="*/ 196 h 3882"/>
              <a:gd name="T98" fmla="*/ 247 w 4012"/>
              <a:gd name="T99" fmla="*/ 445 h 3882"/>
              <a:gd name="T100" fmla="*/ 347 w 4012"/>
              <a:gd name="T101" fmla="*/ 1380 h 3882"/>
              <a:gd name="T102" fmla="*/ 584 w 4012"/>
              <a:gd name="T103" fmla="*/ 870 h 3882"/>
              <a:gd name="T104" fmla="*/ 1014 w 4012"/>
              <a:gd name="T105" fmla="*/ 800 h 3882"/>
              <a:gd name="T106" fmla="*/ 1344 w 4012"/>
              <a:gd name="T107" fmla="*/ 1178 h 3882"/>
              <a:gd name="T108" fmla="*/ 1584 w 4012"/>
              <a:gd name="T109" fmla="*/ 854 h 3882"/>
              <a:gd name="T110" fmla="*/ 928 w 4012"/>
              <a:gd name="T111" fmla="*/ 126 h 3882"/>
              <a:gd name="T112" fmla="*/ 1646 w 4012"/>
              <a:gd name="T113" fmla="*/ 539 h 3882"/>
              <a:gd name="T114" fmla="*/ 1306 w 4012"/>
              <a:gd name="T115" fmla="*/ 1577 h 3882"/>
              <a:gd name="T116" fmla="*/ 223 w 4012"/>
              <a:gd name="T117" fmla="*/ 1428 h 3882"/>
              <a:gd name="T118" fmla="*/ 174 w 4012"/>
              <a:gd name="T119" fmla="*/ 337 h 3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12" h="3882">
                <a:moveTo>
                  <a:pt x="1283" y="3126"/>
                </a:moveTo>
                <a:lnTo>
                  <a:pt x="1863" y="3126"/>
                </a:lnTo>
                <a:lnTo>
                  <a:pt x="1863" y="3283"/>
                </a:lnTo>
                <a:lnTo>
                  <a:pt x="1283" y="3283"/>
                </a:lnTo>
                <a:lnTo>
                  <a:pt x="1283" y="3126"/>
                </a:lnTo>
                <a:close/>
                <a:moveTo>
                  <a:pt x="2263" y="3034"/>
                </a:moveTo>
                <a:lnTo>
                  <a:pt x="2263" y="3092"/>
                </a:lnTo>
                <a:lnTo>
                  <a:pt x="2277" y="3087"/>
                </a:lnTo>
                <a:lnTo>
                  <a:pt x="2285" y="3081"/>
                </a:lnTo>
                <a:lnTo>
                  <a:pt x="2290" y="3075"/>
                </a:lnTo>
                <a:lnTo>
                  <a:pt x="2291" y="3068"/>
                </a:lnTo>
                <a:lnTo>
                  <a:pt x="2291" y="3065"/>
                </a:lnTo>
                <a:lnTo>
                  <a:pt x="2291" y="3060"/>
                </a:lnTo>
                <a:lnTo>
                  <a:pt x="2290" y="3055"/>
                </a:lnTo>
                <a:lnTo>
                  <a:pt x="2288" y="3051"/>
                </a:lnTo>
                <a:lnTo>
                  <a:pt x="2284" y="3048"/>
                </a:lnTo>
                <a:lnTo>
                  <a:pt x="2275" y="3040"/>
                </a:lnTo>
                <a:lnTo>
                  <a:pt x="2263" y="3034"/>
                </a:lnTo>
                <a:close/>
                <a:moveTo>
                  <a:pt x="1283" y="2922"/>
                </a:moveTo>
                <a:lnTo>
                  <a:pt x="1863" y="2922"/>
                </a:lnTo>
                <a:lnTo>
                  <a:pt x="1863" y="3080"/>
                </a:lnTo>
                <a:lnTo>
                  <a:pt x="1283" y="3080"/>
                </a:lnTo>
                <a:lnTo>
                  <a:pt x="1283" y="2922"/>
                </a:lnTo>
                <a:close/>
                <a:moveTo>
                  <a:pt x="2221" y="2899"/>
                </a:moveTo>
                <a:lnTo>
                  <a:pt x="2214" y="2902"/>
                </a:lnTo>
                <a:lnTo>
                  <a:pt x="2208" y="2905"/>
                </a:lnTo>
                <a:lnTo>
                  <a:pt x="2203" y="2908"/>
                </a:lnTo>
                <a:lnTo>
                  <a:pt x="2199" y="2913"/>
                </a:lnTo>
                <a:lnTo>
                  <a:pt x="2197" y="2919"/>
                </a:lnTo>
                <a:lnTo>
                  <a:pt x="2196" y="2925"/>
                </a:lnTo>
                <a:lnTo>
                  <a:pt x="2196" y="2930"/>
                </a:lnTo>
                <a:lnTo>
                  <a:pt x="2197" y="2935"/>
                </a:lnTo>
                <a:lnTo>
                  <a:pt x="2199" y="2938"/>
                </a:lnTo>
                <a:lnTo>
                  <a:pt x="2202" y="2942"/>
                </a:lnTo>
                <a:lnTo>
                  <a:pt x="2207" y="2947"/>
                </a:lnTo>
                <a:lnTo>
                  <a:pt x="2213" y="2951"/>
                </a:lnTo>
                <a:lnTo>
                  <a:pt x="2221" y="2956"/>
                </a:lnTo>
                <a:lnTo>
                  <a:pt x="2221" y="2899"/>
                </a:lnTo>
                <a:close/>
                <a:moveTo>
                  <a:pt x="2221" y="2806"/>
                </a:moveTo>
                <a:lnTo>
                  <a:pt x="2263" y="2806"/>
                </a:lnTo>
                <a:lnTo>
                  <a:pt x="2263" y="2843"/>
                </a:lnTo>
                <a:lnTo>
                  <a:pt x="2306" y="2849"/>
                </a:lnTo>
                <a:lnTo>
                  <a:pt x="2347" y="2862"/>
                </a:lnTo>
                <a:lnTo>
                  <a:pt x="2351" y="2863"/>
                </a:lnTo>
                <a:lnTo>
                  <a:pt x="2332" y="2916"/>
                </a:lnTo>
                <a:lnTo>
                  <a:pt x="2326" y="2914"/>
                </a:lnTo>
                <a:lnTo>
                  <a:pt x="2294" y="2904"/>
                </a:lnTo>
                <a:lnTo>
                  <a:pt x="2263" y="2898"/>
                </a:lnTo>
                <a:lnTo>
                  <a:pt x="2263" y="2970"/>
                </a:lnTo>
                <a:lnTo>
                  <a:pt x="2277" y="2976"/>
                </a:lnTo>
                <a:lnTo>
                  <a:pt x="2304" y="2987"/>
                </a:lnTo>
                <a:lnTo>
                  <a:pt x="2323" y="3000"/>
                </a:lnTo>
                <a:lnTo>
                  <a:pt x="2338" y="3012"/>
                </a:lnTo>
                <a:lnTo>
                  <a:pt x="2348" y="3027"/>
                </a:lnTo>
                <a:lnTo>
                  <a:pt x="2354" y="3043"/>
                </a:lnTo>
                <a:lnTo>
                  <a:pt x="2356" y="3061"/>
                </a:lnTo>
                <a:lnTo>
                  <a:pt x="2354" y="3083"/>
                </a:lnTo>
                <a:lnTo>
                  <a:pt x="2345" y="3103"/>
                </a:lnTo>
                <a:lnTo>
                  <a:pt x="2331" y="3120"/>
                </a:lnTo>
                <a:lnTo>
                  <a:pt x="2312" y="3132"/>
                </a:lnTo>
                <a:lnTo>
                  <a:pt x="2290" y="3141"/>
                </a:lnTo>
                <a:lnTo>
                  <a:pt x="2263" y="3147"/>
                </a:lnTo>
                <a:lnTo>
                  <a:pt x="2263" y="3197"/>
                </a:lnTo>
                <a:lnTo>
                  <a:pt x="2221" y="3197"/>
                </a:lnTo>
                <a:lnTo>
                  <a:pt x="2221" y="3148"/>
                </a:lnTo>
                <a:lnTo>
                  <a:pt x="2187" y="3146"/>
                </a:lnTo>
                <a:lnTo>
                  <a:pt x="2158" y="3140"/>
                </a:lnTo>
                <a:lnTo>
                  <a:pt x="2132" y="3131"/>
                </a:lnTo>
                <a:lnTo>
                  <a:pt x="2129" y="3130"/>
                </a:lnTo>
                <a:lnTo>
                  <a:pt x="2129" y="3068"/>
                </a:lnTo>
                <a:lnTo>
                  <a:pt x="2137" y="3073"/>
                </a:lnTo>
                <a:lnTo>
                  <a:pt x="2158" y="3082"/>
                </a:lnTo>
                <a:lnTo>
                  <a:pt x="2181" y="3088"/>
                </a:lnTo>
                <a:lnTo>
                  <a:pt x="2203" y="3093"/>
                </a:lnTo>
                <a:lnTo>
                  <a:pt x="2221" y="3094"/>
                </a:lnTo>
                <a:lnTo>
                  <a:pt x="2221" y="3019"/>
                </a:lnTo>
                <a:lnTo>
                  <a:pt x="2205" y="3014"/>
                </a:lnTo>
                <a:lnTo>
                  <a:pt x="2182" y="3003"/>
                </a:lnTo>
                <a:lnTo>
                  <a:pt x="2164" y="2991"/>
                </a:lnTo>
                <a:lnTo>
                  <a:pt x="2149" y="2978"/>
                </a:lnTo>
                <a:lnTo>
                  <a:pt x="2139" y="2963"/>
                </a:lnTo>
                <a:lnTo>
                  <a:pt x="2133" y="2946"/>
                </a:lnTo>
                <a:lnTo>
                  <a:pt x="2131" y="2925"/>
                </a:lnTo>
                <a:lnTo>
                  <a:pt x="2134" y="2904"/>
                </a:lnTo>
                <a:lnTo>
                  <a:pt x="2143" y="2886"/>
                </a:lnTo>
                <a:lnTo>
                  <a:pt x="2158" y="2870"/>
                </a:lnTo>
                <a:lnTo>
                  <a:pt x="2175" y="2857"/>
                </a:lnTo>
                <a:lnTo>
                  <a:pt x="2197" y="2849"/>
                </a:lnTo>
                <a:lnTo>
                  <a:pt x="2221" y="2844"/>
                </a:lnTo>
                <a:lnTo>
                  <a:pt x="2221" y="2806"/>
                </a:lnTo>
                <a:close/>
                <a:moveTo>
                  <a:pt x="2246" y="2793"/>
                </a:moveTo>
                <a:lnTo>
                  <a:pt x="2208" y="2797"/>
                </a:lnTo>
                <a:lnTo>
                  <a:pt x="2174" y="2806"/>
                </a:lnTo>
                <a:lnTo>
                  <a:pt x="2140" y="2822"/>
                </a:lnTo>
                <a:lnTo>
                  <a:pt x="2112" y="2843"/>
                </a:lnTo>
                <a:lnTo>
                  <a:pt x="2086" y="2867"/>
                </a:lnTo>
                <a:lnTo>
                  <a:pt x="2067" y="2897"/>
                </a:lnTo>
                <a:lnTo>
                  <a:pt x="2051" y="2929"/>
                </a:lnTo>
                <a:lnTo>
                  <a:pt x="2041" y="2964"/>
                </a:lnTo>
                <a:lnTo>
                  <a:pt x="2039" y="3001"/>
                </a:lnTo>
                <a:lnTo>
                  <a:pt x="2041" y="3038"/>
                </a:lnTo>
                <a:lnTo>
                  <a:pt x="2051" y="3073"/>
                </a:lnTo>
                <a:lnTo>
                  <a:pt x="2067" y="3105"/>
                </a:lnTo>
                <a:lnTo>
                  <a:pt x="2086" y="3135"/>
                </a:lnTo>
                <a:lnTo>
                  <a:pt x="2112" y="3161"/>
                </a:lnTo>
                <a:lnTo>
                  <a:pt x="2140" y="3180"/>
                </a:lnTo>
                <a:lnTo>
                  <a:pt x="2174" y="3196"/>
                </a:lnTo>
                <a:lnTo>
                  <a:pt x="2208" y="3206"/>
                </a:lnTo>
                <a:lnTo>
                  <a:pt x="2246" y="3208"/>
                </a:lnTo>
                <a:lnTo>
                  <a:pt x="2283" y="3206"/>
                </a:lnTo>
                <a:lnTo>
                  <a:pt x="2318" y="3196"/>
                </a:lnTo>
                <a:lnTo>
                  <a:pt x="2350" y="3180"/>
                </a:lnTo>
                <a:lnTo>
                  <a:pt x="2380" y="3161"/>
                </a:lnTo>
                <a:lnTo>
                  <a:pt x="2404" y="3135"/>
                </a:lnTo>
                <a:lnTo>
                  <a:pt x="2425" y="3105"/>
                </a:lnTo>
                <a:lnTo>
                  <a:pt x="2441" y="3073"/>
                </a:lnTo>
                <a:lnTo>
                  <a:pt x="2450" y="3038"/>
                </a:lnTo>
                <a:lnTo>
                  <a:pt x="2453" y="3001"/>
                </a:lnTo>
                <a:lnTo>
                  <a:pt x="2450" y="2964"/>
                </a:lnTo>
                <a:lnTo>
                  <a:pt x="2441" y="2929"/>
                </a:lnTo>
                <a:lnTo>
                  <a:pt x="2425" y="2897"/>
                </a:lnTo>
                <a:lnTo>
                  <a:pt x="2404" y="2867"/>
                </a:lnTo>
                <a:lnTo>
                  <a:pt x="2380" y="2843"/>
                </a:lnTo>
                <a:lnTo>
                  <a:pt x="2350" y="2822"/>
                </a:lnTo>
                <a:lnTo>
                  <a:pt x="2318" y="2806"/>
                </a:lnTo>
                <a:lnTo>
                  <a:pt x="2283" y="2797"/>
                </a:lnTo>
                <a:lnTo>
                  <a:pt x="2246" y="2793"/>
                </a:lnTo>
                <a:close/>
                <a:moveTo>
                  <a:pt x="1213" y="2716"/>
                </a:moveTo>
                <a:lnTo>
                  <a:pt x="1793" y="2716"/>
                </a:lnTo>
                <a:lnTo>
                  <a:pt x="1793" y="2873"/>
                </a:lnTo>
                <a:lnTo>
                  <a:pt x="1213" y="2873"/>
                </a:lnTo>
                <a:lnTo>
                  <a:pt x="1213" y="2716"/>
                </a:lnTo>
                <a:close/>
                <a:moveTo>
                  <a:pt x="2246" y="2684"/>
                </a:moveTo>
                <a:lnTo>
                  <a:pt x="2293" y="2688"/>
                </a:lnTo>
                <a:lnTo>
                  <a:pt x="2337" y="2698"/>
                </a:lnTo>
                <a:lnTo>
                  <a:pt x="2380" y="2714"/>
                </a:lnTo>
                <a:lnTo>
                  <a:pt x="2418" y="2736"/>
                </a:lnTo>
                <a:lnTo>
                  <a:pt x="2453" y="2763"/>
                </a:lnTo>
                <a:lnTo>
                  <a:pt x="2484" y="2793"/>
                </a:lnTo>
                <a:lnTo>
                  <a:pt x="2511" y="2829"/>
                </a:lnTo>
                <a:lnTo>
                  <a:pt x="2533" y="2867"/>
                </a:lnTo>
                <a:lnTo>
                  <a:pt x="2549" y="2910"/>
                </a:lnTo>
                <a:lnTo>
                  <a:pt x="2559" y="2954"/>
                </a:lnTo>
                <a:lnTo>
                  <a:pt x="2563" y="3001"/>
                </a:lnTo>
                <a:lnTo>
                  <a:pt x="2559" y="3048"/>
                </a:lnTo>
                <a:lnTo>
                  <a:pt x="2549" y="3092"/>
                </a:lnTo>
                <a:lnTo>
                  <a:pt x="2533" y="3135"/>
                </a:lnTo>
                <a:lnTo>
                  <a:pt x="2511" y="3173"/>
                </a:lnTo>
                <a:lnTo>
                  <a:pt x="2484" y="3208"/>
                </a:lnTo>
                <a:lnTo>
                  <a:pt x="2453" y="3240"/>
                </a:lnTo>
                <a:lnTo>
                  <a:pt x="2418" y="3266"/>
                </a:lnTo>
                <a:lnTo>
                  <a:pt x="2380" y="3288"/>
                </a:lnTo>
                <a:lnTo>
                  <a:pt x="2337" y="3304"/>
                </a:lnTo>
                <a:lnTo>
                  <a:pt x="2293" y="3314"/>
                </a:lnTo>
                <a:lnTo>
                  <a:pt x="2246" y="3318"/>
                </a:lnTo>
                <a:lnTo>
                  <a:pt x="2199" y="3314"/>
                </a:lnTo>
                <a:lnTo>
                  <a:pt x="2154" y="3304"/>
                </a:lnTo>
                <a:lnTo>
                  <a:pt x="2112" y="3288"/>
                </a:lnTo>
                <a:lnTo>
                  <a:pt x="2074" y="3266"/>
                </a:lnTo>
                <a:lnTo>
                  <a:pt x="2039" y="3240"/>
                </a:lnTo>
                <a:lnTo>
                  <a:pt x="2007" y="3208"/>
                </a:lnTo>
                <a:lnTo>
                  <a:pt x="1981" y="3173"/>
                </a:lnTo>
                <a:lnTo>
                  <a:pt x="1959" y="3135"/>
                </a:lnTo>
                <a:lnTo>
                  <a:pt x="1943" y="3092"/>
                </a:lnTo>
                <a:lnTo>
                  <a:pt x="1933" y="3048"/>
                </a:lnTo>
                <a:lnTo>
                  <a:pt x="1929" y="3001"/>
                </a:lnTo>
                <a:lnTo>
                  <a:pt x="1933" y="2954"/>
                </a:lnTo>
                <a:lnTo>
                  <a:pt x="1943" y="2910"/>
                </a:lnTo>
                <a:lnTo>
                  <a:pt x="1959" y="2867"/>
                </a:lnTo>
                <a:lnTo>
                  <a:pt x="1981" y="2829"/>
                </a:lnTo>
                <a:lnTo>
                  <a:pt x="2007" y="2793"/>
                </a:lnTo>
                <a:lnTo>
                  <a:pt x="2039" y="2763"/>
                </a:lnTo>
                <a:lnTo>
                  <a:pt x="2074" y="2736"/>
                </a:lnTo>
                <a:lnTo>
                  <a:pt x="2112" y="2714"/>
                </a:lnTo>
                <a:lnTo>
                  <a:pt x="2154" y="2698"/>
                </a:lnTo>
                <a:lnTo>
                  <a:pt x="2199" y="2688"/>
                </a:lnTo>
                <a:lnTo>
                  <a:pt x="2246" y="2684"/>
                </a:lnTo>
                <a:close/>
                <a:moveTo>
                  <a:pt x="1886" y="2235"/>
                </a:moveTo>
                <a:lnTo>
                  <a:pt x="1813" y="2239"/>
                </a:lnTo>
                <a:lnTo>
                  <a:pt x="1742" y="2248"/>
                </a:lnTo>
                <a:lnTo>
                  <a:pt x="1672" y="2266"/>
                </a:lnTo>
                <a:lnTo>
                  <a:pt x="1605" y="2289"/>
                </a:lnTo>
                <a:lnTo>
                  <a:pt x="1541" y="2317"/>
                </a:lnTo>
                <a:lnTo>
                  <a:pt x="1480" y="2351"/>
                </a:lnTo>
                <a:lnTo>
                  <a:pt x="1424" y="2391"/>
                </a:lnTo>
                <a:lnTo>
                  <a:pt x="1370" y="2435"/>
                </a:lnTo>
                <a:lnTo>
                  <a:pt x="1322" y="2484"/>
                </a:lnTo>
                <a:lnTo>
                  <a:pt x="1276" y="2538"/>
                </a:lnTo>
                <a:lnTo>
                  <a:pt x="1237" y="2595"/>
                </a:lnTo>
                <a:lnTo>
                  <a:pt x="1203" y="2656"/>
                </a:lnTo>
                <a:lnTo>
                  <a:pt x="1175" y="2720"/>
                </a:lnTo>
                <a:lnTo>
                  <a:pt x="1151" y="2786"/>
                </a:lnTo>
                <a:lnTo>
                  <a:pt x="1134" y="2856"/>
                </a:lnTo>
                <a:lnTo>
                  <a:pt x="1124" y="2927"/>
                </a:lnTo>
                <a:lnTo>
                  <a:pt x="1121" y="3001"/>
                </a:lnTo>
                <a:lnTo>
                  <a:pt x="1124" y="3075"/>
                </a:lnTo>
                <a:lnTo>
                  <a:pt x="1134" y="3147"/>
                </a:lnTo>
                <a:lnTo>
                  <a:pt x="1151" y="3216"/>
                </a:lnTo>
                <a:lnTo>
                  <a:pt x="1175" y="3283"/>
                </a:lnTo>
                <a:lnTo>
                  <a:pt x="1203" y="3347"/>
                </a:lnTo>
                <a:lnTo>
                  <a:pt x="1237" y="3407"/>
                </a:lnTo>
                <a:lnTo>
                  <a:pt x="1276" y="3464"/>
                </a:lnTo>
                <a:lnTo>
                  <a:pt x="1322" y="3518"/>
                </a:lnTo>
                <a:lnTo>
                  <a:pt x="1370" y="3567"/>
                </a:lnTo>
                <a:lnTo>
                  <a:pt x="1424" y="3611"/>
                </a:lnTo>
                <a:lnTo>
                  <a:pt x="1480" y="3650"/>
                </a:lnTo>
                <a:lnTo>
                  <a:pt x="1541" y="3685"/>
                </a:lnTo>
                <a:lnTo>
                  <a:pt x="1605" y="3713"/>
                </a:lnTo>
                <a:lnTo>
                  <a:pt x="1672" y="3736"/>
                </a:lnTo>
                <a:lnTo>
                  <a:pt x="1742" y="3754"/>
                </a:lnTo>
                <a:lnTo>
                  <a:pt x="1813" y="3763"/>
                </a:lnTo>
                <a:lnTo>
                  <a:pt x="1886" y="3767"/>
                </a:lnTo>
                <a:lnTo>
                  <a:pt x="1960" y="3763"/>
                </a:lnTo>
                <a:lnTo>
                  <a:pt x="2032" y="3754"/>
                </a:lnTo>
                <a:lnTo>
                  <a:pt x="2101" y="3736"/>
                </a:lnTo>
                <a:lnTo>
                  <a:pt x="2169" y="3713"/>
                </a:lnTo>
                <a:lnTo>
                  <a:pt x="2232" y="3685"/>
                </a:lnTo>
                <a:lnTo>
                  <a:pt x="2293" y="3650"/>
                </a:lnTo>
                <a:lnTo>
                  <a:pt x="2350" y="3611"/>
                </a:lnTo>
                <a:lnTo>
                  <a:pt x="2403" y="3567"/>
                </a:lnTo>
                <a:lnTo>
                  <a:pt x="2452" y="3518"/>
                </a:lnTo>
                <a:lnTo>
                  <a:pt x="2496" y="3464"/>
                </a:lnTo>
                <a:lnTo>
                  <a:pt x="2536" y="3407"/>
                </a:lnTo>
                <a:lnTo>
                  <a:pt x="2570" y="3347"/>
                </a:lnTo>
                <a:lnTo>
                  <a:pt x="2599" y="3283"/>
                </a:lnTo>
                <a:lnTo>
                  <a:pt x="2621" y="3216"/>
                </a:lnTo>
                <a:lnTo>
                  <a:pt x="2639" y="3147"/>
                </a:lnTo>
                <a:lnTo>
                  <a:pt x="2648" y="3075"/>
                </a:lnTo>
                <a:lnTo>
                  <a:pt x="2652" y="3001"/>
                </a:lnTo>
                <a:lnTo>
                  <a:pt x="2648" y="2927"/>
                </a:lnTo>
                <a:lnTo>
                  <a:pt x="2639" y="2856"/>
                </a:lnTo>
                <a:lnTo>
                  <a:pt x="2621" y="2786"/>
                </a:lnTo>
                <a:lnTo>
                  <a:pt x="2599" y="2720"/>
                </a:lnTo>
                <a:lnTo>
                  <a:pt x="2570" y="2656"/>
                </a:lnTo>
                <a:lnTo>
                  <a:pt x="2536" y="2595"/>
                </a:lnTo>
                <a:lnTo>
                  <a:pt x="2496" y="2538"/>
                </a:lnTo>
                <a:lnTo>
                  <a:pt x="2452" y="2484"/>
                </a:lnTo>
                <a:lnTo>
                  <a:pt x="2403" y="2435"/>
                </a:lnTo>
                <a:lnTo>
                  <a:pt x="2350" y="2391"/>
                </a:lnTo>
                <a:lnTo>
                  <a:pt x="2293" y="2351"/>
                </a:lnTo>
                <a:lnTo>
                  <a:pt x="2232" y="2317"/>
                </a:lnTo>
                <a:lnTo>
                  <a:pt x="2169" y="2289"/>
                </a:lnTo>
                <a:lnTo>
                  <a:pt x="2101" y="2266"/>
                </a:lnTo>
                <a:lnTo>
                  <a:pt x="2032" y="2248"/>
                </a:lnTo>
                <a:lnTo>
                  <a:pt x="1960" y="2239"/>
                </a:lnTo>
                <a:lnTo>
                  <a:pt x="1886" y="2235"/>
                </a:lnTo>
                <a:close/>
                <a:moveTo>
                  <a:pt x="1886" y="2119"/>
                </a:moveTo>
                <a:lnTo>
                  <a:pt x="1967" y="2123"/>
                </a:lnTo>
                <a:lnTo>
                  <a:pt x="2045" y="2134"/>
                </a:lnTo>
                <a:lnTo>
                  <a:pt x="2121" y="2151"/>
                </a:lnTo>
                <a:lnTo>
                  <a:pt x="2194" y="2175"/>
                </a:lnTo>
                <a:lnTo>
                  <a:pt x="2264" y="2204"/>
                </a:lnTo>
                <a:lnTo>
                  <a:pt x="2332" y="2240"/>
                </a:lnTo>
                <a:lnTo>
                  <a:pt x="2394" y="2282"/>
                </a:lnTo>
                <a:lnTo>
                  <a:pt x="2455" y="2327"/>
                </a:lnTo>
                <a:lnTo>
                  <a:pt x="2510" y="2379"/>
                </a:lnTo>
                <a:lnTo>
                  <a:pt x="2560" y="2434"/>
                </a:lnTo>
                <a:lnTo>
                  <a:pt x="2607" y="2493"/>
                </a:lnTo>
                <a:lnTo>
                  <a:pt x="2647" y="2557"/>
                </a:lnTo>
                <a:lnTo>
                  <a:pt x="2683" y="2624"/>
                </a:lnTo>
                <a:lnTo>
                  <a:pt x="2712" y="2694"/>
                </a:lnTo>
                <a:lnTo>
                  <a:pt x="2737" y="2766"/>
                </a:lnTo>
                <a:lnTo>
                  <a:pt x="2754" y="2843"/>
                </a:lnTo>
                <a:lnTo>
                  <a:pt x="2765" y="2921"/>
                </a:lnTo>
                <a:lnTo>
                  <a:pt x="2768" y="3001"/>
                </a:lnTo>
                <a:lnTo>
                  <a:pt x="2765" y="3081"/>
                </a:lnTo>
                <a:lnTo>
                  <a:pt x="2754" y="3159"/>
                </a:lnTo>
                <a:lnTo>
                  <a:pt x="2737" y="3235"/>
                </a:lnTo>
                <a:lnTo>
                  <a:pt x="2712" y="3308"/>
                </a:lnTo>
                <a:lnTo>
                  <a:pt x="2683" y="3379"/>
                </a:lnTo>
                <a:lnTo>
                  <a:pt x="2647" y="3445"/>
                </a:lnTo>
                <a:lnTo>
                  <a:pt x="2607" y="3509"/>
                </a:lnTo>
                <a:lnTo>
                  <a:pt x="2560" y="3569"/>
                </a:lnTo>
                <a:lnTo>
                  <a:pt x="2510" y="3625"/>
                </a:lnTo>
                <a:lnTo>
                  <a:pt x="2455" y="3675"/>
                </a:lnTo>
                <a:lnTo>
                  <a:pt x="2394" y="3722"/>
                </a:lnTo>
                <a:lnTo>
                  <a:pt x="2331" y="3762"/>
                </a:lnTo>
                <a:lnTo>
                  <a:pt x="2264" y="3798"/>
                </a:lnTo>
                <a:lnTo>
                  <a:pt x="2194" y="3827"/>
                </a:lnTo>
                <a:lnTo>
                  <a:pt x="2121" y="3852"/>
                </a:lnTo>
                <a:lnTo>
                  <a:pt x="2045" y="3869"/>
                </a:lnTo>
                <a:lnTo>
                  <a:pt x="1967" y="3879"/>
                </a:lnTo>
                <a:lnTo>
                  <a:pt x="1886" y="3882"/>
                </a:lnTo>
                <a:lnTo>
                  <a:pt x="1807" y="3879"/>
                </a:lnTo>
                <a:lnTo>
                  <a:pt x="1728" y="3869"/>
                </a:lnTo>
                <a:lnTo>
                  <a:pt x="1653" y="3852"/>
                </a:lnTo>
                <a:lnTo>
                  <a:pt x="1580" y="3827"/>
                </a:lnTo>
                <a:lnTo>
                  <a:pt x="1510" y="3798"/>
                </a:lnTo>
                <a:lnTo>
                  <a:pt x="1442" y="3762"/>
                </a:lnTo>
                <a:lnTo>
                  <a:pt x="1378" y="3722"/>
                </a:lnTo>
                <a:lnTo>
                  <a:pt x="1319" y="3675"/>
                </a:lnTo>
                <a:lnTo>
                  <a:pt x="1264" y="3625"/>
                </a:lnTo>
                <a:lnTo>
                  <a:pt x="1213" y="3569"/>
                </a:lnTo>
                <a:lnTo>
                  <a:pt x="1167" y="3509"/>
                </a:lnTo>
                <a:lnTo>
                  <a:pt x="1125" y="3445"/>
                </a:lnTo>
                <a:lnTo>
                  <a:pt x="1090" y="3379"/>
                </a:lnTo>
                <a:lnTo>
                  <a:pt x="1060" y="3308"/>
                </a:lnTo>
                <a:lnTo>
                  <a:pt x="1037" y="3235"/>
                </a:lnTo>
                <a:lnTo>
                  <a:pt x="1020" y="3159"/>
                </a:lnTo>
                <a:lnTo>
                  <a:pt x="1009" y="3081"/>
                </a:lnTo>
                <a:lnTo>
                  <a:pt x="1005" y="3001"/>
                </a:lnTo>
                <a:lnTo>
                  <a:pt x="1009" y="2921"/>
                </a:lnTo>
                <a:lnTo>
                  <a:pt x="1020" y="2843"/>
                </a:lnTo>
                <a:lnTo>
                  <a:pt x="1037" y="2766"/>
                </a:lnTo>
                <a:lnTo>
                  <a:pt x="1060" y="2694"/>
                </a:lnTo>
                <a:lnTo>
                  <a:pt x="1090" y="2624"/>
                </a:lnTo>
                <a:lnTo>
                  <a:pt x="1125" y="2557"/>
                </a:lnTo>
                <a:lnTo>
                  <a:pt x="1167" y="2493"/>
                </a:lnTo>
                <a:lnTo>
                  <a:pt x="1213" y="2434"/>
                </a:lnTo>
                <a:lnTo>
                  <a:pt x="1264" y="2379"/>
                </a:lnTo>
                <a:lnTo>
                  <a:pt x="1319" y="2327"/>
                </a:lnTo>
                <a:lnTo>
                  <a:pt x="1378" y="2282"/>
                </a:lnTo>
                <a:lnTo>
                  <a:pt x="1442" y="2240"/>
                </a:lnTo>
                <a:lnTo>
                  <a:pt x="1510" y="2204"/>
                </a:lnTo>
                <a:lnTo>
                  <a:pt x="1580" y="2175"/>
                </a:lnTo>
                <a:lnTo>
                  <a:pt x="1653" y="2151"/>
                </a:lnTo>
                <a:lnTo>
                  <a:pt x="1728" y="2134"/>
                </a:lnTo>
                <a:lnTo>
                  <a:pt x="1807" y="2123"/>
                </a:lnTo>
                <a:lnTo>
                  <a:pt x="1886" y="2119"/>
                </a:lnTo>
                <a:close/>
                <a:moveTo>
                  <a:pt x="2648" y="1902"/>
                </a:moveTo>
                <a:lnTo>
                  <a:pt x="2768" y="1975"/>
                </a:lnTo>
                <a:lnTo>
                  <a:pt x="2588" y="2267"/>
                </a:lnTo>
                <a:lnTo>
                  <a:pt x="2471" y="2194"/>
                </a:lnTo>
                <a:lnTo>
                  <a:pt x="2648" y="1902"/>
                </a:lnTo>
                <a:close/>
                <a:moveTo>
                  <a:pt x="1325" y="1836"/>
                </a:moveTo>
                <a:lnTo>
                  <a:pt x="1473" y="2111"/>
                </a:lnTo>
                <a:lnTo>
                  <a:pt x="1351" y="2177"/>
                </a:lnTo>
                <a:lnTo>
                  <a:pt x="1204" y="1902"/>
                </a:lnTo>
                <a:lnTo>
                  <a:pt x="1325" y="1836"/>
                </a:lnTo>
                <a:close/>
                <a:moveTo>
                  <a:pt x="1121" y="1158"/>
                </a:moveTo>
                <a:lnTo>
                  <a:pt x="1121" y="1534"/>
                </a:lnTo>
                <a:lnTo>
                  <a:pt x="1154" y="1519"/>
                </a:lnTo>
                <a:lnTo>
                  <a:pt x="1160" y="1479"/>
                </a:lnTo>
                <a:lnTo>
                  <a:pt x="1163" y="1434"/>
                </a:lnTo>
                <a:lnTo>
                  <a:pt x="1163" y="1388"/>
                </a:lnTo>
                <a:lnTo>
                  <a:pt x="1162" y="1342"/>
                </a:lnTo>
                <a:lnTo>
                  <a:pt x="1157" y="1297"/>
                </a:lnTo>
                <a:lnTo>
                  <a:pt x="1150" y="1254"/>
                </a:lnTo>
                <a:lnTo>
                  <a:pt x="1141" y="1216"/>
                </a:lnTo>
                <a:lnTo>
                  <a:pt x="1132" y="1184"/>
                </a:lnTo>
                <a:lnTo>
                  <a:pt x="1121" y="1158"/>
                </a:lnTo>
                <a:close/>
                <a:moveTo>
                  <a:pt x="585" y="1158"/>
                </a:moveTo>
                <a:lnTo>
                  <a:pt x="576" y="1180"/>
                </a:lnTo>
                <a:lnTo>
                  <a:pt x="566" y="1208"/>
                </a:lnTo>
                <a:lnTo>
                  <a:pt x="558" y="1242"/>
                </a:lnTo>
                <a:lnTo>
                  <a:pt x="551" y="1278"/>
                </a:lnTo>
                <a:lnTo>
                  <a:pt x="546" y="1319"/>
                </a:lnTo>
                <a:lnTo>
                  <a:pt x="544" y="1361"/>
                </a:lnTo>
                <a:lnTo>
                  <a:pt x="542" y="1402"/>
                </a:lnTo>
                <a:lnTo>
                  <a:pt x="542" y="1443"/>
                </a:lnTo>
                <a:lnTo>
                  <a:pt x="546" y="1483"/>
                </a:lnTo>
                <a:lnTo>
                  <a:pt x="552" y="1520"/>
                </a:lnTo>
                <a:lnTo>
                  <a:pt x="585" y="1534"/>
                </a:lnTo>
                <a:lnTo>
                  <a:pt x="585" y="1158"/>
                </a:lnTo>
                <a:close/>
                <a:moveTo>
                  <a:pt x="1838" y="899"/>
                </a:moveTo>
                <a:lnTo>
                  <a:pt x="2129" y="899"/>
                </a:lnTo>
                <a:lnTo>
                  <a:pt x="2129" y="1038"/>
                </a:lnTo>
                <a:lnTo>
                  <a:pt x="1838" y="1038"/>
                </a:lnTo>
                <a:lnTo>
                  <a:pt x="1838" y="899"/>
                </a:lnTo>
                <a:close/>
                <a:moveTo>
                  <a:pt x="853" y="833"/>
                </a:moveTo>
                <a:lnTo>
                  <a:pt x="789" y="1253"/>
                </a:lnTo>
                <a:lnTo>
                  <a:pt x="853" y="1340"/>
                </a:lnTo>
                <a:lnTo>
                  <a:pt x="854" y="1340"/>
                </a:lnTo>
                <a:lnTo>
                  <a:pt x="917" y="1253"/>
                </a:lnTo>
                <a:lnTo>
                  <a:pt x="854" y="833"/>
                </a:lnTo>
                <a:lnTo>
                  <a:pt x="853" y="833"/>
                </a:lnTo>
                <a:close/>
                <a:moveTo>
                  <a:pt x="3119" y="754"/>
                </a:moveTo>
                <a:lnTo>
                  <a:pt x="3079" y="757"/>
                </a:lnTo>
                <a:lnTo>
                  <a:pt x="3042" y="765"/>
                </a:lnTo>
                <a:lnTo>
                  <a:pt x="3007" y="779"/>
                </a:lnTo>
                <a:lnTo>
                  <a:pt x="2971" y="798"/>
                </a:lnTo>
                <a:lnTo>
                  <a:pt x="2941" y="822"/>
                </a:lnTo>
                <a:lnTo>
                  <a:pt x="2915" y="849"/>
                </a:lnTo>
                <a:lnTo>
                  <a:pt x="2893" y="879"/>
                </a:lnTo>
                <a:lnTo>
                  <a:pt x="2874" y="911"/>
                </a:lnTo>
                <a:lnTo>
                  <a:pt x="2862" y="947"/>
                </a:lnTo>
                <a:lnTo>
                  <a:pt x="2853" y="984"/>
                </a:lnTo>
                <a:lnTo>
                  <a:pt x="2851" y="1021"/>
                </a:lnTo>
                <a:lnTo>
                  <a:pt x="2853" y="1059"/>
                </a:lnTo>
                <a:lnTo>
                  <a:pt x="2862" y="1097"/>
                </a:lnTo>
                <a:lnTo>
                  <a:pt x="2876" y="1134"/>
                </a:lnTo>
                <a:lnTo>
                  <a:pt x="2894" y="1168"/>
                </a:lnTo>
                <a:lnTo>
                  <a:pt x="2917" y="1197"/>
                </a:lnTo>
                <a:lnTo>
                  <a:pt x="2944" y="1224"/>
                </a:lnTo>
                <a:lnTo>
                  <a:pt x="2974" y="1247"/>
                </a:lnTo>
                <a:lnTo>
                  <a:pt x="3007" y="1265"/>
                </a:lnTo>
                <a:lnTo>
                  <a:pt x="3042" y="1278"/>
                </a:lnTo>
                <a:lnTo>
                  <a:pt x="3079" y="1286"/>
                </a:lnTo>
                <a:lnTo>
                  <a:pt x="3119" y="1289"/>
                </a:lnTo>
                <a:lnTo>
                  <a:pt x="3157" y="1286"/>
                </a:lnTo>
                <a:lnTo>
                  <a:pt x="3193" y="1278"/>
                </a:lnTo>
                <a:lnTo>
                  <a:pt x="3230" y="1265"/>
                </a:lnTo>
                <a:lnTo>
                  <a:pt x="3265" y="1245"/>
                </a:lnTo>
                <a:lnTo>
                  <a:pt x="3295" y="1222"/>
                </a:lnTo>
                <a:lnTo>
                  <a:pt x="3322" y="1195"/>
                </a:lnTo>
                <a:lnTo>
                  <a:pt x="3344" y="1164"/>
                </a:lnTo>
                <a:lnTo>
                  <a:pt x="3362" y="1131"/>
                </a:lnTo>
                <a:lnTo>
                  <a:pt x="3375" y="1097"/>
                </a:lnTo>
                <a:lnTo>
                  <a:pt x="3382" y="1060"/>
                </a:lnTo>
                <a:lnTo>
                  <a:pt x="3386" y="1023"/>
                </a:lnTo>
                <a:lnTo>
                  <a:pt x="3382" y="985"/>
                </a:lnTo>
                <a:lnTo>
                  <a:pt x="3375" y="947"/>
                </a:lnTo>
                <a:lnTo>
                  <a:pt x="3362" y="910"/>
                </a:lnTo>
                <a:lnTo>
                  <a:pt x="3342" y="876"/>
                </a:lnTo>
                <a:lnTo>
                  <a:pt x="3320" y="845"/>
                </a:lnTo>
                <a:lnTo>
                  <a:pt x="3293" y="819"/>
                </a:lnTo>
                <a:lnTo>
                  <a:pt x="3262" y="797"/>
                </a:lnTo>
                <a:lnTo>
                  <a:pt x="3229" y="779"/>
                </a:lnTo>
                <a:lnTo>
                  <a:pt x="3193" y="765"/>
                </a:lnTo>
                <a:lnTo>
                  <a:pt x="3157" y="757"/>
                </a:lnTo>
                <a:lnTo>
                  <a:pt x="3119" y="754"/>
                </a:lnTo>
                <a:close/>
                <a:moveTo>
                  <a:pt x="3254" y="494"/>
                </a:moveTo>
                <a:lnTo>
                  <a:pt x="3271" y="498"/>
                </a:lnTo>
                <a:lnTo>
                  <a:pt x="3342" y="525"/>
                </a:lnTo>
                <a:lnTo>
                  <a:pt x="3358" y="533"/>
                </a:lnTo>
                <a:lnTo>
                  <a:pt x="3371" y="544"/>
                </a:lnTo>
                <a:lnTo>
                  <a:pt x="3380" y="559"/>
                </a:lnTo>
                <a:lnTo>
                  <a:pt x="3385" y="576"/>
                </a:lnTo>
                <a:lnTo>
                  <a:pt x="3386" y="593"/>
                </a:lnTo>
                <a:lnTo>
                  <a:pt x="3382" y="611"/>
                </a:lnTo>
                <a:lnTo>
                  <a:pt x="3362" y="667"/>
                </a:lnTo>
                <a:lnTo>
                  <a:pt x="3395" y="692"/>
                </a:lnTo>
                <a:lnTo>
                  <a:pt x="3425" y="720"/>
                </a:lnTo>
                <a:lnTo>
                  <a:pt x="3452" y="752"/>
                </a:lnTo>
                <a:lnTo>
                  <a:pt x="3508" y="726"/>
                </a:lnTo>
                <a:lnTo>
                  <a:pt x="3525" y="721"/>
                </a:lnTo>
                <a:lnTo>
                  <a:pt x="3542" y="721"/>
                </a:lnTo>
                <a:lnTo>
                  <a:pt x="3559" y="725"/>
                </a:lnTo>
                <a:lnTo>
                  <a:pt x="3574" y="732"/>
                </a:lnTo>
                <a:lnTo>
                  <a:pt x="3587" y="744"/>
                </a:lnTo>
                <a:lnTo>
                  <a:pt x="3597" y="759"/>
                </a:lnTo>
                <a:lnTo>
                  <a:pt x="3628" y="828"/>
                </a:lnTo>
                <a:lnTo>
                  <a:pt x="3634" y="845"/>
                </a:lnTo>
                <a:lnTo>
                  <a:pt x="3634" y="863"/>
                </a:lnTo>
                <a:lnTo>
                  <a:pt x="3630" y="881"/>
                </a:lnTo>
                <a:lnTo>
                  <a:pt x="3623" y="895"/>
                </a:lnTo>
                <a:lnTo>
                  <a:pt x="3611" y="909"/>
                </a:lnTo>
                <a:lnTo>
                  <a:pt x="3595" y="917"/>
                </a:lnTo>
                <a:lnTo>
                  <a:pt x="3541" y="943"/>
                </a:lnTo>
                <a:lnTo>
                  <a:pt x="3547" y="985"/>
                </a:lnTo>
                <a:lnTo>
                  <a:pt x="3548" y="1026"/>
                </a:lnTo>
                <a:lnTo>
                  <a:pt x="3546" y="1067"/>
                </a:lnTo>
                <a:lnTo>
                  <a:pt x="3602" y="1088"/>
                </a:lnTo>
                <a:lnTo>
                  <a:pt x="3618" y="1097"/>
                </a:lnTo>
                <a:lnTo>
                  <a:pt x="3630" y="1109"/>
                </a:lnTo>
                <a:lnTo>
                  <a:pt x="3640" y="1123"/>
                </a:lnTo>
                <a:lnTo>
                  <a:pt x="3645" y="1140"/>
                </a:lnTo>
                <a:lnTo>
                  <a:pt x="3646" y="1157"/>
                </a:lnTo>
                <a:lnTo>
                  <a:pt x="3641" y="1175"/>
                </a:lnTo>
                <a:lnTo>
                  <a:pt x="3616" y="1245"/>
                </a:lnTo>
                <a:lnTo>
                  <a:pt x="3607" y="1261"/>
                </a:lnTo>
                <a:lnTo>
                  <a:pt x="3596" y="1275"/>
                </a:lnTo>
                <a:lnTo>
                  <a:pt x="3580" y="1283"/>
                </a:lnTo>
                <a:lnTo>
                  <a:pt x="3564" y="1289"/>
                </a:lnTo>
                <a:lnTo>
                  <a:pt x="3546" y="1289"/>
                </a:lnTo>
                <a:lnTo>
                  <a:pt x="3528" y="1286"/>
                </a:lnTo>
                <a:lnTo>
                  <a:pt x="3473" y="1265"/>
                </a:lnTo>
                <a:lnTo>
                  <a:pt x="3447" y="1298"/>
                </a:lnTo>
                <a:lnTo>
                  <a:pt x="3419" y="1329"/>
                </a:lnTo>
                <a:lnTo>
                  <a:pt x="3389" y="1356"/>
                </a:lnTo>
                <a:lnTo>
                  <a:pt x="3413" y="1411"/>
                </a:lnTo>
                <a:lnTo>
                  <a:pt x="3418" y="1428"/>
                </a:lnTo>
                <a:lnTo>
                  <a:pt x="3419" y="1445"/>
                </a:lnTo>
                <a:lnTo>
                  <a:pt x="3416" y="1463"/>
                </a:lnTo>
                <a:lnTo>
                  <a:pt x="3407" y="1477"/>
                </a:lnTo>
                <a:lnTo>
                  <a:pt x="3396" y="1491"/>
                </a:lnTo>
                <a:lnTo>
                  <a:pt x="3380" y="1501"/>
                </a:lnTo>
                <a:lnTo>
                  <a:pt x="3311" y="1531"/>
                </a:lnTo>
                <a:lnTo>
                  <a:pt x="3294" y="1537"/>
                </a:lnTo>
                <a:lnTo>
                  <a:pt x="3277" y="1537"/>
                </a:lnTo>
                <a:lnTo>
                  <a:pt x="3260" y="1534"/>
                </a:lnTo>
                <a:lnTo>
                  <a:pt x="3245" y="1526"/>
                </a:lnTo>
                <a:lnTo>
                  <a:pt x="3231" y="1514"/>
                </a:lnTo>
                <a:lnTo>
                  <a:pt x="3222" y="1498"/>
                </a:lnTo>
                <a:lnTo>
                  <a:pt x="3197" y="1444"/>
                </a:lnTo>
                <a:lnTo>
                  <a:pt x="3155" y="1450"/>
                </a:lnTo>
                <a:lnTo>
                  <a:pt x="3114" y="1452"/>
                </a:lnTo>
                <a:lnTo>
                  <a:pt x="3073" y="1449"/>
                </a:lnTo>
                <a:lnTo>
                  <a:pt x="3052" y="1506"/>
                </a:lnTo>
                <a:lnTo>
                  <a:pt x="3044" y="1522"/>
                </a:lnTo>
                <a:lnTo>
                  <a:pt x="3031" y="1534"/>
                </a:lnTo>
                <a:lnTo>
                  <a:pt x="3017" y="1544"/>
                </a:lnTo>
                <a:lnTo>
                  <a:pt x="2999" y="1549"/>
                </a:lnTo>
                <a:lnTo>
                  <a:pt x="2982" y="1550"/>
                </a:lnTo>
                <a:lnTo>
                  <a:pt x="2965" y="1545"/>
                </a:lnTo>
                <a:lnTo>
                  <a:pt x="2894" y="1519"/>
                </a:lnTo>
                <a:lnTo>
                  <a:pt x="2878" y="1510"/>
                </a:lnTo>
                <a:lnTo>
                  <a:pt x="2866" y="1499"/>
                </a:lnTo>
                <a:lnTo>
                  <a:pt x="2856" y="1485"/>
                </a:lnTo>
                <a:lnTo>
                  <a:pt x="2851" y="1468"/>
                </a:lnTo>
                <a:lnTo>
                  <a:pt x="2850" y="1450"/>
                </a:lnTo>
                <a:lnTo>
                  <a:pt x="2855" y="1432"/>
                </a:lnTo>
                <a:lnTo>
                  <a:pt x="2876" y="1377"/>
                </a:lnTo>
                <a:lnTo>
                  <a:pt x="2842" y="1351"/>
                </a:lnTo>
                <a:lnTo>
                  <a:pt x="2812" y="1323"/>
                </a:lnTo>
                <a:lnTo>
                  <a:pt x="2783" y="1292"/>
                </a:lnTo>
                <a:lnTo>
                  <a:pt x="2729" y="1317"/>
                </a:lnTo>
                <a:lnTo>
                  <a:pt x="2712" y="1323"/>
                </a:lnTo>
                <a:lnTo>
                  <a:pt x="2695" y="1323"/>
                </a:lnTo>
                <a:lnTo>
                  <a:pt x="2678" y="1319"/>
                </a:lnTo>
                <a:lnTo>
                  <a:pt x="2662" y="1310"/>
                </a:lnTo>
                <a:lnTo>
                  <a:pt x="2650" y="1299"/>
                </a:lnTo>
                <a:lnTo>
                  <a:pt x="2640" y="1283"/>
                </a:lnTo>
                <a:lnTo>
                  <a:pt x="2608" y="1215"/>
                </a:lnTo>
                <a:lnTo>
                  <a:pt x="2603" y="1197"/>
                </a:lnTo>
                <a:lnTo>
                  <a:pt x="2602" y="1180"/>
                </a:lnTo>
                <a:lnTo>
                  <a:pt x="2606" y="1163"/>
                </a:lnTo>
                <a:lnTo>
                  <a:pt x="2614" y="1148"/>
                </a:lnTo>
                <a:lnTo>
                  <a:pt x="2626" y="1135"/>
                </a:lnTo>
                <a:lnTo>
                  <a:pt x="2641" y="1125"/>
                </a:lnTo>
                <a:lnTo>
                  <a:pt x="2695" y="1100"/>
                </a:lnTo>
                <a:lnTo>
                  <a:pt x="2690" y="1059"/>
                </a:lnTo>
                <a:lnTo>
                  <a:pt x="2688" y="1017"/>
                </a:lnTo>
                <a:lnTo>
                  <a:pt x="2690" y="976"/>
                </a:lnTo>
                <a:lnTo>
                  <a:pt x="2635" y="956"/>
                </a:lnTo>
                <a:lnTo>
                  <a:pt x="2619" y="947"/>
                </a:lnTo>
                <a:lnTo>
                  <a:pt x="2606" y="936"/>
                </a:lnTo>
                <a:lnTo>
                  <a:pt x="2597" y="920"/>
                </a:lnTo>
                <a:lnTo>
                  <a:pt x="2591" y="904"/>
                </a:lnTo>
                <a:lnTo>
                  <a:pt x="2591" y="886"/>
                </a:lnTo>
                <a:lnTo>
                  <a:pt x="2594" y="868"/>
                </a:lnTo>
                <a:lnTo>
                  <a:pt x="2620" y="797"/>
                </a:lnTo>
                <a:lnTo>
                  <a:pt x="2629" y="782"/>
                </a:lnTo>
                <a:lnTo>
                  <a:pt x="2641" y="769"/>
                </a:lnTo>
                <a:lnTo>
                  <a:pt x="2656" y="760"/>
                </a:lnTo>
                <a:lnTo>
                  <a:pt x="2673" y="755"/>
                </a:lnTo>
                <a:lnTo>
                  <a:pt x="2690" y="754"/>
                </a:lnTo>
                <a:lnTo>
                  <a:pt x="2707" y="758"/>
                </a:lnTo>
                <a:lnTo>
                  <a:pt x="2764" y="779"/>
                </a:lnTo>
                <a:lnTo>
                  <a:pt x="2788" y="746"/>
                </a:lnTo>
                <a:lnTo>
                  <a:pt x="2817" y="715"/>
                </a:lnTo>
                <a:lnTo>
                  <a:pt x="2849" y="687"/>
                </a:lnTo>
                <a:lnTo>
                  <a:pt x="2823" y="633"/>
                </a:lnTo>
                <a:lnTo>
                  <a:pt x="2818" y="615"/>
                </a:lnTo>
                <a:lnTo>
                  <a:pt x="2817" y="598"/>
                </a:lnTo>
                <a:lnTo>
                  <a:pt x="2822" y="581"/>
                </a:lnTo>
                <a:lnTo>
                  <a:pt x="2829" y="565"/>
                </a:lnTo>
                <a:lnTo>
                  <a:pt x="2841" y="553"/>
                </a:lnTo>
                <a:lnTo>
                  <a:pt x="2856" y="543"/>
                </a:lnTo>
                <a:lnTo>
                  <a:pt x="2925" y="511"/>
                </a:lnTo>
                <a:lnTo>
                  <a:pt x="2942" y="506"/>
                </a:lnTo>
                <a:lnTo>
                  <a:pt x="2960" y="505"/>
                </a:lnTo>
                <a:lnTo>
                  <a:pt x="2976" y="510"/>
                </a:lnTo>
                <a:lnTo>
                  <a:pt x="2992" y="517"/>
                </a:lnTo>
                <a:lnTo>
                  <a:pt x="3004" y="530"/>
                </a:lnTo>
                <a:lnTo>
                  <a:pt x="3014" y="544"/>
                </a:lnTo>
                <a:lnTo>
                  <a:pt x="3040" y="598"/>
                </a:lnTo>
                <a:lnTo>
                  <a:pt x="3082" y="593"/>
                </a:lnTo>
                <a:lnTo>
                  <a:pt x="3122" y="592"/>
                </a:lnTo>
                <a:lnTo>
                  <a:pt x="3164" y="595"/>
                </a:lnTo>
                <a:lnTo>
                  <a:pt x="3185" y="538"/>
                </a:lnTo>
                <a:lnTo>
                  <a:pt x="3193" y="522"/>
                </a:lnTo>
                <a:lnTo>
                  <a:pt x="3204" y="510"/>
                </a:lnTo>
                <a:lnTo>
                  <a:pt x="3220" y="500"/>
                </a:lnTo>
                <a:lnTo>
                  <a:pt x="3236" y="495"/>
                </a:lnTo>
                <a:lnTo>
                  <a:pt x="3254" y="494"/>
                </a:lnTo>
                <a:close/>
                <a:moveTo>
                  <a:pt x="3131" y="256"/>
                </a:moveTo>
                <a:lnTo>
                  <a:pt x="3057" y="259"/>
                </a:lnTo>
                <a:lnTo>
                  <a:pt x="2985" y="269"/>
                </a:lnTo>
                <a:lnTo>
                  <a:pt x="2916" y="286"/>
                </a:lnTo>
                <a:lnTo>
                  <a:pt x="2849" y="310"/>
                </a:lnTo>
                <a:lnTo>
                  <a:pt x="2785" y="338"/>
                </a:lnTo>
                <a:lnTo>
                  <a:pt x="2725" y="372"/>
                </a:lnTo>
                <a:lnTo>
                  <a:pt x="2667" y="412"/>
                </a:lnTo>
                <a:lnTo>
                  <a:pt x="2614" y="456"/>
                </a:lnTo>
                <a:lnTo>
                  <a:pt x="2565" y="505"/>
                </a:lnTo>
                <a:lnTo>
                  <a:pt x="2521" y="559"/>
                </a:lnTo>
                <a:lnTo>
                  <a:pt x="2482" y="615"/>
                </a:lnTo>
                <a:lnTo>
                  <a:pt x="2447" y="677"/>
                </a:lnTo>
                <a:lnTo>
                  <a:pt x="2418" y="741"/>
                </a:lnTo>
                <a:lnTo>
                  <a:pt x="2396" y="807"/>
                </a:lnTo>
                <a:lnTo>
                  <a:pt x="2378" y="877"/>
                </a:lnTo>
                <a:lnTo>
                  <a:pt x="2367" y="948"/>
                </a:lnTo>
                <a:lnTo>
                  <a:pt x="2365" y="1022"/>
                </a:lnTo>
                <a:lnTo>
                  <a:pt x="2367" y="1096"/>
                </a:lnTo>
                <a:lnTo>
                  <a:pt x="2378" y="1168"/>
                </a:lnTo>
                <a:lnTo>
                  <a:pt x="2396" y="1237"/>
                </a:lnTo>
                <a:lnTo>
                  <a:pt x="2418" y="1304"/>
                </a:lnTo>
                <a:lnTo>
                  <a:pt x="2447" y="1368"/>
                </a:lnTo>
                <a:lnTo>
                  <a:pt x="2482" y="1428"/>
                </a:lnTo>
                <a:lnTo>
                  <a:pt x="2521" y="1485"/>
                </a:lnTo>
                <a:lnTo>
                  <a:pt x="2565" y="1539"/>
                </a:lnTo>
                <a:lnTo>
                  <a:pt x="2614" y="1588"/>
                </a:lnTo>
                <a:lnTo>
                  <a:pt x="2667" y="1632"/>
                </a:lnTo>
                <a:lnTo>
                  <a:pt x="2725" y="1671"/>
                </a:lnTo>
                <a:lnTo>
                  <a:pt x="2785" y="1706"/>
                </a:lnTo>
                <a:lnTo>
                  <a:pt x="2849" y="1734"/>
                </a:lnTo>
                <a:lnTo>
                  <a:pt x="2916" y="1757"/>
                </a:lnTo>
                <a:lnTo>
                  <a:pt x="2985" y="1774"/>
                </a:lnTo>
                <a:lnTo>
                  <a:pt x="3057" y="1784"/>
                </a:lnTo>
                <a:lnTo>
                  <a:pt x="3131" y="1788"/>
                </a:lnTo>
                <a:lnTo>
                  <a:pt x="3204" y="1784"/>
                </a:lnTo>
                <a:lnTo>
                  <a:pt x="3276" y="1774"/>
                </a:lnTo>
                <a:lnTo>
                  <a:pt x="3346" y="1757"/>
                </a:lnTo>
                <a:lnTo>
                  <a:pt x="3412" y="1734"/>
                </a:lnTo>
                <a:lnTo>
                  <a:pt x="3476" y="1706"/>
                </a:lnTo>
                <a:lnTo>
                  <a:pt x="3537" y="1671"/>
                </a:lnTo>
                <a:lnTo>
                  <a:pt x="3593" y="1632"/>
                </a:lnTo>
                <a:lnTo>
                  <a:pt x="3646" y="1588"/>
                </a:lnTo>
                <a:lnTo>
                  <a:pt x="3695" y="1539"/>
                </a:lnTo>
                <a:lnTo>
                  <a:pt x="3740" y="1485"/>
                </a:lnTo>
                <a:lnTo>
                  <a:pt x="3780" y="1428"/>
                </a:lnTo>
                <a:lnTo>
                  <a:pt x="3814" y="1368"/>
                </a:lnTo>
                <a:lnTo>
                  <a:pt x="3843" y="1304"/>
                </a:lnTo>
                <a:lnTo>
                  <a:pt x="3866" y="1237"/>
                </a:lnTo>
                <a:lnTo>
                  <a:pt x="3883" y="1168"/>
                </a:lnTo>
                <a:lnTo>
                  <a:pt x="3893" y="1096"/>
                </a:lnTo>
                <a:lnTo>
                  <a:pt x="3897" y="1022"/>
                </a:lnTo>
                <a:lnTo>
                  <a:pt x="3893" y="948"/>
                </a:lnTo>
                <a:lnTo>
                  <a:pt x="3883" y="877"/>
                </a:lnTo>
                <a:lnTo>
                  <a:pt x="3866" y="807"/>
                </a:lnTo>
                <a:lnTo>
                  <a:pt x="3843" y="741"/>
                </a:lnTo>
                <a:lnTo>
                  <a:pt x="3814" y="677"/>
                </a:lnTo>
                <a:lnTo>
                  <a:pt x="3780" y="615"/>
                </a:lnTo>
                <a:lnTo>
                  <a:pt x="3740" y="559"/>
                </a:lnTo>
                <a:lnTo>
                  <a:pt x="3695" y="505"/>
                </a:lnTo>
                <a:lnTo>
                  <a:pt x="3646" y="456"/>
                </a:lnTo>
                <a:lnTo>
                  <a:pt x="3593" y="412"/>
                </a:lnTo>
                <a:lnTo>
                  <a:pt x="3537" y="372"/>
                </a:lnTo>
                <a:lnTo>
                  <a:pt x="3476" y="338"/>
                </a:lnTo>
                <a:lnTo>
                  <a:pt x="3412" y="310"/>
                </a:lnTo>
                <a:lnTo>
                  <a:pt x="3346" y="286"/>
                </a:lnTo>
                <a:lnTo>
                  <a:pt x="3276" y="269"/>
                </a:lnTo>
                <a:lnTo>
                  <a:pt x="3204" y="259"/>
                </a:lnTo>
                <a:lnTo>
                  <a:pt x="3131" y="256"/>
                </a:lnTo>
                <a:close/>
                <a:moveTo>
                  <a:pt x="853" y="220"/>
                </a:moveTo>
                <a:lnTo>
                  <a:pt x="896" y="224"/>
                </a:lnTo>
                <a:lnTo>
                  <a:pt x="935" y="234"/>
                </a:lnTo>
                <a:lnTo>
                  <a:pt x="973" y="250"/>
                </a:lnTo>
                <a:lnTo>
                  <a:pt x="1008" y="270"/>
                </a:lnTo>
                <a:lnTo>
                  <a:pt x="1038" y="296"/>
                </a:lnTo>
                <a:lnTo>
                  <a:pt x="1064" y="327"/>
                </a:lnTo>
                <a:lnTo>
                  <a:pt x="1085" y="361"/>
                </a:lnTo>
                <a:lnTo>
                  <a:pt x="1101" y="398"/>
                </a:lnTo>
                <a:lnTo>
                  <a:pt x="1111" y="439"/>
                </a:lnTo>
                <a:lnTo>
                  <a:pt x="1114" y="482"/>
                </a:lnTo>
                <a:lnTo>
                  <a:pt x="1111" y="523"/>
                </a:lnTo>
                <a:lnTo>
                  <a:pt x="1101" y="564"/>
                </a:lnTo>
                <a:lnTo>
                  <a:pt x="1085" y="601"/>
                </a:lnTo>
                <a:lnTo>
                  <a:pt x="1064" y="635"/>
                </a:lnTo>
                <a:lnTo>
                  <a:pt x="1038" y="666"/>
                </a:lnTo>
                <a:lnTo>
                  <a:pt x="1008" y="692"/>
                </a:lnTo>
                <a:lnTo>
                  <a:pt x="973" y="712"/>
                </a:lnTo>
                <a:lnTo>
                  <a:pt x="935" y="728"/>
                </a:lnTo>
                <a:lnTo>
                  <a:pt x="896" y="738"/>
                </a:lnTo>
                <a:lnTo>
                  <a:pt x="853" y="742"/>
                </a:lnTo>
                <a:lnTo>
                  <a:pt x="811" y="738"/>
                </a:lnTo>
                <a:lnTo>
                  <a:pt x="771" y="728"/>
                </a:lnTo>
                <a:lnTo>
                  <a:pt x="733" y="712"/>
                </a:lnTo>
                <a:lnTo>
                  <a:pt x="700" y="692"/>
                </a:lnTo>
                <a:lnTo>
                  <a:pt x="669" y="666"/>
                </a:lnTo>
                <a:lnTo>
                  <a:pt x="643" y="635"/>
                </a:lnTo>
                <a:lnTo>
                  <a:pt x="621" y="601"/>
                </a:lnTo>
                <a:lnTo>
                  <a:pt x="605" y="564"/>
                </a:lnTo>
                <a:lnTo>
                  <a:pt x="595" y="523"/>
                </a:lnTo>
                <a:lnTo>
                  <a:pt x="593" y="482"/>
                </a:lnTo>
                <a:lnTo>
                  <a:pt x="595" y="439"/>
                </a:lnTo>
                <a:lnTo>
                  <a:pt x="605" y="398"/>
                </a:lnTo>
                <a:lnTo>
                  <a:pt x="621" y="361"/>
                </a:lnTo>
                <a:lnTo>
                  <a:pt x="643" y="327"/>
                </a:lnTo>
                <a:lnTo>
                  <a:pt x="669" y="296"/>
                </a:lnTo>
                <a:lnTo>
                  <a:pt x="700" y="270"/>
                </a:lnTo>
                <a:lnTo>
                  <a:pt x="733" y="250"/>
                </a:lnTo>
                <a:lnTo>
                  <a:pt x="771" y="234"/>
                </a:lnTo>
                <a:lnTo>
                  <a:pt x="811" y="224"/>
                </a:lnTo>
                <a:lnTo>
                  <a:pt x="853" y="220"/>
                </a:lnTo>
                <a:close/>
                <a:moveTo>
                  <a:pt x="3131" y="140"/>
                </a:moveTo>
                <a:lnTo>
                  <a:pt x="3211" y="144"/>
                </a:lnTo>
                <a:lnTo>
                  <a:pt x="3289" y="154"/>
                </a:lnTo>
                <a:lnTo>
                  <a:pt x="3364" y="171"/>
                </a:lnTo>
                <a:lnTo>
                  <a:pt x="3438" y="196"/>
                </a:lnTo>
                <a:lnTo>
                  <a:pt x="3508" y="225"/>
                </a:lnTo>
                <a:lnTo>
                  <a:pt x="3575" y="261"/>
                </a:lnTo>
                <a:lnTo>
                  <a:pt x="3639" y="301"/>
                </a:lnTo>
                <a:lnTo>
                  <a:pt x="3698" y="348"/>
                </a:lnTo>
                <a:lnTo>
                  <a:pt x="3753" y="398"/>
                </a:lnTo>
                <a:lnTo>
                  <a:pt x="3805" y="455"/>
                </a:lnTo>
                <a:lnTo>
                  <a:pt x="3850" y="514"/>
                </a:lnTo>
                <a:lnTo>
                  <a:pt x="3892" y="577"/>
                </a:lnTo>
                <a:lnTo>
                  <a:pt x="3927" y="644"/>
                </a:lnTo>
                <a:lnTo>
                  <a:pt x="3957" y="715"/>
                </a:lnTo>
                <a:lnTo>
                  <a:pt x="3980" y="787"/>
                </a:lnTo>
                <a:lnTo>
                  <a:pt x="3997" y="863"/>
                </a:lnTo>
                <a:lnTo>
                  <a:pt x="4008" y="942"/>
                </a:lnTo>
                <a:lnTo>
                  <a:pt x="4012" y="1022"/>
                </a:lnTo>
                <a:lnTo>
                  <a:pt x="4008" y="1102"/>
                </a:lnTo>
                <a:lnTo>
                  <a:pt x="3997" y="1180"/>
                </a:lnTo>
                <a:lnTo>
                  <a:pt x="3980" y="1256"/>
                </a:lnTo>
                <a:lnTo>
                  <a:pt x="3957" y="1329"/>
                </a:lnTo>
                <a:lnTo>
                  <a:pt x="3927" y="1400"/>
                </a:lnTo>
                <a:lnTo>
                  <a:pt x="3892" y="1466"/>
                </a:lnTo>
                <a:lnTo>
                  <a:pt x="3850" y="1530"/>
                </a:lnTo>
                <a:lnTo>
                  <a:pt x="3805" y="1590"/>
                </a:lnTo>
                <a:lnTo>
                  <a:pt x="3753" y="1646"/>
                </a:lnTo>
                <a:lnTo>
                  <a:pt x="3698" y="1696"/>
                </a:lnTo>
                <a:lnTo>
                  <a:pt x="3639" y="1743"/>
                </a:lnTo>
                <a:lnTo>
                  <a:pt x="3575" y="1783"/>
                </a:lnTo>
                <a:lnTo>
                  <a:pt x="3508" y="1819"/>
                </a:lnTo>
                <a:lnTo>
                  <a:pt x="3438" y="1848"/>
                </a:lnTo>
                <a:lnTo>
                  <a:pt x="3364" y="1873"/>
                </a:lnTo>
                <a:lnTo>
                  <a:pt x="3289" y="1890"/>
                </a:lnTo>
                <a:lnTo>
                  <a:pt x="3211" y="1900"/>
                </a:lnTo>
                <a:lnTo>
                  <a:pt x="3131" y="1903"/>
                </a:lnTo>
                <a:lnTo>
                  <a:pt x="3050" y="1900"/>
                </a:lnTo>
                <a:lnTo>
                  <a:pt x="2972" y="1890"/>
                </a:lnTo>
                <a:lnTo>
                  <a:pt x="2896" y="1873"/>
                </a:lnTo>
                <a:lnTo>
                  <a:pt x="2823" y="1848"/>
                </a:lnTo>
                <a:lnTo>
                  <a:pt x="2753" y="1819"/>
                </a:lnTo>
                <a:lnTo>
                  <a:pt x="2685" y="1783"/>
                </a:lnTo>
                <a:lnTo>
                  <a:pt x="2623" y="1743"/>
                </a:lnTo>
                <a:lnTo>
                  <a:pt x="2563" y="1696"/>
                </a:lnTo>
                <a:lnTo>
                  <a:pt x="2507" y="1646"/>
                </a:lnTo>
                <a:lnTo>
                  <a:pt x="2457" y="1589"/>
                </a:lnTo>
                <a:lnTo>
                  <a:pt x="2410" y="1530"/>
                </a:lnTo>
                <a:lnTo>
                  <a:pt x="2370" y="1466"/>
                </a:lnTo>
                <a:lnTo>
                  <a:pt x="2334" y="1400"/>
                </a:lnTo>
                <a:lnTo>
                  <a:pt x="2305" y="1329"/>
                </a:lnTo>
                <a:lnTo>
                  <a:pt x="2280" y="1256"/>
                </a:lnTo>
                <a:lnTo>
                  <a:pt x="2263" y="1180"/>
                </a:lnTo>
                <a:lnTo>
                  <a:pt x="2252" y="1102"/>
                </a:lnTo>
                <a:lnTo>
                  <a:pt x="2250" y="1022"/>
                </a:lnTo>
                <a:lnTo>
                  <a:pt x="2252" y="942"/>
                </a:lnTo>
                <a:lnTo>
                  <a:pt x="2263" y="863"/>
                </a:lnTo>
                <a:lnTo>
                  <a:pt x="2280" y="787"/>
                </a:lnTo>
                <a:lnTo>
                  <a:pt x="2305" y="715"/>
                </a:lnTo>
                <a:lnTo>
                  <a:pt x="2334" y="644"/>
                </a:lnTo>
                <a:lnTo>
                  <a:pt x="2370" y="577"/>
                </a:lnTo>
                <a:lnTo>
                  <a:pt x="2410" y="514"/>
                </a:lnTo>
                <a:lnTo>
                  <a:pt x="2457" y="455"/>
                </a:lnTo>
                <a:lnTo>
                  <a:pt x="2507" y="398"/>
                </a:lnTo>
                <a:lnTo>
                  <a:pt x="2563" y="348"/>
                </a:lnTo>
                <a:lnTo>
                  <a:pt x="2623" y="301"/>
                </a:lnTo>
                <a:lnTo>
                  <a:pt x="2685" y="261"/>
                </a:lnTo>
                <a:lnTo>
                  <a:pt x="2753" y="225"/>
                </a:lnTo>
                <a:lnTo>
                  <a:pt x="2823" y="196"/>
                </a:lnTo>
                <a:lnTo>
                  <a:pt x="2896" y="171"/>
                </a:lnTo>
                <a:lnTo>
                  <a:pt x="2972" y="154"/>
                </a:lnTo>
                <a:lnTo>
                  <a:pt x="3050" y="144"/>
                </a:lnTo>
                <a:lnTo>
                  <a:pt x="3131" y="140"/>
                </a:lnTo>
                <a:close/>
                <a:moveTo>
                  <a:pt x="853" y="122"/>
                </a:moveTo>
                <a:lnTo>
                  <a:pt x="778" y="126"/>
                </a:lnTo>
                <a:lnTo>
                  <a:pt x="706" y="137"/>
                </a:lnTo>
                <a:lnTo>
                  <a:pt x="636" y="155"/>
                </a:lnTo>
                <a:lnTo>
                  <a:pt x="568" y="180"/>
                </a:lnTo>
                <a:lnTo>
                  <a:pt x="504" y="210"/>
                </a:lnTo>
                <a:lnTo>
                  <a:pt x="444" y="247"/>
                </a:lnTo>
                <a:lnTo>
                  <a:pt x="388" y="289"/>
                </a:lnTo>
                <a:lnTo>
                  <a:pt x="336" y="337"/>
                </a:lnTo>
                <a:lnTo>
                  <a:pt x="290" y="388"/>
                </a:lnTo>
                <a:lnTo>
                  <a:pt x="247" y="445"/>
                </a:lnTo>
                <a:lnTo>
                  <a:pt x="210" y="505"/>
                </a:lnTo>
                <a:lnTo>
                  <a:pt x="179" y="569"/>
                </a:lnTo>
                <a:lnTo>
                  <a:pt x="155" y="636"/>
                </a:lnTo>
                <a:lnTo>
                  <a:pt x="137" y="706"/>
                </a:lnTo>
                <a:lnTo>
                  <a:pt x="126" y="779"/>
                </a:lnTo>
                <a:lnTo>
                  <a:pt x="122" y="854"/>
                </a:lnTo>
                <a:lnTo>
                  <a:pt x="125" y="921"/>
                </a:lnTo>
                <a:lnTo>
                  <a:pt x="135" y="989"/>
                </a:lnTo>
                <a:lnTo>
                  <a:pt x="150" y="1053"/>
                </a:lnTo>
                <a:lnTo>
                  <a:pt x="171" y="1115"/>
                </a:lnTo>
                <a:lnTo>
                  <a:pt x="196" y="1174"/>
                </a:lnTo>
                <a:lnTo>
                  <a:pt x="227" y="1231"/>
                </a:lnTo>
                <a:lnTo>
                  <a:pt x="263" y="1285"/>
                </a:lnTo>
                <a:lnTo>
                  <a:pt x="303" y="1335"/>
                </a:lnTo>
                <a:lnTo>
                  <a:pt x="347" y="1380"/>
                </a:lnTo>
                <a:lnTo>
                  <a:pt x="346" y="1359"/>
                </a:lnTo>
                <a:lnTo>
                  <a:pt x="346" y="1342"/>
                </a:lnTo>
                <a:lnTo>
                  <a:pt x="345" y="1329"/>
                </a:lnTo>
                <a:lnTo>
                  <a:pt x="346" y="1274"/>
                </a:lnTo>
                <a:lnTo>
                  <a:pt x="352" y="1222"/>
                </a:lnTo>
                <a:lnTo>
                  <a:pt x="363" y="1173"/>
                </a:lnTo>
                <a:lnTo>
                  <a:pt x="378" y="1127"/>
                </a:lnTo>
                <a:lnTo>
                  <a:pt x="398" y="1086"/>
                </a:lnTo>
                <a:lnTo>
                  <a:pt x="420" y="1046"/>
                </a:lnTo>
                <a:lnTo>
                  <a:pt x="444" y="1010"/>
                </a:lnTo>
                <a:lnTo>
                  <a:pt x="471" y="976"/>
                </a:lnTo>
                <a:lnTo>
                  <a:pt x="500" y="946"/>
                </a:lnTo>
                <a:lnTo>
                  <a:pt x="528" y="917"/>
                </a:lnTo>
                <a:lnTo>
                  <a:pt x="556" y="893"/>
                </a:lnTo>
                <a:lnTo>
                  <a:pt x="584" y="870"/>
                </a:lnTo>
                <a:lnTo>
                  <a:pt x="611" y="850"/>
                </a:lnTo>
                <a:lnTo>
                  <a:pt x="637" y="833"/>
                </a:lnTo>
                <a:lnTo>
                  <a:pt x="659" y="818"/>
                </a:lnTo>
                <a:lnTo>
                  <a:pt x="680" y="806"/>
                </a:lnTo>
                <a:lnTo>
                  <a:pt x="686" y="802"/>
                </a:lnTo>
                <a:lnTo>
                  <a:pt x="692" y="800"/>
                </a:lnTo>
                <a:lnTo>
                  <a:pt x="723" y="781"/>
                </a:lnTo>
                <a:lnTo>
                  <a:pt x="756" y="766"/>
                </a:lnTo>
                <a:lnTo>
                  <a:pt x="789" y="757"/>
                </a:lnTo>
                <a:lnTo>
                  <a:pt x="790" y="757"/>
                </a:lnTo>
                <a:lnTo>
                  <a:pt x="853" y="823"/>
                </a:lnTo>
                <a:lnTo>
                  <a:pt x="918" y="758"/>
                </a:lnTo>
                <a:lnTo>
                  <a:pt x="951" y="768"/>
                </a:lnTo>
                <a:lnTo>
                  <a:pt x="983" y="781"/>
                </a:lnTo>
                <a:lnTo>
                  <a:pt x="1014" y="800"/>
                </a:lnTo>
                <a:lnTo>
                  <a:pt x="1020" y="802"/>
                </a:lnTo>
                <a:lnTo>
                  <a:pt x="1027" y="806"/>
                </a:lnTo>
                <a:lnTo>
                  <a:pt x="1047" y="818"/>
                </a:lnTo>
                <a:lnTo>
                  <a:pt x="1070" y="833"/>
                </a:lnTo>
                <a:lnTo>
                  <a:pt x="1096" y="851"/>
                </a:lnTo>
                <a:lnTo>
                  <a:pt x="1123" y="871"/>
                </a:lnTo>
                <a:lnTo>
                  <a:pt x="1151" y="893"/>
                </a:lnTo>
                <a:lnTo>
                  <a:pt x="1179" y="919"/>
                </a:lnTo>
                <a:lnTo>
                  <a:pt x="1209" y="947"/>
                </a:lnTo>
                <a:lnTo>
                  <a:pt x="1237" y="978"/>
                </a:lnTo>
                <a:lnTo>
                  <a:pt x="1263" y="1012"/>
                </a:lnTo>
                <a:lnTo>
                  <a:pt x="1289" y="1049"/>
                </a:lnTo>
                <a:lnTo>
                  <a:pt x="1311" y="1089"/>
                </a:lnTo>
                <a:lnTo>
                  <a:pt x="1329" y="1132"/>
                </a:lnTo>
                <a:lnTo>
                  <a:pt x="1344" y="1178"/>
                </a:lnTo>
                <a:lnTo>
                  <a:pt x="1355" y="1227"/>
                </a:lnTo>
                <a:lnTo>
                  <a:pt x="1361" y="1280"/>
                </a:lnTo>
                <a:lnTo>
                  <a:pt x="1360" y="1336"/>
                </a:lnTo>
                <a:lnTo>
                  <a:pt x="1360" y="1347"/>
                </a:lnTo>
                <a:lnTo>
                  <a:pt x="1359" y="1363"/>
                </a:lnTo>
                <a:lnTo>
                  <a:pt x="1359" y="1382"/>
                </a:lnTo>
                <a:lnTo>
                  <a:pt x="1403" y="1335"/>
                </a:lnTo>
                <a:lnTo>
                  <a:pt x="1442" y="1285"/>
                </a:lnTo>
                <a:lnTo>
                  <a:pt x="1479" y="1232"/>
                </a:lnTo>
                <a:lnTo>
                  <a:pt x="1510" y="1174"/>
                </a:lnTo>
                <a:lnTo>
                  <a:pt x="1535" y="1115"/>
                </a:lnTo>
                <a:lnTo>
                  <a:pt x="1556" y="1053"/>
                </a:lnTo>
                <a:lnTo>
                  <a:pt x="1572" y="989"/>
                </a:lnTo>
                <a:lnTo>
                  <a:pt x="1581" y="921"/>
                </a:lnTo>
                <a:lnTo>
                  <a:pt x="1584" y="854"/>
                </a:lnTo>
                <a:lnTo>
                  <a:pt x="1581" y="779"/>
                </a:lnTo>
                <a:lnTo>
                  <a:pt x="1570" y="706"/>
                </a:lnTo>
                <a:lnTo>
                  <a:pt x="1551" y="636"/>
                </a:lnTo>
                <a:lnTo>
                  <a:pt x="1527" y="569"/>
                </a:lnTo>
                <a:lnTo>
                  <a:pt x="1496" y="505"/>
                </a:lnTo>
                <a:lnTo>
                  <a:pt x="1459" y="445"/>
                </a:lnTo>
                <a:lnTo>
                  <a:pt x="1418" y="388"/>
                </a:lnTo>
                <a:lnTo>
                  <a:pt x="1370" y="337"/>
                </a:lnTo>
                <a:lnTo>
                  <a:pt x="1318" y="289"/>
                </a:lnTo>
                <a:lnTo>
                  <a:pt x="1262" y="247"/>
                </a:lnTo>
                <a:lnTo>
                  <a:pt x="1202" y="210"/>
                </a:lnTo>
                <a:lnTo>
                  <a:pt x="1138" y="180"/>
                </a:lnTo>
                <a:lnTo>
                  <a:pt x="1070" y="155"/>
                </a:lnTo>
                <a:lnTo>
                  <a:pt x="1000" y="137"/>
                </a:lnTo>
                <a:lnTo>
                  <a:pt x="928" y="126"/>
                </a:lnTo>
                <a:lnTo>
                  <a:pt x="853" y="122"/>
                </a:lnTo>
                <a:close/>
                <a:moveTo>
                  <a:pt x="853" y="0"/>
                </a:moveTo>
                <a:lnTo>
                  <a:pt x="935" y="4"/>
                </a:lnTo>
                <a:lnTo>
                  <a:pt x="1015" y="15"/>
                </a:lnTo>
                <a:lnTo>
                  <a:pt x="1092" y="34"/>
                </a:lnTo>
                <a:lnTo>
                  <a:pt x="1167" y="59"/>
                </a:lnTo>
                <a:lnTo>
                  <a:pt x="1238" y="91"/>
                </a:lnTo>
                <a:lnTo>
                  <a:pt x="1306" y="131"/>
                </a:lnTo>
                <a:lnTo>
                  <a:pt x="1368" y="173"/>
                </a:lnTo>
                <a:lnTo>
                  <a:pt x="1429" y="224"/>
                </a:lnTo>
                <a:lnTo>
                  <a:pt x="1483" y="278"/>
                </a:lnTo>
                <a:lnTo>
                  <a:pt x="1532" y="337"/>
                </a:lnTo>
                <a:lnTo>
                  <a:pt x="1576" y="401"/>
                </a:lnTo>
                <a:lnTo>
                  <a:pt x="1614" y="468"/>
                </a:lnTo>
                <a:lnTo>
                  <a:pt x="1646" y="539"/>
                </a:lnTo>
                <a:lnTo>
                  <a:pt x="1672" y="614"/>
                </a:lnTo>
                <a:lnTo>
                  <a:pt x="1691" y="692"/>
                </a:lnTo>
                <a:lnTo>
                  <a:pt x="1702" y="771"/>
                </a:lnTo>
                <a:lnTo>
                  <a:pt x="1706" y="854"/>
                </a:lnTo>
                <a:lnTo>
                  <a:pt x="1702" y="936"/>
                </a:lnTo>
                <a:lnTo>
                  <a:pt x="1691" y="1016"/>
                </a:lnTo>
                <a:lnTo>
                  <a:pt x="1672" y="1093"/>
                </a:lnTo>
                <a:lnTo>
                  <a:pt x="1646" y="1167"/>
                </a:lnTo>
                <a:lnTo>
                  <a:pt x="1614" y="1238"/>
                </a:lnTo>
                <a:lnTo>
                  <a:pt x="1576" y="1305"/>
                </a:lnTo>
                <a:lnTo>
                  <a:pt x="1532" y="1369"/>
                </a:lnTo>
                <a:lnTo>
                  <a:pt x="1483" y="1428"/>
                </a:lnTo>
                <a:lnTo>
                  <a:pt x="1429" y="1483"/>
                </a:lnTo>
                <a:lnTo>
                  <a:pt x="1368" y="1533"/>
                </a:lnTo>
                <a:lnTo>
                  <a:pt x="1306" y="1577"/>
                </a:lnTo>
                <a:lnTo>
                  <a:pt x="1238" y="1615"/>
                </a:lnTo>
                <a:lnTo>
                  <a:pt x="1167" y="1647"/>
                </a:lnTo>
                <a:lnTo>
                  <a:pt x="1092" y="1673"/>
                </a:lnTo>
                <a:lnTo>
                  <a:pt x="1015" y="1691"/>
                </a:lnTo>
                <a:lnTo>
                  <a:pt x="935" y="1703"/>
                </a:lnTo>
                <a:lnTo>
                  <a:pt x="853" y="1707"/>
                </a:lnTo>
                <a:lnTo>
                  <a:pt x="771" y="1703"/>
                </a:lnTo>
                <a:lnTo>
                  <a:pt x="691" y="1691"/>
                </a:lnTo>
                <a:lnTo>
                  <a:pt x="614" y="1673"/>
                </a:lnTo>
                <a:lnTo>
                  <a:pt x="540" y="1647"/>
                </a:lnTo>
                <a:lnTo>
                  <a:pt x="469" y="1615"/>
                </a:lnTo>
                <a:lnTo>
                  <a:pt x="401" y="1577"/>
                </a:lnTo>
                <a:lnTo>
                  <a:pt x="338" y="1533"/>
                </a:lnTo>
                <a:lnTo>
                  <a:pt x="279" y="1483"/>
                </a:lnTo>
                <a:lnTo>
                  <a:pt x="223" y="1428"/>
                </a:lnTo>
                <a:lnTo>
                  <a:pt x="174" y="1369"/>
                </a:lnTo>
                <a:lnTo>
                  <a:pt x="130" y="1305"/>
                </a:lnTo>
                <a:lnTo>
                  <a:pt x="92" y="1238"/>
                </a:lnTo>
                <a:lnTo>
                  <a:pt x="60" y="1167"/>
                </a:lnTo>
                <a:lnTo>
                  <a:pt x="34" y="1093"/>
                </a:lnTo>
                <a:lnTo>
                  <a:pt x="16" y="1016"/>
                </a:lnTo>
                <a:lnTo>
                  <a:pt x="4" y="936"/>
                </a:lnTo>
                <a:lnTo>
                  <a:pt x="0" y="854"/>
                </a:lnTo>
                <a:lnTo>
                  <a:pt x="4" y="771"/>
                </a:lnTo>
                <a:lnTo>
                  <a:pt x="16" y="692"/>
                </a:lnTo>
                <a:lnTo>
                  <a:pt x="34" y="614"/>
                </a:lnTo>
                <a:lnTo>
                  <a:pt x="60" y="539"/>
                </a:lnTo>
                <a:lnTo>
                  <a:pt x="92" y="468"/>
                </a:lnTo>
                <a:lnTo>
                  <a:pt x="130" y="401"/>
                </a:lnTo>
                <a:lnTo>
                  <a:pt x="174" y="337"/>
                </a:lnTo>
                <a:lnTo>
                  <a:pt x="223" y="278"/>
                </a:lnTo>
                <a:lnTo>
                  <a:pt x="279" y="224"/>
                </a:lnTo>
                <a:lnTo>
                  <a:pt x="338" y="173"/>
                </a:lnTo>
                <a:lnTo>
                  <a:pt x="401" y="131"/>
                </a:lnTo>
                <a:lnTo>
                  <a:pt x="469" y="91"/>
                </a:lnTo>
                <a:lnTo>
                  <a:pt x="540" y="59"/>
                </a:lnTo>
                <a:lnTo>
                  <a:pt x="614" y="34"/>
                </a:lnTo>
                <a:lnTo>
                  <a:pt x="691" y="15"/>
                </a:lnTo>
                <a:lnTo>
                  <a:pt x="771" y="4"/>
                </a:lnTo>
                <a:lnTo>
                  <a:pt x="853" y="0"/>
                </a:lnTo>
                <a:lnTo>
                  <a:pt x="853"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9" name="Title 1"/>
          <p:cNvSpPr txBox="1">
            <a:spLocks/>
          </p:cNvSpPr>
          <p:nvPr/>
        </p:nvSpPr>
        <p:spPr>
          <a:xfrm>
            <a:off x="4495800" y="228600"/>
            <a:ext cx="2971800" cy="711081"/>
          </a:xfrm>
          <a:prstGeom prst="rect">
            <a:avLst/>
          </a:prstGeom>
        </p:spPr>
        <p:txBody>
          <a:bodyPr>
            <a:normAutofit/>
          </a:bodyPr>
          <a:lstStyle/>
          <a:p>
            <a:pPr marL="0" marR="0" lvl="0" indent="0" algn="l" defTabSz="1218845" rtl="0" eaLnBrk="1" fontAlgn="auto" latinLnBrk="0" hangingPunct="1">
              <a:lnSpc>
                <a:spcPct val="100000"/>
              </a:lnSpc>
              <a:spcBef>
                <a:spcPct val="0"/>
              </a:spcBef>
              <a:spcAft>
                <a:spcPts val="0"/>
              </a:spcAft>
              <a:buClrTx/>
              <a:buSzTx/>
              <a:buFontTx/>
              <a:buNone/>
              <a:tabLst/>
              <a:defRPr/>
            </a:pPr>
            <a:r>
              <a:rPr kumimoji="0" lang="en-US" sz="3199" b="1" i="0" u="none" strike="noStrike" kern="1200" cap="none" spc="0" normalizeH="0" baseline="0" noProof="0" smtClean="0">
                <a:ln>
                  <a:noFill/>
                </a:ln>
                <a:solidFill>
                  <a:schemeClr val="tx1">
                    <a:lumMod val="65000"/>
                    <a:lumOff val="35000"/>
                  </a:schemeClr>
                </a:solidFill>
                <a:effectLst/>
                <a:uLnTx/>
                <a:uFillTx/>
                <a:latin typeface="+mj-lt"/>
                <a:ea typeface="+mj-ea"/>
                <a:cs typeface="+mj-cs"/>
              </a:rPr>
              <a:t>Import Modules</a:t>
            </a:r>
            <a:endParaRPr kumimoji="0" lang="en-US" sz="3199" b="1" i="0" u="sng" strike="noStrike" kern="1200" cap="none" spc="0" normalizeH="0" baseline="0" noProof="0" dirty="0">
              <a:ln>
                <a:noFill/>
              </a:ln>
              <a:solidFill>
                <a:schemeClr val="tx1"/>
              </a:solidFill>
              <a:effectLst/>
              <a:uLnTx/>
              <a:uFillTx/>
              <a:latin typeface="+mj-lt"/>
              <a:ea typeface="+mj-ea"/>
              <a:cs typeface="+mj-cs"/>
            </a:endParaRPr>
          </a:p>
        </p:txBody>
      </p:sp>
      <p:sp>
        <p:nvSpPr>
          <p:cNvPr id="30" name="Rectangle 29"/>
          <p:cNvSpPr/>
          <p:nvPr/>
        </p:nvSpPr>
        <p:spPr>
          <a:xfrm>
            <a:off x="0" y="6019800"/>
            <a:ext cx="12192000" cy="830997"/>
          </a:xfrm>
          <a:prstGeom prst="rect">
            <a:avLst/>
          </a:prstGeom>
        </p:spPr>
        <p:txBody>
          <a:bodyPr wrap="square">
            <a:spAutoFit/>
          </a:bodyPr>
          <a:lstStyle/>
          <a:p>
            <a:pPr algn="r" fontAlgn="base"/>
            <a:r>
              <a:rPr lang="en-US" dirty="0" smtClean="0"/>
              <a:t>warnings - to manipulate warnings details</a:t>
            </a:r>
          </a:p>
          <a:p>
            <a:pPr algn="r" fontAlgn="base"/>
            <a:r>
              <a:rPr lang="en-US" dirty="0" err="1" smtClean="0"/>
              <a:t>filterwarnings</a:t>
            </a:r>
            <a:r>
              <a:rPr lang="en-US" dirty="0" smtClean="0"/>
              <a:t>('ignore') is to ignore the warnings thrown by the modules (gives clean results)</a:t>
            </a:r>
            <a:endParaRPr lang="en-US" dirty="0"/>
          </a:p>
        </p:txBody>
      </p:sp>
      <p:pic>
        <p:nvPicPr>
          <p:cNvPr id="35" name="Picture 11"/>
          <p:cNvPicPr>
            <a:picLocks noChangeAspect="1" noChangeArrowheads="1"/>
          </p:cNvPicPr>
          <p:nvPr/>
        </p:nvPicPr>
        <p:blipFill>
          <a:blip r:embed="rId8" cstate="print"/>
          <a:srcRect/>
          <a:stretch>
            <a:fillRect/>
          </a:stretch>
        </p:blipFill>
        <p:spPr bwMode="auto">
          <a:xfrm>
            <a:off x="10125929" y="76200"/>
            <a:ext cx="1989871" cy="941374"/>
          </a:xfrm>
          <a:prstGeom prst="rect">
            <a:avLst/>
          </a:prstGeom>
          <a:noFill/>
          <a:ln w="9525">
            <a:noFill/>
            <a:miter lim="800000"/>
            <a:headEnd/>
            <a:tailEnd/>
          </a:ln>
        </p:spPr>
      </p:pic>
    </p:spTree>
    <p:extLst>
      <p:ext uri="{BB962C8B-B14F-4D97-AF65-F5344CB8AC3E}">
        <p14:creationId xmlns:p14="http://schemas.microsoft.com/office/powerpoint/2010/main" xmlns="" val="14946138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7239000" cy="711081"/>
          </a:xfrm>
        </p:spPr>
        <p:txBody>
          <a:bodyPr/>
          <a:lstStyle/>
          <a:p>
            <a:r>
              <a:rPr lang="en-US" b="1" dirty="0" smtClean="0"/>
              <a:t>Dataset Loading (Boston Dataset CSV File)</a:t>
            </a:r>
            <a:endParaRPr lang="en-US" b="1" dirty="0"/>
          </a:p>
        </p:txBody>
      </p:sp>
      <p:pic>
        <p:nvPicPr>
          <p:cNvPr id="1026" name="Picture 2" descr="D:\VISA\USA\NU_MSBA\CLASSES\Subject 5 Machine Learning\Code\Week8Code\FinalProject\Images\1.jpg"/>
          <p:cNvPicPr>
            <a:picLocks noChangeAspect="1" noChangeArrowheads="1"/>
          </p:cNvPicPr>
          <p:nvPr/>
        </p:nvPicPr>
        <p:blipFill>
          <a:blip r:embed="rId2" cstate="print"/>
          <a:srcRect/>
          <a:stretch>
            <a:fillRect/>
          </a:stretch>
        </p:blipFill>
        <p:spPr bwMode="auto">
          <a:xfrm>
            <a:off x="1801812" y="3038475"/>
            <a:ext cx="8637588" cy="2600325"/>
          </a:xfrm>
          <a:prstGeom prst="rect">
            <a:avLst/>
          </a:prstGeom>
          <a:noFill/>
          <a:ln>
            <a:solidFill>
              <a:schemeClr val="tx1"/>
            </a:solidFill>
          </a:ln>
        </p:spPr>
      </p:pic>
      <p:pic>
        <p:nvPicPr>
          <p:cNvPr id="4" name="Picture 2"/>
          <p:cNvPicPr>
            <a:picLocks noGrp="1" noChangeAspect="1" noChangeArrowheads="1"/>
          </p:cNvPicPr>
          <p:nvPr>
            <p:ph idx="1"/>
          </p:nvPr>
        </p:nvPicPr>
        <p:blipFill>
          <a:blip r:embed="rId3" cstate="print"/>
          <a:srcRect/>
          <a:stretch>
            <a:fillRect/>
          </a:stretch>
        </p:blipFill>
        <p:spPr bwMode="auto">
          <a:xfrm>
            <a:off x="685800" y="1295400"/>
            <a:ext cx="10924674" cy="1219200"/>
          </a:xfrm>
          <a:prstGeom prst="rect">
            <a:avLst/>
          </a:prstGeom>
          <a:noFill/>
          <a:ln>
            <a:solidFill>
              <a:schemeClr val="tx1"/>
            </a:solidFill>
          </a:ln>
        </p:spPr>
      </p:pic>
      <p:sp>
        <p:nvSpPr>
          <p:cNvPr id="6" name="Rectangle 5"/>
          <p:cNvSpPr/>
          <p:nvPr/>
        </p:nvSpPr>
        <p:spPr>
          <a:xfrm>
            <a:off x="1524000" y="5939135"/>
            <a:ext cx="9067800" cy="461665"/>
          </a:xfrm>
          <a:prstGeom prst="rect">
            <a:avLst/>
          </a:prstGeom>
          <a:ln>
            <a:solidFill>
              <a:schemeClr val="accent1"/>
            </a:solidFill>
          </a:ln>
        </p:spPr>
        <p:txBody>
          <a:bodyPr wrap="square">
            <a:spAutoFit/>
          </a:bodyPr>
          <a:lstStyle/>
          <a:p>
            <a:pPr fontAlgn="base"/>
            <a:r>
              <a:rPr lang="en-US" dirty="0" smtClean="0"/>
              <a:t>Conclusion :  We have dropped the unnecessary column 'Unnamed : 0'.</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0"/>
            <a:ext cx="3962400" cy="711081"/>
          </a:xfrm>
        </p:spPr>
        <p:txBody>
          <a:bodyPr/>
          <a:lstStyle/>
          <a:p>
            <a:r>
              <a:rPr lang="en-US" b="1" dirty="0" smtClean="0"/>
              <a:t>Statistical Information</a:t>
            </a:r>
            <a:endParaRPr lang="en-US" dirty="0"/>
          </a:p>
        </p:txBody>
      </p:sp>
      <p:pic>
        <p:nvPicPr>
          <p:cNvPr id="2050" name="Picture 2" descr="D:\VISA\USA\NU_MSBA\CLASSES\Subject 5 Machine Learning\Code\Week8Code\FinalProject\Images\2.jpg"/>
          <p:cNvPicPr>
            <a:picLocks noChangeAspect="1" noChangeArrowheads="1"/>
          </p:cNvPicPr>
          <p:nvPr/>
        </p:nvPicPr>
        <p:blipFill>
          <a:blip r:embed="rId2" cstate="print"/>
          <a:srcRect/>
          <a:stretch>
            <a:fillRect/>
          </a:stretch>
        </p:blipFill>
        <p:spPr bwMode="auto">
          <a:xfrm>
            <a:off x="838200" y="1752600"/>
            <a:ext cx="10523538" cy="3705225"/>
          </a:xfrm>
          <a:prstGeom prst="rect">
            <a:avLst/>
          </a:prstGeom>
          <a:noFill/>
          <a:ln>
            <a:solidFill>
              <a:schemeClr val="tx1"/>
            </a:solidFill>
          </a:ln>
        </p:spPr>
      </p:pic>
      <p:pic>
        <p:nvPicPr>
          <p:cNvPr id="4" name="Picture 2"/>
          <p:cNvPicPr>
            <a:picLocks noGrp="1" noChangeAspect="1" noChangeArrowheads="1"/>
          </p:cNvPicPr>
          <p:nvPr>
            <p:ph idx="1"/>
          </p:nvPr>
        </p:nvPicPr>
        <p:blipFill>
          <a:blip r:embed="rId3" cstate="print"/>
          <a:srcRect/>
          <a:stretch>
            <a:fillRect/>
          </a:stretch>
        </p:blipFill>
        <p:spPr bwMode="auto">
          <a:xfrm>
            <a:off x="838200" y="685800"/>
            <a:ext cx="10515600" cy="914400"/>
          </a:xfrm>
          <a:prstGeom prst="rect">
            <a:avLst/>
          </a:prstGeom>
          <a:noFill/>
          <a:ln>
            <a:solidFill>
              <a:schemeClr val="tx1"/>
            </a:solidFill>
          </a:ln>
        </p:spPr>
      </p:pic>
      <p:sp>
        <p:nvSpPr>
          <p:cNvPr id="6" name="Rectangle 5"/>
          <p:cNvSpPr/>
          <p:nvPr/>
        </p:nvSpPr>
        <p:spPr>
          <a:xfrm>
            <a:off x="3962400" y="5562600"/>
            <a:ext cx="3962400" cy="1200329"/>
          </a:xfrm>
          <a:prstGeom prst="rect">
            <a:avLst/>
          </a:prstGeom>
          <a:ln>
            <a:solidFill>
              <a:schemeClr val="accent1"/>
            </a:solidFill>
          </a:ln>
        </p:spPr>
        <p:txBody>
          <a:bodyPr wrap="square">
            <a:spAutoFit/>
          </a:bodyPr>
          <a:lstStyle/>
          <a:p>
            <a:pPr fontAlgn="base"/>
            <a:r>
              <a:rPr lang="en-US" dirty="0" smtClean="0"/>
              <a:t>Conclusion : </a:t>
            </a:r>
          </a:p>
          <a:p>
            <a:pPr fontAlgn="base"/>
            <a:r>
              <a:rPr lang="en-US" dirty="0" smtClean="0"/>
              <a:t>There are no NULL values.</a:t>
            </a:r>
          </a:p>
          <a:p>
            <a:pPr fontAlgn="base"/>
            <a:r>
              <a:rPr lang="en-US" dirty="0" smtClean="0"/>
              <a:t>All other values are adequate.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76200"/>
            <a:ext cx="4495800" cy="711081"/>
          </a:xfrm>
        </p:spPr>
        <p:txBody>
          <a:bodyPr/>
          <a:lstStyle/>
          <a:p>
            <a:r>
              <a:rPr lang="en-US" b="1" dirty="0" smtClean="0"/>
              <a:t>Information of </a:t>
            </a:r>
            <a:r>
              <a:rPr lang="en-US" b="1" dirty="0" err="1" smtClean="0"/>
              <a:t>DataTypes</a:t>
            </a:r>
            <a:endParaRPr lang="en-US" dirty="0"/>
          </a:p>
        </p:txBody>
      </p:sp>
      <p:pic>
        <p:nvPicPr>
          <p:cNvPr id="3075" name="Picture 3" descr="D:\VISA\USA\NU_MSBA\CLASSES\Subject 5 Machine Learning\Code\Week8Code\FinalProject\Images\3.jpg"/>
          <p:cNvPicPr>
            <a:picLocks noChangeAspect="1" noChangeArrowheads="1"/>
          </p:cNvPicPr>
          <p:nvPr/>
        </p:nvPicPr>
        <p:blipFill>
          <a:blip r:embed="rId2" cstate="print"/>
          <a:srcRect/>
          <a:stretch>
            <a:fillRect/>
          </a:stretch>
        </p:blipFill>
        <p:spPr bwMode="auto">
          <a:xfrm>
            <a:off x="2055528" y="1676400"/>
            <a:ext cx="4040472" cy="5029200"/>
          </a:xfrm>
          <a:prstGeom prst="rect">
            <a:avLst/>
          </a:prstGeom>
          <a:noFill/>
          <a:ln>
            <a:solidFill>
              <a:schemeClr val="tx1"/>
            </a:solidFill>
          </a:ln>
        </p:spPr>
      </p:pic>
      <p:pic>
        <p:nvPicPr>
          <p:cNvPr id="3074" name="Picture 2"/>
          <p:cNvPicPr>
            <a:picLocks noGrp="1" noChangeAspect="1" noChangeArrowheads="1"/>
          </p:cNvPicPr>
          <p:nvPr>
            <p:ph idx="1"/>
          </p:nvPr>
        </p:nvPicPr>
        <p:blipFill>
          <a:blip r:embed="rId3" cstate="print"/>
          <a:srcRect/>
          <a:stretch>
            <a:fillRect/>
          </a:stretch>
        </p:blipFill>
        <p:spPr bwMode="auto">
          <a:xfrm>
            <a:off x="1219199" y="838200"/>
            <a:ext cx="9592647" cy="695325"/>
          </a:xfrm>
          <a:prstGeom prst="rect">
            <a:avLst/>
          </a:prstGeom>
          <a:noFill/>
          <a:ln>
            <a:solidFill>
              <a:schemeClr val="tx1"/>
            </a:solidFill>
          </a:ln>
        </p:spPr>
      </p:pic>
      <p:sp>
        <p:nvSpPr>
          <p:cNvPr id="6" name="Rectangle 5"/>
          <p:cNvSpPr/>
          <p:nvPr/>
        </p:nvSpPr>
        <p:spPr>
          <a:xfrm>
            <a:off x="6400800" y="3200400"/>
            <a:ext cx="4800600" cy="2308324"/>
          </a:xfrm>
          <a:prstGeom prst="rect">
            <a:avLst/>
          </a:prstGeom>
          <a:ln>
            <a:solidFill>
              <a:schemeClr val="accent1"/>
            </a:solidFill>
          </a:ln>
        </p:spPr>
        <p:txBody>
          <a:bodyPr wrap="square">
            <a:spAutoFit/>
          </a:bodyPr>
          <a:lstStyle/>
          <a:p>
            <a:pPr fontAlgn="base"/>
            <a:r>
              <a:rPr lang="en-US" dirty="0" smtClean="0"/>
              <a:t>Conclusion : </a:t>
            </a:r>
          </a:p>
          <a:p>
            <a:pPr fontAlgn="base">
              <a:buFont typeface="Arial" pitchFamily="34" charset="0"/>
              <a:buChar char="•"/>
            </a:pPr>
            <a:r>
              <a:rPr lang="en-US" dirty="0" smtClean="0"/>
              <a:t>All the columns are in numerical </a:t>
            </a:r>
            <a:r>
              <a:rPr lang="en-US" dirty="0" err="1" smtClean="0"/>
              <a:t>datatype</a:t>
            </a:r>
            <a:r>
              <a:rPr lang="en-US" dirty="0" smtClean="0"/>
              <a:t>.</a:t>
            </a:r>
          </a:p>
          <a:p>
            <a:pPr fontAlgn="base">
              <a:buFont typeface="Arial" pitchFamily="34" charset="0"/>
              <a:buChar char="•"/>
            </a:pPr>
            <a:r>
              <a:rPr lang="en-US" dirty="0" smtClean="0"/>
              <a:t>We will create new categorical columns using the existing columns later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304800"/>
            <a:ext cx="4191000" cy="711081"/>
          </a:xfrm>
        </p:spPr>
        <p:txBody>
          <a:bodyPr/>
          <a:lstStyle/>
          <a:p>
            <a:r>
              <a:rPr lang="en-US" b="1" dirty="0" smtClean="0"/>
              <a:t>Dataset - Preprocessing</a:t>
            </a:r>
            <a:endParaRPr lang="en-US" dirty="0"/>
          </a:p>
        </p:txBody>
      </p:sp>
      <p:pic>
        <p:nvPicPr>
          <p:cNvPr id="4098" name="Picture 2" descr="D:\VISA\USA\NU_MSBA\CLASSES\Subject 5 Machine Learning\Code\Week8Code\FinalProject\Images\4.jpg"/>
          <p:cNvPicPr>
            <a:picLocks noChangeAspect="1" noChangeArrowheads="1"/>
          </p:cNvPicPr>
          <p:nvPr/>
        </p:nvPicPr>
        <p:blipFill>
          <a:blip r:embed="rId2" cstate="print"/>
          <a:srcRect/>
          <a:stretch>
            <a:fillRect/>
          </a:stretch>
        </p:blipFill>
        <p:spPr bwMode="auto">
          <a:xfrm>
            <a:off x="2514600" y="2133600"/>
            <a:ext cx="1828800" cy="4448114"/>
          </a:xfrm>
          <a:prstGeom prst="rect">
            <a:avLst/>
          </a:prstGeom>
          <a:noFill/>
          <a:ln>
            <a:solidFill>
              <a:schemeClr val="tx1"/>
            </a:solidFill>
          </a:ln>
        </p:spPr>
      </p:pic>
      <p:pic>
        <p:nvPicPr>
          <p:cNvPr id="4" name="Picture 2"/>
          <p:cNvPicPr>
            <a:picLocks noChangeAspect="1" noChangeArrowheads="1"/>
          </p:cNvPicPr>
          <p:nvPr/>
        </p:nvPicPr>
        <p:blipFill>
          <a:blip r:embed="rId3" cstate="print"/>
          <a:srcRect/>
          <a:stretch>
            <a:fillRect/>
          </a:stretch>
        </p:blipFill>
        <p:spPr bwMode="auto">
          <a:xfrm>
            <a:off x="609600" y="1076325"/>
            <a:ext cx="10838842" cy="752475"/>
          </a:xfrm>
          <a:prstGeom prst="rect">
            <a:avLst/>
          </a:prstGeom>
          <a:noFill/>
          <a:ln>
            <a:solidFill>
              <a:schemeClr val="tx1"/>
            </a:solidFill>
          </a:ln>
        </p:spPr>
      </p:pic>
      <p:sp>
        <p:nvSpPr>
          <p:cNvPr id="6" name="Rectangle 5"/>
          <p:cNvSpPr/>
          <p:nvPr/>
        </p:nvSpPr>
        <p:spPr>
          <a:xfrm>
            <a:off x="5334000" y="3962400"/>
            <a:ext cx="5290166" cy="461665"/>
          </a:xfrm>
          <a:prstGeom prst="rect">
            <a:avLst/>
          </a:prstGeom>
          <a:ln>
            <a:solidFill>
              <a:schemeClr val="accent1"/>
            </a:solidFill>
          </a:ln>
        </p:spPr>
        <p:txBody>
          <a:bodyPr wrap="none">
            <a:spAutoFit/>
          </a:bodyPr>
          <a:lstStyle/>
          <a:p>
            <a:pPr fontAlgn="base"/>
            <a:r>
              <a:rPr lang="en-US" dirty="0" smtClean="0"/>
              <a:t>Conclusion : No NULL values were found.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28600"/>
            <a:ext cx="4495800" cy="711081"/>
          </a:xfrm>
        </p:spPr>
        <p:txBody>
          <a:bodyPr/>
          <a:lstStyle/>
          <a:p>
            <a:r>
              <a:rPr lang="en-US" b="1" dirty="0" smtClean="0"/>
              <a:t>Exploratory Data Analysis</a:t>
            </a:r>
            <a:endParaRPr lang="en-US" dirty="0"/>
          </a:p>
        </p:txBody>
      </p:sp>
      <p:sp>
        <p:nvSpPr>
          <p:cNvPr id="3" name="Content Placeholder 2"/>
          <p:cNvSpPr>
            <a:spLocks noGrp="1"/>
          </p:cNvSpPr>
          <p:nvPr>
            <p:ph idx="1"/>
          </p:nvPr>
        </p:nvSpPr>
        <p:spPr>
          <a:xfrm>
            <a:off x="2057400" y="914401"/>
            <a:ext cx="8305800" cy="457200"/>
          </a:xfrm>
        </p:spPr>
        <p:txBody>
          <a:bodyPr>
            <a:normAutofit/>
          </a:bodyPr>
          <a:lstStyle/>
          <a:p>
            <a:r>
              <a:rPr lang="en-US" sz="2400" dirty="0" smtClean="0"/>
              <a:t>Let us create box plots for all columns to identify the outliers. </a:t>
            </a:r>
            <a:endParaRPr lang="en-US" sz="2400" dirty="0"/>
          </a:p>
        </p:txBody>
      </p:sp>
      <p:pic>
        <p:nvPicPr>
          <p:cNvPr id="5122" name="Picture 2" descr="D:\VISA\USA\NU_MSBA\CLASSES\Subject 5 Machine Learning\Code\Week8Code\FinalProject\Images\5.jpg"/>
          <p:cNvPicPr>
            <a:picLocks noChangeAspect="1" noChangeArrowheads="1"/>
          </p:cNvPicPr>
          <p:nvPr/>
        </p:nvPicPr>
        <p:blipFill>
          <a:blip r:embed="rId2" cstate="print"/>
          <a:srcRect/>
          <a:stretch>
            <a:fillRect/>
          </a:stretch>
        </p:blipFill>
        <p:spPr bwMode="auto">
          <a:xfrm>
            <a:off x="990600" y="1481692"/>
            <a:ext cx="10274926" cy="5147708"/>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28600"/>
            <a:ext cx="5105400" cy="711081"/>
          </a:xfrm>
        </p:spPr>
        <p:txBody>
          <a:bodyPr>
            <a:normAutofit fontScale="90000"/>
          </a:bodyPr>
          <a:lstStyle/>
          <a:p>
            <a:r>
              <a:rPr lang="en-US" b="1" dirty="0" smtClean="0"/>
              <a:t>Exploratory Data Analysis (EDA)</a:t>
            </a:r>
            <a:endParaRPr lang="en-US" dirty="0"/>
          </a:p>
        </p:txBody>
      </p:sp>
      <p:sp>
        <p:nvSpPr>
          <p:cNvPr id="3" name="Content Placeholder 2"/>
          <p:cNvSpPr>
            <a:spLocks noGrp="1"/>
          </p:cNvSpPr>
          <p:nvPr>
            <p:ph idx="1"/>
          </p:nvPr>
        </p:nvSpPr>
        <p:spPr>
          <a:xfrm>
            <a:off x="609600" y="1828800"/>
            <a:ext cx="10972801" cy="2971800"/>
          </a:xfrm>
          <a:noFill/>
          <a:ln>
            <a:solidFill>
              <a:schemeClr val="accent1"/>
            </a:solidFill>
          </a:ln>
        </p:spPr>
        <p:txBody>
          <a:bodyPr>
            <a:normAutofit/>
          </a:bodyPr>
          <a:lstStyle/>
          <a:p>
            <a:pPr fontAlgn="base"/>
            <a:r>
              <a:rPr lang="en-US" sz="2400" dirty="0" smtClean="0"/>
              <a:t>In the graph, the dots represent the </a:t>
            </a:r>
            <a:r>
              <a:rPr lang="en-US" sz="2400" b="1" dirty="0" smtClean="0"/>
              <a:t>outliers</a:t>
            </a:r>
            <a:r>
              <a:rPr lang="en-US" sz="2400" dirty="0" smtClean="0"/>
              <a:t>. </a:t>
            </a:r>
          </a:p>
          <a:p>
            <a:pPr fontAlgn="base"/>
            <a:r>
              <a:rPr lang="en-US" sz="2400" dirty="0" smtClean="0"/>
              <a:t>‘</a:t>
            </a:r>
            <a:r>
              <a:rPr lang="en-US" sz="2400" dirty="0" err="1" smtClean="0"/>
              <a:t>Crim</a:t>
            </a:r>
            <a:r>
              <a:rPr lang="en-US" sz="2400" dirty="0" smtClean="0"/>
              <a:t>’, ‘</a:t>
            </a:r>
            <a:r>
              <a:rPr lang="en-US" sz="2400" dirty="0" err="1" smtClean="0"/>
              <a:t>zn</a:t>
            </a:r>
            <a:r>
              <a:rPr lang="en-US" sz="2400" dirty="0" smtClean="0"/>
              <a:t>’, ‘black’ has so many outliers and does not follow the normal distribution.</a:t>
            </a:r>
          </a:p>
          <a:p>
            <a:pPr fontAlgn="base"/>
            <a:r>
              <a:rPr lang="en-US" sz="2400" dirty="0" smtClean="0"/>
              <a:t>The column containing many outliers does not follow the normal distribution.</a:t>
            </a:r>
          </a:p>
          <a:p>
            <a:pPr fontAlgn="base"/>
            <a:r>
              <a:rPr lang="en-US" sz="2400" dirty="0" smtClean="0"/>
              <a:t>We can minimize outliers with log transformation or min max normalization</a:t>
            </a:r>
          </a:p>
          <a:p>
            <a:pPr fontAlgn="base"/>
            <a:r>
              <a:rPr lang="en-US" sz="2400" dirty="0" smtClean="0"/>
              <a:t>We can also drop the column which contains outliers (or) we can delete the rows which contains the same.</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505200" y="152400"/>
            <a:ext cx="5105399" cy="711081"/>
          </a:xfrm>
        </p:spPr>
        <p:txBody>
          <a:bodyPr>
            <a:normAutofit fontScale="90000"/>
          </a:bodyPr>
          <a:lstStyle/>
          <a:p>
            <a:r>
              <a:rPr lang="en-US" b="1" dirty="0" smtClean="0"/>
              <a:t>Exploratory Data Analysis (EDA)</a:t>
            </a:r>
            <a:endParaRPr lang="en-US" dirty="0"/>
          </a:p>
        </p:txBody>
      </p:sp>
      <p:sp>
        <p:nvSpPr>
          <p:cNvPr id="3" name="Content Placeholder 2"/>
          <p:cNvSpPr>
            <a:spLocks noGrp="1"/>
          </p:cNvSpPr>
          <p:nvPr>
            <p:ph idx="1"/>
          </p:nvPr>
        </p:nvSpPr>
        <p:spPr/>
        <p:txBody>
          <a:bodyPr/>
          <a:lstStyle/>
          <a:p>
            <a:endParaRPr lang="en-US"/>
          </a:p>
        </p:txBody>
      </p:sp>
      <p:pic>
        <p:nvPicPr>
          <p:cNvPr id="6146" name="Picture 2" descr="D:\VISA\USA\NU_MSBA\CLASSES\Subject 5 Machine Learning\Code\Week8Code\FinalProject\Images\6.jpg"/>
          <p:cNvPicPr>
            <a:picLocks noChangeAspect="1" noChangeArrowheads="1"/>
          </p:cNvPicPr>
          <p:nvPr/>
        </p:nvPicPr>
        <p:blipFill>
          <a:blip r:embed="rId3" cstate="print"/>
          <a:srcRect/>
          <a:stretch>
            <a:fillRect/>
          </a:stretch>
        </p:blipFill>
        <p:spPr bwMode="auto">
          <a:xfrm>
            <a:off x="304800" y="990600"/>
            <a:ext cx="11541427" cy="5791200"/>
          </a:xfrm>
          <a:prstGeom prst="rect">
            <a:avLst/>
          </a:prstGeom>
          <a:noFill/>
          <a:ln>
            <a:solidFill>
              <a:schemeClr val="tx1"/>
            </a:solid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9448800" cy="711081"/>
          </a:xfrm>
        </p:spPr>
        <p:txBody>
          <a:bodyPr>
            <a:normAutofit fontScale="90000"/>
          </a:bodyPr>
          <a:lstStyle/>
          <a:p>
            <a:r>
              <a:rPr lang="en-US" b="1" dirty="0" smtClean="0"/>
              <a:t>Exploratory Data Analysis (EDA) </a:t>
            </a:r>
            <a:r>
              <a:rPr lang="en-US" sz="3200" b="1" dirty="0" smtClean="0"/>
              <a:t>Min-Max Normalization.</a:t>
            </a:r>
            <a:endParaRPr lang="en-US" b="1" dirty="0"/>
          </a:p>
        </p:txBody>
      </p:sp>
      <p:sp>
        <p:nvSpPr>
          <p:cNvPr id="3" name="Content Placeholder 2"/>
          <p:cNvSpPr>
            <a:spLocks noGrp="1"/>
          </p:cNvSpPr>
          <p:nvPr>
            <p:ph idx="1"/>
          </p:nvPr>
        </p:nvSpPr>
        <p:spPr>
          <a:xfrm>
            <a:off x="609600" y="838201"/>
            <a:ext cx="10972801" cy="2438400"/>
          </a:xfrm>
          <a:ln>
            <a:solidFill>
              <a:schemeClr val="accent1"/>
            </a:solidFill>
          </a:ln>
        </p:spPr>
        <p:txBody>
          <a:bodyPr/>
          <a:lstStyle/>
          <a:p>
            <a:pPr fontAlgn="base"/>
            <a:r>
              <a:rPr lang="en-US" sz="2400" dirty="0" smtClean="0"/>
              <a:t>We can observe right skewed and left skewed graphs for '</a:t>
            </a:r>
            <a:r>
              <a:rPr lang="en-US" sz="2400" dirty="0" err="1" smtClean="0"/>
              <a:t>crim</a:t>
            </a:r>
            <a:r>
              <a:rPr lang="en-US" sz="2400" dirty="0" smtClean="0"/>
              <a:t>', '</a:t>
            </a:r>
            <a:r>
              <a:rPr lang="en-US" sz="2400" dirty="0" err="1" smtClean="0"/>
              <a:t>zn</a:t>
            </a:r>
            <a:r>
              <a:rPr lang="en-US" sz="2400" dirty="0" smtClean="0"/>
              <a:t>', 'tax', and 'black'.</a:t>
            </a:r>
          </a:p>
          <a:p>
            <a:pPr fontAlgn="base"/>
            <a:r>
              <a:rPr lang="en-US" sz="2400" dirty="0" smtClean="0"/>
              <a:t>Therefore, we need to normalize these data</a:t>
            </a:r>
            <a:r>
              <a:rPr lang="en-US" dirty="0" smtClean="0"/>
              <a:t>.</a:t>
            </a:r>
          </a:p>
          <a:p>
            <a:pPr fontAlgn="base"/>
            <a:r>
              <a:rPr lang="en-US" sz="2400" dirty="0" smtClean="0"/>
              <a:t>We will create the column list for the 4 columns and use Min-Max Normalization.</a:t>
            </a:r>
          </a:p>
          <a:p>
            <a:pPr fontAlgn="base"/>
            <a:r>
              <a:rPr lang="en-US" sz="2400" dirty="0" smtClean="0"/>
              <a:t>The last line shows the formula for min-max normalization.</a:t>
            </a:r>
          </a:p>
          <a:p>
            <a:pPr fontAlgn="base"/>
            <a:endParaRPr lang="en-US" sz="2400" dirty="0" smtClean="0"/>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371600" y="3429000"/>
            <a:ext cx="9328150" cy="1981200"/>
          </a:xfrm>
          <a:prstGeom prst="rect">
            <a:avLst/>
          </a:prstGeom>
          <a:noFill/>
          <a:ln w="9525">
            <a:solidFill>
              <a:schemeClr val="accent1"/>
            </a:solidFill>
            <a:miter lim="800000"/>
            <a:headEnd/>
            <a:tailEnd/>
          </a:ln>
        </p:spPr>
      </p:pic>
      <p:sp>
        <p:nvSpPr>
          <p:cNvPr id="6" name="Rectangle 5"/>
          <p:cNvSpPr/>
          <p:nvPr/>
        </p:nvSpPr>
        <p:spPr>
          <a:xfrm>
            <a:off x="838200" y="5562600"/>
            <a:ext cx="10515600" cy="1200329"/>
          </a:xfrm>
          <a:prstGeom prst="rect">
            <a:avLst/>
          </a:prstGeom>
          <a:ln>
            <a:solidFill>
              <a:schemeClr val="accent1"/>
            </a:solidFill>
          </a:ln>
        </p:spPr>
        <p:txBody>
          <a:bodyPr wrap="square">
            <a:spAutoFit/>
          </a:bodyPr>
          <a:lstStyle/>
          <a:p>
            <a:pPr fontAlgn="base">
              <a:buFont typeface="Arial" pitchFamily="34" charset="0"/>
              <a:buChar char="•"/>
            </a:pPr>
            <a:r>
              <a:rPr lang="en-US" dirty="0" smtClean="0">
                <a:latin typeface="+mj-lt"/>
              </a:rPr>
              <a:t>Now the range of these columns is between 0 to 1.</a:t>
            </a:r>
          </a:p>
          <a:p>
            <a:pPr fontAlgn="base">
              <a:buFont typeface="Arial" pitchFamily="34" charset="0"/>
              <a:buChar char="•"/>
            </a:pPr>
            <a:r>
              <a:rPr lang="en-US" dirty="0" smtClean="0">
                <a:latin typeface="+mj-lt"/>
              </a:rPr>
              <a:t>Min-Max Normalization transformed the maximum value as '1' and the minimum value as '0'.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03319"/>
            <a:ext cx="4267200" cy="711081"/>
          </a:xfrm>
        </p:spPr>
        <p:txBody>
          <a:bodyPr/>
          <a:lstStyle/>
          <a:p>
            <a:r>
              <a:rPr lang="en-US" b="1" dirty="0" smtClean="0"/>
              <a:t>Min-Max Normalization</a:t>
            </a:r>
            <a:endParaRPr lang="en-US" dirty="0"/>
          </a:p>
        </p:txBody>
      </p:sp>
      <p:sp>
        <p:nvSpPr>
          <p:cNvPr id="3" name="Content Placeholder 2"/>
          <p:cNvSpPr>
            <a:spLocks noGrp="1"/>
          </p:cNvSpPr>
          <p:nvPr>
            <p:ph idx="1"/>
          </p:nvPr>
        </p:nvSpPr>
        <p:spPr/>
        <p:txBody>
          <a:bodyPr/>
          <a:lstStyle/>
          <a:p>
            <a:endParaRPr lang="en-US"/>
          </a:p>
        </p:txBody>
      </p:sp>
      <p:pic>
        <p:nvPicPr>
          <p:cNvPr id="7170" name="Picture 2" descr="D:\VISA\USA\NU_MSBA\CLASSES\Subject 5 Machine Learning\Code\Week8Code\FinalProject\Images\7.jpg"/>
          <p:cNvPicPr>
            <a:picLocks noChangeAspect="1" noChangeArrowheads="1"/>
          </p:cNvPicPr>
          <p:nvPr/>
        </p:nvPicPr>
        <p:blipFill>
          <a:blip r:embed="rId2" cstate="print"/>
          <a:srcRect/>
          <a:stretch>
            <a:fillRect/>
          </a:stretch>
        </p:blipFill>
        <p:spPr bwMode="auto">
          <a:xfrm>
            <a:off x="334962" y="1023410"/>
            <a:ext cx="11476038" cy="5758390"/>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a:off x="4348404" y="3123505"/>
            <a:ext cx="3652101" cy="467520"/>
          </a:xfrm>
          <a:prstGeom prst="ellipse">
            <a:avLst/>
          </a:prstGeom>
          <a:gradFill flip="none" rotWithShape="1">
            <a:gsLst>
              <a:gs pos="0">
                <a:sysClr val="windowText" lastClr="000000">
                  <a:lumMod val="85000"/>
                  <a:lumOff val="15000"/>
                </a:sysClr>
              </a:gs>
              <a:gs pos="100000">
                <a:schemeClr val="tx1">
                  <a:alpha val="0"/>
                </a:schemeClr>
              </a:gs>
            </a:gsLst>
            <a:path path="shape">
              <a:fillToRect l="50000" t="50000" r="50000" b="50000"/>
            </a:path>
            <a:tileRect/>
          </a:gradFill>
          <a:ln w="25400" cap="flat" cmpd="sng" algn="ctr">
            <a:noFill/>
            <a:prstDash val="solid"/>
          </a:ln>
          <a:effectLst/>
        </p:spPr>
        <p:txBody>
          <a:bodyPr rtlCol="0" anchor="ctr"/>
          <a:lstStyle/>
          <a:p>
            <a:pPr algn="ctr" defTabSz="914126">
              <a:defRPr/>
            </a:pPr>
            <a:endParaRPr lang="en-US" sz="1799" kern="0">
              <a:solidFill>
                <a:sysClr val="window" lastClr="FFFFFF"/>
              </a:solidFill>
            </a:endParaRPr>
          </a:p>
        </p:txBody>
      </p:sp>
      <p:sp>
        <p:nvSpPr>
          <p:cNvPr id="59" name="Oval 58"/>
          <p:cNvSpPr/>
          <p:nvPr/>
        </p:nvSpPr>
        <p:spPr>
          <a:xfrm>
            <a:off x="8244492" y="2590245"/>
            <a:ext cx="2743877" cy="386380"/>
          </a:xfrm>
          <a:prstGeom prst="ellipse">
            <a:avLst/>
          </a:prstGeom>
          <a:gradFill flip="none" rotWithShape="1">
            <a:gsLst>
              <a:gs pos="0">
                <a:sysClr val="windowText" lastClr="000000">
                  <a:lumMod val="85000"/>
                  <a:lumOff val="15000"/>
                </a:sysClr>
              </a:gs>
              <a:gs pos="100000">
                <a:schemeClr val="tx1">
                  <a:alpha val="0"/>
                </a:schemeClr>
              </a:gs>
            </a:gsLst>
            <a:path path="shape">
              <a:fillToRect l="50000" t="50000" r="50000" b="50000"/>
            </a:path>
            <a:tileRect/>
          </a:gradFill>
          <a:ln w="25400" cap="flat" cmpd="sng" algn="ctr">
            <a:noFill/>
            <a:prstDash val="solid"/>
          </a:ln>
          <a:effectLst/>
        </p:spPr>
        <p:txBody>
          <a:bodyPr rtlCol="0" anchor="ctr"/>
          <a:lstStyle/>
          <a:p>
            <a:pPr algn="ctr" defTabSz="914126">
              <a:defRPr/>
            </a:pPr>
            <a:endParaRPr lang="en-US" sz="1799" kern="0">
              <a:solidFill>
                <a:sysClr val="window" lastClr="FFFFFF"/>
              </a:solidFill>
            </a:endParaRPr>
          </a:p>
        </p:txBody>
      </p:sp>
      <p:sp>
        <p:nvSpPr>
          <p:cNvPr id="47" name="Oval 46"/>
          <p:cNvSpPr/>
          <p:nvPr/>
        </p:nvSpPr>
        <p:spPr>
          <a:xfrm>
            <a:off x="1220471" y="2590245"/>
            <a:ext cx="2743877" cy="386380"/>
          </a:xfrm>
          <a:prstGeom prst="ellipse">
            <a:avLst/>
          </a:prstGeom>
          <a:gradFill flip="none" rotWithShape="1">
            <a:gsLst>
              <a:gs pos="0">
                <a:sysClr val="windowText" lastClr="000000">
                  <a:lumMod val="85000"/>
                  <a:lumOff val="15000"/>
                </a:sysClr>
              </a:gs>
              <a:gs pos="100000">
                <a:schemeClr val="tx1">
                  <a:alpha val="0"/>
                </a:schemeClr>
              </a:gs>
            </a:gsLst>
            <a:path path="shape">
              <a:fillToRect l="50000" t="50000" r="50000" b="50000"/>
            </a:path>
            <a:tileRect/>
          </a:gradFill>
          <a:ln w="25400" cap="flat" cmpd="sng" algn="ctr">
            <a:noFill/>
            <a:prstDash val="solid"/>
          </a:ln>
          <a:effectLst/>
        </p:spPr>
        <p:txBody>
          <a:bodyPr rtlCol="0" anchor="ctr"/>
          <a:lstStyle/>
          <a:p>
            <a:pPr algn="ctr" defTabSz="914126">
              <a:defRPr/>
            </a:pPr>
            <a:endParaRPr lang="en-US" sz="1799" kern="0">
              <a:solidFill>
                <a:sysClr val="window" lastClr="FFFFFF"/>
              </a:solidFill>
            </a:endParaRPr>
          </a:p>
        </p:txBody>
      </p:sp>
      <p:sp>
        <p:nvSpPr>
          <p:cNvPr id="2" name="Title 1"/>
          <p:cNvSpPr>
            <a:spLocks noGrp="1"/>
          </p:cNvSpPr>
          <p:nvPr>
            <p:ph type="title"/>
          </p:nvPr>
        </p:nvSpPr>
        <p:spPr>
          <a:xfrm>
            <a:off x="609600" y="0"/>
            <a:ext cx="10972801" cy="715961"/>
          </a:xfrm>
        </p:spPr>
        <p:txBody>
          <a:bodyPr>
            <a:normAutofit/>
          </a:bodyPr>
          <a:lstStyle/>
          <a:p>
            <a:pPr algn="ctr"/>
            <a:r>
              <a:rPr lang="en-US" sz="3600" b="1" dirty="0" smtClean="0"/>
              <a:t>Why House-Price Prediction?</a:t>
            </a:r>
            <a:endParaRPr lang="en-US" sz="3600" b="1" dirty="0"/>
          </a:p>
        </p:txBody>
      </p:sp>
      <p:grpSp>
        <p:nvGrpSpPr>
          <p:cNvPr id="3" name="Group 43"/>
          <p:cNvGrpSpPr/>
          <p:nvPr/>
        </p:nvGrpSpPr>
        <p:grpSpPr>
          <a:xfrm>
            <a:off x="8222045" y="990461"/>
            <a:ext cx="2795016" cy="2795016"/>
            <a:chOff x="2683249" y="1825999"/>
            <a:chExt cx="2181785" cy="2181785"/>
          </a:xfrm>
          <a:scene3d>
            <a:camera prst="perspectiveRelaxed">
              <a:rot lat="16800000" lon="0" rev="0"/>
            </a:camera>
            <a:lightRig rig="balanced" dir="t">
              <a:rot lat="0" lon="0" rev="4200000"/>
            </a:lightRig>
          </a:scene3d>
        </p:grpSpPr>
        <p:sp>
          <p:nvSpPr>
            <p:cNvPr id="28" name="Oval 27"/>
            <p:cNvSpPr/>
            <p:nvPr/>
          </p:nvSpPr>
          <p:spPr>
            <a:xfrm>
              <a:off x="2683249" y="1825999"/>
              <a:ext cx="2181785" cy="2181785"/>
            </a:xfrm>
            <a:prstGeom prst="ellipse">
              <a:avLst/>
            </a:prstGeom>
            <a:solidFill>
              <a:schemeClr val="accent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9" name="Oval 28"/>
            <p:cNvSpPr/>
            <p:nvPr/>
          </p:nvSpPr>
          <p:spPr>
            <a:xfrm>
              <a:off x="2892519" y="2035269"/>
              <a:ext cx="1763245" cy="1763245"/>
            </a:xfrm>
            <a:prstGeom prst="ellipse">
              <a:avLst/>
            </a:prstGeom>
            <a:solidFill>
              <a:schemeClr val="bg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0" name="Oval 29"/>
            <p:cNvSpPr/>
            <p:nvPr/>
          </p:nvSpPr>
          <p:spPr>
            <a:xfrm>
              <a:off x="3140169" y="2282919"/>
              <a:ext cx="1267945" cy="1267945"/>
            </a:xfrm>
            <a:prstGeom prst="ellipse">
              <a:avLst/>
            </a:prstGeom>
            <a:solidFill>
              <a:schemeClr val="accent1">
                <a:lumMod val="60000"/>
                <a:lumOff val="40000"/>
              </a:schemeClr>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1" name="Oval 30"/>
            <p:cNvSpPr/>
            <p:nvPr/>
          </p:nvSpPr>
          <p:spPr>
            <a:xfrm>
              <a:off x="3355041" y="2497791"/>
              <a:ext cx="838200" cy="838200"/>
            </a:xfrm>
            <a:prstGeom prst="ellipse">
              <a:avLst/>
            </a:prstGeom>
            <a:solidFill>
              <a:schemeClr val="bg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3" name="Oval 32"/>
            <p:cNvSpPr/>
            <p:nvPr/>
          </p:nvSpPr>
          <p:spPr>
            <a:xfrm>
              <a:off x="3545541" y="2688291"/>
              <a:ext cx="457200" cy="457200"/>
            </a:xfrm>
            <a:prstGeom prst="ellipse">
              <a:avLst/>
            </a:prstGeom>
            <a:solidFill>
              <a:schemeClr val="accent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grpSp>
        <p:nvGrpSpPr>
          <p:cNvPr id="4" name="Group 40"/>
          <p:cNvGrpSpPr/>
          <p:nvPr/>
        </p:nvGrpSpPr>
        <p:grpSpPr>
          <a:xfrm>
            <a:off x="8115245" y="3130819"/>
            <a:ext cx="3008616" cy="1821010"/>
            <a:chOff x="7199812" y="1714251"/>
            <a:chExt cx="3009400" cy="1821484"/>
          </a:xfrm>
        </p:grpSpPr>
        <p:sp>
          <p:nvSpPr>
            <p:cNvPr id="42" name="TextBox 41"/>
            <p:cNvSpPr txBox="1"/>
            <p:nvPr/>
          </p:nvSpPr>
          <p:spPr>
            <a:xfrm>
              <a:off x="7661516" y="1714251"/>
              <a:ext cx="2085993" cy="707814"/>
            </a:xfrm>
            <a:prstGeom prst="rect">
              <a:avLst/>
            </a:prstGeom>
            <a:noFill/>
          </p:spPr>
          <p:txBody>
            <a:bodyPr wrap="square" rtlCol="0" anchor="ctr">
              <a:spAutoFit/>
            </a:bodyPr>
            <a:lstStyle/>
            <a:p>
              <a:pPr algn="ctr"/>
              <a:r>
                <a:rPr lang="en-US" sz="1999" b="1" dirty="0" smtClean="0">
                  <a:solidFill>
                    <a:schemeClr val="accent6"/>
                  </a:solidFill>
                  <a:latin typeface="Arial" pitchFamily="34" charset="0"/>
                  <a:cs typeface="Arial" pitchFamily="34" charset="0"/>
                </a:rPr>
                <a:t>Real Estate Agents:</a:t>
              </a:r>
              <a:endParaRPr lang="en-US" sz="1999" b="1" dirty="0">
                <a:solidFill>
                  <a:schemeClr val="accent6"/>
                </a:solidFill>
                <a:latin typeface="Arial" pitchFamily="34" charset="0"/>
                <a:cs typeface="Arial" pitchFamily="34" charset="0"/>
              </a:endParaRPr>
            </a:p>
          </p:txBody>
        </p:sp>
        <p:sp>
          <p:nvSpPr>
            <p:cNvPr id="43" name="Rectangle 42"/>
            <p:cNvSpPr/>
            <p:nvPr/>
          </p:nvSpPr>
          <p:spPr>
            <a:xfrm>
              <a:off x="7199812" y="2316535"/>
              <a:ext cx="3009400" cy="1219200"/>
            </a:xfrm>
            <a:prstGeom prst="rect">
              <a:avLst/>
            </a:prstGeom>
            <a:noFill/>
            <a:ln w="12700" cap="flat" cmpd="sng" algn="ctr">
              <a:noFill/>
              <a:prstDash val="solid"/>
            </a:ln>
            <a:effectLst/>
          </p:spPr>
          <p:txBody>
            <a:bodyPr lIns="91416" tIns="0" rIns="91416" bIns="0" rtlCol="0" anchor="t"/>
            <a:lstStyle/>
            <a:p>
              <a:pPr lvl="0" algn="just">
                <a:defRPr/>
              </a:pPr>
              <a:r>
                <a:rPr lang="en-US" sz="1400" kern="0" dirty="0" smtClean="0">
                  <a:solidFill>
                    <a:sysClr val="windowText" lastClr="000000">
                      <a:lumMod val="65000"/>
                      <a:lumOff val="35000"/>
                    </a:sysClr>
                  </a:solidFill>
                  <a:latin typeface="Arial" pitchFamily="34" charset="0"/>
                  <a:cs typeface="Arial" pitchFamily="34" charset="0"/>
                </a:rPr>
                <a:t>Real estate agents use house price predictions to advise clients on pricing their homes or properties for sale. They can also use predictions to advise clients on when to sell or buy property, and what type of property to invest in.</a:t>
              </a:r>
              <a:endParaRPr lang="en-US" sz="1400" kern="0" dirty="0">
                <a:solidFill>
                  <a:sysClr val="windowText" lastClr="000000">
                    <a:lumMod val="65000"/>
                    <a:lumOff val="35000"/>
                  </a:sysClr>
                </a:solidFill>
                <a:latin typeface="Arial" pitchFamily="34" charset="0"/>
                <a:cs typeface="Arial" pitchFamily="34" charset="0"/>
              </a:endParaRPr>
            </a:p>
          </p:txBody>
        </p:sp>
      </p:grpSp>
      <p:grpSp>
        <p:nvGrpSpPr>
          <p:cNvPr id="5" name="Group 15"/>
          <p:cNvGrpSpPr/>
          <p:nvPr/>
        </p:nvGrpSpPr>
        <p:grpSpPr>
          <a:xfrm>
            <a:off x="9346687" y="479861"/>
            <a:ext cx="545732" cy="1985651"/>
            <a:chOff x="1536700" y="927100"/>
            <a:chExt cx="939800" cy="3419475"/>
          </a:xfrm>
          <a:solidFill>
            <a:schemeClr val="tx1">
              <a:alpha val="65000"/>
            </a:schemeClr>
          </a:solidFill>
          <a:effectLst/>
        </p:grpSpPr>
        <p:sp>
          <p:nvSpPr>
            <p:cNvPr id="54" name="Freeform 8"/>
            <p:cNvSpPr>
              <a:spLocks/>
            </p:cNvSpPr>
            <p:nvPr/>
          </p:nvSpPr>
          <p:spPr bwMode="auto">
            <a:xfrm>
              <a:off x="1897063" y="927100"/>
              <a:ext cx="322263" cy="546100"/>
            </a:xfrm>
            <a:custGeom>
              <a:avLst/>
              <a:gdLst/>
              <a:ahLst/>
              <a:cxnLst>
                <a:cxn ang="0">
                  <a:pos x="113" y="0"/>
                </a:cxn>
                <a:cxn ang="0">
                  <a:pos x="139" y="5"/>
                </a:cxn>
                <a:cxn ang="0">
                  <a:pos x="169" y="21"/>
                </a:cxn>
                <a:cxn ang="0">
                  <a:pos x="189" y="49"/>
                </a:cxn>
                <a:cxn ang="0">
                  <a:pos x="198" y="82"/>
                </a:cxn>
                <a:cxn ang="0">
                  <a:pos x="198" y="116"/>
                </a:cxn>
                <a:cxn ang="0">
                  <a:pos x="194" y="141"/>
                </a:cxn>
                <a:cxn ang="0">
                  <a:pos x="197" y="139"/>
                </a:cxn>
                <a:cxn ang="0">
                  <a:pos x="202" y="141"/>
                </a:cxn>
                <a:cxn ang="0">
                  <a:pos x="203" y="151"/>
                </a:cxn>
                <a:cxn ang="0">
                  <a:pos x="202" y="156"/>
                </a:cxn>
                <a:cxn ang="0">
                  <a:pos x="198" y="174"/>
                </a:cxn>
                <a:cxn ang="0">
                  <a:pos x="196" y="191"/>
                </a:cxn>
                <a:cxn ang="0">
                  <a:pos x="193" y="206"/>
                </a:cxn>
                <a:cxn ang="0">
                  <a:pos x="188" y="212"/>
                </a:cxn>
                <a:cxn ang="0">
                  <a:pos x="183" y="210"/>
                </a:cxn>
                <a:cxn ang="0">
                  <a:pos x="181" y="210"/>
                </a:cxn>
                <a:cxn ang="0">
                  <a:pos x="179" y="222"/>
                </a:cxn>
                <a:cxn ang="0">
                  <a:pos x="176" y="232"/>
                </a:cxn>
                <a:cxn ang="0">
                  <a:pos x="164" y="256"/>
                </a:cxn>
                <a:cxn ang="0">
                  <a:pos x="159" y="271"/>
                </a:cxn>
                <a:cxn ang="0">
                  <a:pos x="160" y="284"/>
                </a:cxn>
                <a:cxn ang="0">
                  <a:pos x="168" y="312"/>
                </a:cxn>
                <a:cxn ang="0">
                  <a:pos x="162" y="316"/>
                </a:cxn>
                <a:cxn ang="0">
                  <a:pos x="146" y="329"/>
                </a:cxn>
                <a:cxn ang="0">
                  <a:pos x="142" y="334"/>
                </a:cxn>
                <a:cxn ang="0">
                  <a:pos x="123" y="338"/>
                </a:cxn>
                <a:cxn ang="0">
                  <a:pos x="106" y="343"/>
                </a:cxn>
                <a:cxn ang="0">
                  <a:pos x="100" y="343"/>
                </a:cxn>
                <a:cxn ang="0">
                  <a:pos x="81" y="338"/>
                </a:cxn>
                <a:cxn ang="0">
                  <a:pos x="60" y="332"/>
                </a:cxn>
                <a:cxn ang="0">
                  <a:pos x="48" y="329"/>
                </a:cxn>
                <a:cxn ang="0">
                  <a:pos x="40" y="323"/>
                </a:cxn>
                <a:cxn ang="0">
                  <a:pos x="26" y="313"/>
                </a:cxn>
                <a:cxn ang="0">
                  <a:pos x="18" y="307"/>
                </a:cxn>
                <a:cxn ang="0">
                  <a:pos x="20" y="300"/>
                </a:cxn>
                <a:cxn ang="0">
                  <a:pos x="23" y="287"/>
                </a:cxn>
                <a:cxn ang="0">
                  <a:pos x="25" y="280"/>
                </a:cxn>
                <a:cxn ang="0">
                  <a:pos x="26" y="262"/>
                </a:cxn>
                <a:cxn ang="0">
                  <a:pos x="27" y="249"/>
                </a:cxn>
                <a:cxn ang="0">
                  <a:pos x="19" y="222"/>
                </a:cxn>
                <a:cxn ang="0">
                  <a:pos x="15" y="209"/>
                </a:cxn>
                <a:cxn ang="0">
                  <a:pos x="7" y="203"/>
                </a:cxn>
                <a:cxn ang="0">
                  <a:pos x="2" y="191"/>
                </a:cxn>
                <a:cxn ang="0">
                  <a:pos x="0" y="150"/>
                </a:cxn>
                <a:cxn ang="0">
                  <a:pos x="2" y="136"/>
                </a:cxn>
                <a:cxn ang="0">
                  <a:pos x="6" y="134"/>
                </a:cxn>
                <a:cxn ang="0">
                  <a:pos x="12" y="128"/>
                </a:cxn>
                <a:cxn ang="0">
                  <a:pos x="13" y="99"/>
                </a:cxn>
                <a:cxn ang="0">
                  <a:pos x="16" y="71"/>
                </a:cxn>
                <a:cxn ang="0">
                  <a:pos x="28" y="39"/>
                </a:cxn>
                <a:cxn ang="0">
                  <a:pos x="47" y="15"/>
                </a:cxn>
                <a:cxn ang="0">
                  <a:pos x="71" y="5"/>
                </a:cxn>
                <a:cxn ang="0">
                  <a:pos x="101" y="0"/>
                </a:cxn>
              </a:cxnLst>
              <a:rect l="0" t="0" r="r" b="b"/>
              <a:pathLst>
                <a:path w="203" h="344">
                  <a:moveTo>
                    <a:pt x="101" y="0"/>
                  </a:moveTo>
                  <a:lnTo>
                    <a:pt x="113" y="0"/>
                  </a:lnTo>
                  <a:lnTo>
                    <a:pt x="125" y="1"/>
                  </a:lnTo>
                  <a:lnTo>
                    <a:pt x="139" y="5"/>
                  </a:lnTo>
                  <a:lnTo>
                    <a:pt x="156" y="11"/>
                  </a:lnTo>
                  <a:lnTo>
                    <a:pt x="169" y="21"/>
                  </a:lnTo>
                  <a:lnTo>
                    <a:pt x="181" y="34"/>
                  </a:lnTo>
                  <a:lnTo>
                    <a:pt x="189" y="49"/>
                  </a:lnTo>
                  <a:lnTo>
                    <a:pt x="195" y="65"/>
                  </a:lnTo>
                  <a:lnTo>
                    <a:pt x="198" y="82"/>
                  </a:lnTo>
                  <a:lnTo>
                    <a:pt x="200" y="100"/>
                  </a:lnTo>
                  <a:lnTo>
                    <a:pt x="198" y="116"/>
                  </a:lnTo>
                  <a:lnTo>
                    <a:pt x="196" y="131"/>
                  </a:lnTo>
                  <a:lnTo>
                    <a:pt x="194" y="141"/>
                  </a:lnTo>
                  <a:lnTo>
                    <a:pt x="196" y="141"/>
                  </a:lnTo>
                  <a:lnTo>
                    <a:pt x="197" y="139"/>
                  </a:lnTo>
                  <a:lnTo>
                    <a:pt x="200" y="139"/>
                  </a:lnTo>
                  <a:lnTo>
                    <a:pt x="202" y="141"/>
                  </a:lnTo>
                  <a:lnTo>
                    <a:pt x="203" y="142"/>
                  </a:lnTo>
                  <a:lnTo>
                    <a:pt x="203" y="151"/>
                  </a:lnTo>
                  <a:lnTo>
                    <a:pt x="202" y="153"/>
                  </a:lnTo>
                  <a:lnTo>
                    <a:pt x="202" y="156"/>
                  </a:lnTo>
                  <a:lnTo>
                    <a:pt x="201" y="163"/>
                  </a:lnTo>
                  <a:lnTo>
                    <a:pt x="198" y="174"/>
                  </a:lnTo>
                  <a:lnTo>
                    <a:pt x="197" y="184"/>
                  </a:lnTo>
                  <a:lnTo>
                    <a:pt x="196" y="191"/>
                  </a:lnTo>
                  <a:lnTo>
                    <a:pt x="195" y="199"/>
                  </a:lnTo>
                  <a:lnTo>
                    <a:pt x="193" y="206"/>
                  </a:lnTo>
                  <a:lnTo>
                    <a:pt x="190" y="209"/>
                  </a:lnTo>
                  <a:lnTo>
                    <a:pt x="188" y="212"/>
                  </a:lnTo>
                  <a:lnTo>
                    <a:pt x="186" y="210"/>
                  </a:lnTo>
                  <a:lnTo>
                    <a:pt x="183" y="210"/>
                  </a:lnTo>
                  <a:lnTo>
                    <a:pt x="182" y="209"/>
                  </a:lnTo>
                  <a:lnTo>
                    <a:pt x="181" y="210"/>
                  </a:lnTo>
                  <a:lnTo>
                    <a:pt x="180" y="215"/>
                  </a:lnTo>
                  <a:lnTo>
                    <a:pt x="179" y="222"/>
                  </a:lnTo>
                  <a:lnTo>
                    <a:pt x="178" y="228"/>
                  </a:lnTo>
                  <a:lnTo>
                    <a:pt x="176" y="232"/>
                  </a:lnTo>
                  <a:lnTo>
                    <a:pt x="173" y="239"/>
                  </a:lnTo>
                  <a:lnTo>
                    <a:pt x="164" y="256"/>
                  </a:lnTo>
                  <a:lnTo>
                    <a:pt x="160" y="263"/>
                  </a:lnTo>
                  <a:lnTo>
                    <a:pt x="159" y="271"/>
                  </a:lnTo>
                  <a:lnTo>
                    <a:pt x="159" y="278"/>
                  </a:lnTo>
                  <a:lnTo>
                    <a:pt x="160" y="284"/>
                  </a:lnTo>
                  <a:lnTo>
                    <a:pt x="161" y="286"/>
                  </a:lnTo>
                  <a:lnTo>
                    <a:pt x="168" y="312"/>
                  </a:lnTo>
                  <a:lnTo>
                    <a:pt x="167" y="313"/>
                  </a:lnTo>
                  <a:lnTo>
                    <a:pt x="162" y="316"/>
                  </a:lnTo>
                  <a:lnTo>
                    <a:pt x="151" y="326"/>
                  </a:lnTo>
                  <a:lnTo>
                    <a:pt x="146" y="329"/>
                  </a:lnTo>
                  <a:lnTo>
                    <a:pt x="145" y="331"/>
                  </a:lnTo>
                  <a:lnTo>
                    <a:pt x="142" y="334"/>
                  </a:lnTo>
                  <a:lnTo>
                    <a:pt x="133" y="336"/>
                  </a:lnTo>
                  <a:lnTo>
                    <a:pt x="123" y="338"/>
                  </a:lnTo>
                  <a:lnTo>
                    <a:pt x="114" y="342"/>
                  </a:lnTo>
                  <a:lnTo>
                    <a:pt x="106" y="343"/>
                  </a:lnTo>
                  <a:lnTo>
                    <a:pt x="102" y="344"/>
                  </a:lnTo>
                  <a:lnTo>
                    <a:pt x="100" y="343"/>
                  </a:lnTo>
                  <a:lnTo>
                    <a:pt x="92" y="341"/>
                  </a:lnTo>
                  <a:lnTo>
                    <a:pt x="81" y="338"/>
                  </a:lnTo>
                  <a:lnTo>
                    <a:pt x="71" y="335"/>
                  </a:lnTo>
                  <a:lnTo>
                    <a:pt x="60" y="332"/>
                  </a:lnTo>
                  <a:lnTo>
                    <a:pt x="52" y="330"/>
                  </a:lnTo>
                  <a:lnTo>
                    <a:pt x="48" y="329"/>
                  </a:lnTo>
                  <a:lnTo>
                    <a:pt x="45" y="328"/>
                  </a:lnTo>
                  <a:lnTo>
                    <a:pt x="40" y="323"/>
                  </a:lnTo>
                  <a:lnTo>
                    <a:pt x="33" y="317"/>
                  </a:lnTo>
                  <a:lnTo>
                    <a:pt x="26" y="313"/>
                  </a:lnTo>
                  <a:lnTo>
                    <a:pt x="20" y="308"/>
                  </a:lnTo>
                  <a:lnTo>
                    <a:pt x="18" y="307"/>
                  </a:lnTo>
                  <a:lnTo>
                    <a:pt x="19" y="305"/>
                  </a:lnTo>
                  <a:lnTo>
                    <a:pt x="20" y="300"/>
                  </a:lnTo>
                  <a:lnTo>
                    <a:pt x="22" y="293"/>
                  </a:lnTo>
                  <a:lnTo>
                    <a:pt x="23" y="287"/>
                  </a:lnTo>
                  <a:lnTo>
                    <a:pt x="25" y="285"/>
                  </a:lnTo>
                  <a:lnTo>
                    <a:pt x="25" y="280"/>
                  </a:lnTo>
                  <a:lnTo>
                    <a:pt x="26" y="271"/>
                  </a:lnTo>
                  <a:lnTo>
                    <a:pt x="26" y="262"/>
                  </a:lnTo>
                  <a:lnTo>
                    <a:pt x="27" y="255"/>
                  </a:lnTo>
                  <a:lnTo>
                    <a:pt x="27" y="249"/>
                  </a:lnTo>
                  <a:lnTo>
                    <a:pt x="22" y="230"/>
                  </a:lnTo>
                  <a:lnTo>
                    <a:pt x="19" y="222"/>
                  </a:lnTo>
                  <a:lnTo>
                    <a:pt x="18" y="216"/>
                  </a:lnTo>
                  <a:lnTo>
                    <a:pt x="15" y="209"/>
                  </a:lnTo>
                  <a:lnTo>
                    <a:pt x="8" y="206"/>
                  </a:lnTo>
                  <a:lnTo>
                    <a:pt x="7" y="203"/>
                  </a:lnTo>
                  <a:lnTo>
                    <a:pt x="5" y="200"/>
                  </a:lnTo>
                  <a:lnTo>
                    <a:pt x="2" y="191"/>
                  </a:lnTo>
                  <a:lnTo>
                    <a:pt x="0" y="167"/>
                  </a:lnTo>
                  <a:lnTo>
                    <a:pt x="0" y="150"/>
                  </a:lnTo>
                  <a:lnTo>
                    <a:pt x="1" y="142"/>
                  </a:lnTo>
                  <a:lnTo>
                    <a:pt x="2" y="136"/>
                  </a:lnTo>
                  <a:lnTo>
                    <a:pt x="4" y="134"/>
                  </a:lnTo>
                  <a:lnTo>
                    <a:pt x="6" y="134"/>
                  </a:lnTo>
                  <a:lnTo>
                    <a:pt x="13" y="137"/>
                  </a:lnTo>
                  <a:lnTo>
                    <a:pt x="12" y="128"/>
                  </a:lnTo>
                  <a:lnTo>
                    <a:pt x="12" y="115"/>
                  </a:lnTo>
                  <a:lnTo>
                    <a:pt x="13" y="99"/>
                  </a:lnTo>
                  <a:lnTo>
                    <a:pt x="15" y="84"/>
                  </a:lnTo>
                  <a:lnTo>
                    <a:pt x="16" y="71"/>
                  </a:lnTo>
                  <a:lnTo>
                    <a:pt x="20" y="56"/>
                  </a:lnTo>
                  <a:lnTo>
                    <a:pt x="28" y="39"/>
                  </a:lnTo>
                  <a:lnTo>
                    <a:pt x="37" y="25"/>
                  </a:lnTo>
                  <a:lnTo>
                    <a:pt x="47" y="15"/>
                  </a:lnTo>
                  <a:lnTo>
                    <a:pt x="57" y="8"/>
                  </a:lnTo>
                  <a:lnTo>
                    <a:pt x="71" y="5"/>
                  </a:lnTo>
                  <a:lnTo>
                    <a:pt x="86" y="1"/>
                  </a:lnTo>
                  <a:lnTo>
                    <a:pt x="10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5" name="Freeform 9"/>
            <p:cNvSpPr>
              <a:spLocks noEditPoints="1"/>
            </p:cNvSpPr>
            <p:nvPr/>
          </p:nvSpPr>
          <p:spPr bwMode="auto">
            <a:xfrm>
              <a:off x="1536700" y="1343025"/>
              <a:ext cx="939800" cy="3003550"/>
            </a:xfrm>
            <a:custGeom>
              <a:avLst/>
              <a:gdLst/>
              <a:ahLst/>
              <a:cxnLst>
                <a:cxn ang="0">
                  <a:pos x="116" y="936"/>
                </a:cxn>
                <a:cxn ang="0">
                  <a:pos x="116" y="887"/>
                </a:cxn>
                <a:cxn ang="0">
                  <a:pos x="241" y="8"/>
                </a:cxn>
                <a:cxn ang="0">
                  <a:pos x="253" y="83"/>
                </a:cxn>
                <a:cxn ang="0">
                  <a:pos x="328" y="333"/>
                </a:cxn>
                <a:cxn ang="0">
                  <a:pos x="320" y="475"/>
                </a:cxn>
                <a:cxn ang="0">
                  <a:pos x="362" y="625"/>
                </a:cxn>
                <a:cxn ang="0">
                  <a:pos x="366" y="594"/>
                </a:cxn>
                <a:cxn ang="0">
                  <a:pos x="350" y="433"/>
                </a:cxn>
                <a:cxn ang="0">
                  <a:pos x="325" y="246"/>
                </a:cxn>
                <a:cxn ang="0">
                  <a:pos x="327" y="138"/>
                </a:cxn>
                <a:cxn ang="0">
                  <a:pos x="363" y="97"/>
                </a:cxn>
                <a:cxn ang="0">
                  <a:pos x="369" y="172"/>
                </a:cxn>
                <a:cxn ang="0">
                  <a:pos x="416" y="272"/>
                </a:cxn>
                <a:cxn ang="0">
                  <a:pos x="452" y="454"/>
                </a:cxn>
                <a:cxn ang="0">
                  <a:pos x="461" y="607"/>
                </a:cxn>
                <a:cxn ang="0">
                  <a:pos x="503" y="623"/>
                </a:cxn>
                <a:cxn ang="0">
                  <a:pos x="485" y="510"/>
                </a:cxn>
                <a:cxn ang="0">
                  <a:pos x="454" y="366"/>
                </a:cxn>
                <a:cxn ang="0">
                  <a:pos x="431" y="187"/>
                </a:cxn>
                <a:cxn ang="0">
                  <a:pos x="403" y="67"/>
                </a:cxn>
                <a:cxn ang="0">
                  <a:pos x="416" y="40"/>
                </a:cxn>
                <a:cxn ang="0">
                  <a:pos x="531" y="83"/>
                </a:cxn>
                <a:cxn ang="0">
                  <a:pos x="558" y="193"/>
                </a:cxn>
                <a:cxn ang="0">
                  <a:pos x="578" y="365"/>
                </a:cxn>
                <a:cxn ang="0">
                  <a:pos x="592" y="493"/>
                </a:cxn>
                <a:cxn ang="0">
                  <a:pos x="585" y="603"/>
                </a:cxn>
                <a:cxn ang="0">
                  <a:pos x="576" y="752"/>
                </a:cxn>
                <a:cxn ang="0">
                  <a:pos x="573" y="846"/>
                </a:cxn>
                <a:cxn ang="0">
                  <a:pos x="539" y="1024"/>
                </a:cxn>
                <a:cxn ang="0">
                  <a:pos x="498" y="1166"/>
                </a:cxn>
                <a:cxn ang="0">
                  <a:pos x="473" y="1239"/>
                </a:cxn>
                <a:cxn ang="0">
                  <a:pos x="449" y="1322"/>
                </a:cxn>
                <a:cxn ang="0">
                  <a:pos x="422" y="1410"/>
                </a:cxn>
                <a:cxn ang="0">
                  <a:pos x="373" y="1531"/>
                </a:cxn>
                <a:cxn ang="0">
                  <a:pos x="386" y="1622"/>
                </a:cxn>
                <a:cxn ang="0">
                  <a:pos x="384" y="1748"/>
                </a:cxn>
                <a:cxn ang="0">
                  <a:pos x="357" y="1805"/>
                </a:cxn>
                <a:cxn ang="0">
                  <a:pos x="380" y="1878"/>
                </a:cxn>
                <a:cxn ang="0">
                  <a:pos x="279" y="1888"/>
                </a:cxn>
                <a:cxn ang="0">
                  <a:pos x="258" y="1823"/>
                </a:cxn>
                <a:cxn ang="0">
                  <a:pos x="267" y="1734"/>
                </a:cxn>
                <a:cxn ang="0">
                  <a:pos x="250" y="1662"/>
                </a:cxn>
                <a:cxn ang="0">
                  <a:pos x="228" y="1568"/>
                </a:cxn>
                <a:cxn ang="0">
                  <a:pos x="210" y="1443"/>
                </a:cxn>
                <a:cxn ang="0">
                  <a:pos x="198" y="1253"/>
                </a:cxn>
                <a:cxn ang="0">
                  <a:pos x="184" y="1063"/>
                </a:cxn>
                <a:cxn ang="0">
                  <a:pos x="155" y="926"/>
                </a:cxn>
                <a:cxn ang="0">
                  <a:pos x="139" y="964"/>
                </a:cxn>
                <a:cxn ang="0">
                  <a:pos x="144" y="980"/>
                </a:cxn>
                <a:cxn ang="0">
                  <a:pos x="108" y="974"/>
                </a:cxn>
                <a:cxn ang="0">
                  <a:pos x="83" y="964"/>
                </a:cxn>
                <a:cxn ang="0">
                  <a:pos x="50" y="911"/>
                </a:cxn>
                <a:cxn ang="0">
                  <a:pos x="19" y="845"/>
                </a:cxn>
                <a:cxn ang="0">
                  <a:pos x="5" y="657"/>
                </a:cxn>
                <a:cxn ang="0">
                  <a:pos x="7" y="476"/>
                </a:cxn>
                <a:cxn ang="0">
                  <a:pos x="13" y="225"/>
                </a:cxn>
                <a:cxn ang="0">
                  <a:pos x="39" y="110"/>
                </a:cxn>
                <a:cxn ang="0">
                  <a:pos x="153" y="58"/>
                </a:cxn>
                <a:cxn ang="0">
                  <a:pos x="242" y="2"/>
                </a:cxn>
              </a:cxnLst>
              <a:rect l="0" t="0" r="r" b="b"/>
              <a:pathLst>
                <a:path w="592" h="1892">
                  <a:moveTo>
                    <a:pt x="116" y="887"/>
                  </a:moveTo>
                  <a:lnTo>
                    <a:pt x="115" y="892"/>
                  </a:lnTo>
                  <a:lnTo>
                    <a:pt x="112" y="899"/>
                  </a:lnTo>
                  <a:lnTo>
                    <a:pt x="111" y="908"/>
                  </a:lnTo>
                  <a:lnTo>
                    <a:pt x="111" y="915"/>
                  </a:lnTo>
                  <a:lnTo>
                    <a:pt x="112" y="926"/>
                  </a:lnTo>
                  <a:lnTo>
                    <a:pt x="115" y="935"/>
                  </a:lnTo>
                  <a:lnTo>
                    <a:pt x="116" y="936"/>
                  </a:lnTo>
                  <a:lnTo>
                    <a:pt x="117" y="935"/>
                  </a:lnTo>
                  <a:lnTo>
                    <a:pt x="117" y="933"/>
                  </a:lnTo>
                  <a:lnTo>
                    <a:pt x="118" y="931"/>
                  </a:lnTo>
                  <a:lnTo>
                    <a:pt x="118" y="921"/>
                  </a:lnTo>
                  <a:lnTo>
                    <a:pt x="117" y="910"/>
                  </a:lnTo>
                  <a:lnTo>
                    <a:pt x="117" y="900"/>
                  </a:lnTo>
                  <a:lnTo>
                    <a:pt x="116" y="890"/>
                  </a:lnTo>
                  <a:lnTo>
                    <a:pt x="116" y="887"/>
                  </a:lnTo>
                  <a:close/>
                  <a:moveTo>
                    <a:pt x="383" y="632"/>
                  </a:moveTo>
                  <a:lnTo>
                    <a:pt x="388" y="633"/>
                  </a:lnTo>
                  <a:lnTo>
                    <a:pt x="395" y="635"/>
                  </a:lnTo>
                  <a:lnTo>
                    <a:pt x="383" y="632"/>
                  </a:lnTo>
                  <a:close/>
                  <a:moveTo>
                    <a:pt x="245" y="0"/>
                  </a:moveTo>
                  <a:lnTo>
                    <a:pt x="243" y="1"/>
                  </a:lnTo>
                  <a:lnTo>
                    <a:pt x="243" y="3"/>
                  </a:lnTo>
                  <a:lnTo>
                    <a:pt x="241" y="8"/>
                  </a:lnTo>
                  <a:lnTo>
                    <a:pt x="240" y="11"/>
                  </a:lnTo>
                  <a:lnTo>
                    <a:pt x="239" y="14"/>
                  </a:lnTo>
                  <a:lnTo>
                    <a:pt x="238" y="22"/>
                  </a:lnTo>
                  <a:lnTo>
                    <a:pt x="239" y="33"/>
                  </a:lnTo>
                  <a:lnTo>
                    <a:pt x="241" y="46"/>
                  </a:lnTo>
                  <a:lnTo>
                    <a:pt x="243" y="58"/>
                  </a:lnTo>
                  <a:lnTo>
                    <a:pt x="248" y="72"/>
                  </a:lnTo>
                  <a:lnTo>
                    <a:pt x="253" y="83"/>
                  </a:lnTo>
                  <a:lnTo>
                    <a:pt x="279" y="164"/>
                  </a:lnTo>
                  <a:lnTo>
                    <a:pt x="285" y="183"/>
                  </a:lnTo>
                  <a:lnTo>
                    <a:pt x="292" y="205"/>
                  </a:lnTo>
                  <a:lnTo>
                    <a:pt x="299" y="231"/>
                  </a:lnTo>
                  <a:lnTo>
                    <a:pt x="313" y="280"/>
                  </a:lnTo>
                  <a:lnTo>
                    <a:pt x="319" y="302"/>
                  </a:lnTo>
                  <a:lnTo>
                    <a:pt x="325" y="321"/>
                  </a:lnTo>
                  <a:lnTo>
                    <a:pt x="328" y="333"/>
                  </a:lnTo>
                  <a:lnTo>
                    <a:pt x="334" y="354"/>
                  </a:lnTo>
                  <a:lnTo>
                    <a:pt x="336" y="373"/>
                  </a:lnTo>
                  <a:lnTo>
                    <a:pt x="337" y="389"/>
                  </a:lnTo>
                  <a:lnTo>
                    <a:pt x="335" y="407"/>
                  </a:lnTo>
                  <a:lnTo>
                    <a:pt x="333" y="416"/>
                  </a:lnTo>
                  <a:lnTo>
                    <a:pt x="329" y="431"/>
                  </a:lnTo>
                  <a:lnTo>
                    <a:pt x="326" y="452"/>
                  </a:lnTo>
                  <a:lnTo>
                    <a:pt x="320" y="475"/>
                  </a:lnTo>
                  <a:lnTo>
                    <a:pt x="308" y="531"/>
                  </a:lnTo>
                  <a:lnTo>
                    <a:pt x="303" y="560"/>
                  </a:lnTo>
                  <a:lnTo>
                    <a:pt x="297" y="587"/>
                  </a:lnTo>
                  <a:lnTo>
                    <a:pt x="291" y="612"/>
                  </a:lnTo>
                  <a:lnTo>
                    <a:pt x="313" y="617"/>
                  </a:lnTo>
                  <a:lnTo>
                    <a:pt x="336" y="623"/>
                  </a:lnTo>
                  <a:lnTo>
                    <a:pt x="359" y="628"/>
                  </a:lnTo>
                  <a:lnTo>
                    <a:pt x="362" y="625"/>
                  </a:lnTo>
                  <a:lnTo>
                    <a:pt x="369" y="625"/>
                  </a:lnTo>
                  <a:lnTo>
                    <a:pt x="387" y="626"/>
                  </a:lnTo>
                  <a:lnTo>
                    <a:pt x="380" y="619"/>
                  </a:lnTo>
                  <a:lnTo>
                    <a:pt x="374" y="615"/>
                  </a:lnTo>
                  <a:lnTo>
                    <a:pt x="370" y="611"/>
                  </a:lnTo>
                  <a:lnTo>
                    <a:pt x="369" y="609"/>
                  </a:lnTo>
                  <a:lnTo>
                    <a:pt x="367" y="604"/>
                  </a:lnTo>
                  <a:lnTo>
                    <a:pt x="366" y="594"/>
                  </a:lnTo>
                  <a:lnTo>
                    <a:pt x="365" y="578"/>
                  </a:lnTo>
                  <a:lnTo>
                    <a:pt x="363" y="559"/>
                  </a:lnTo>
                  <a:lnTo>
                    <a:pt x="360" y="537"/>
                  </a:lnTo>
                  <a:lnTo>
                    <a:pt x="359" y="515"/>
                  </a:lnTo>
                  <a:lnTo>
                    <a:pt x="356" y="492"/>
                  </a:lnTo>
                  <a:lnTo>
                    <a:pt x="354" y="469"/>
                  </a:lnTo>
                  <a:lnTo>
                    <a:pt x="352" y="450"/>
                  </a:lnTo>
                  <a:lnTo>
                    <a:pt x="350" y="433"/>
                  </a:lnTo>
                  <a:lnTo>
                    <a:pt x="348" y="415"/>
                  </a:lnTo>
                  <a:lnTo>
                    <a:pt x="345" y="393"/>
                  </a:lnTo>
                  <a:lnTo>
                    <a:pt x="342" y="368"/>
                  </a:lnTo>
                  <a:lnTo>
                    <a:pt x="335" y="317"/>
                  </a:lnTo>
                  <a:lnTo>
                    <a:pt x="332" y="294"/>
                  </a:lnTo>
                  <a:lnTo>
                    <a:pt x="328" y="273"/>
                  </a:lnTo>
                  <a:lnTo>
                    <a:pt x="326" y="257"/>
                  </a:lnTo>
                  <a:lnTo>
                    <a:pt x="325" y="246"/>
                  </a:lnTo>
                  <a:lnTo>
                    <a:pt x="321" y="229"/>
                  </a:lnTo>
                  <a:lnTo>
                    <a:pt x="319" y="215"/>
                  </a:lnTo>
                  <a:lnTo>
                    <a:pt x="319" y="200"/>
                  </a:lnTo>
                  <a:lnTo>
                    <a:pt x="320" y="183"/>
                  </a:lnTo>
                  <a:lnTo>
                    <a:pt x="321" y="172"/>
                  </a:lnTo>
                  <a:lnTo>
                    <a:pt x="323" y="164"/>
                  </a:lnTo>
                  <a:lnTo>
                    <a:pt x="326" y="150"/>
                  </a:lnTo>
                  <a:lnTo>
                    <a:pt x="327" y="138"/>
                  </a:lnTo>
                  <a:lnTo>
                    <a:pt x="328" y="127"/>
                  </a:lnTo>
                  <a:lnTo>
                    <a:pt x="329" y="118"/>
                  </a:lnTo>
                  <a:lnTo>
                    <a:pt x="329" y="115"/>
                  </a:lnTo>
                  <a:lnTo>
                    <a:pt x="341" y="82"/>
                  </a:lnTo>
                  <a:lnTo>
                    <a:pt x="349" y="82"/>
                  </a:lnTo>
                  <a:lnTo>
                    <a:pt x="356" y="84"/>
                  </a:lnTo>
                  <a:lnTo>
                    <a:pt x="358" y="87"/>
                  </a:lnTo>
                  <a:lnTo>
                    <a:pt x="363" y="97"/>
                  </a:lnTo>
                  <a:lnTo>
                    <a:pt x="364" y="105"/>
                  </a:lnTo>
                  <a:lnTo>
                    <a:pt x="362" y="114"/>
                  </a:lnTo>
                  <a:lnTo>
                    <a:pt x="358" y="121"/>
                  </a:lnTo>
                  <a:lnTo>
                    <a:pt x="355" y="126"/>
                  </a:lnTo>
                  <a:lnTo>
                    <a:pt x="355" y="132"/>
                  </a:lnTo>
                  <a:lnTo>
                    <a:pt x="358" y="146"/>
                  </a:lnTo>
                  <a:lnTo>
                    <a:pt x="364" y="160"/>
                  </a:lnTo>
                  <a:lnTo>
                    <a:pt x="369" y="172"/>
                  </a:lnTo>
                  <a:lnTo>
                    <a:pt x="372" y="177"/>
                  </a:lnTo>
                  <a:lnTo>
                    <a:pt x="377" y="187"/>
                  </a:lnTo>
                  <a:lnTo>
                    <a:pt x="384" y="200"/>
                  </a:lnTo>
                  <a:lnTo>
                    <a:pt x="392" y="215"/>
                  </a:lnTo>
                  <a:lnTo>
                    <a:pt x="399" y="230"/>
                  </a:lnTo>
                  <a:lnTo>
                    <a:pt x="407" y="245"/>
                  </a:lnTo>
                  <a:lnTo>
                    <a:pt x="413" y="260"/>
                  </a:lnTo>
                  <a:lnTo>
                    <a:pt x="416" y="272"/>
                  </a:lnTo>
                  <a:lnTo>
                    <a:pt x="420" y="287"/>
                  </a:lnTo>
                  <a:lnTo>
                    <a:pt x="424" y="307"/>
                  </a:lnTo>
                  <a:lnTo>
                    <a:pt x="436" y="355"/>
                  </a:lnTo>
                  <a:lnTo>
                    <a:pt x="440" y="381"/>
                  </a:lnTo>
                  <a:lnTo>
                    <a:pt x="445" y="403"/>
                  </a:lnTo>
                  <a:lnTo>
                    <a:pt x="447" y="422"/>
                  </a:lnTo>
                  <a:lnTo>
                    <a:pt x="450" y="436"/>
                  </a:lnTo>
                  <a:lnTo>
                    <a:pt x="452" y="454"/>
                  </a:lnTo>
                  <a:lnTo>
                    <a:pt x="454" y="474"/>
                  </a:lnTo>
                  <a:lnTo>
                    <a:pt x="458" y="496"/>
                  </a:lnTo>
                  <a:lnTo>
                    <a:pt x="460" y="517"/>
                  </a:lnTo>
                  <a:lnTo>
                    <a:pt x="462" y="537"/>
                  </a:lnTo>
                  <a:lnTo>
                    <a:pt x="464" y="553"/>
                  </a:lnTo>
                  <a:lnTo>
                    <a:pt x="465" y="566"/>
                  </a:lnTo>
                  <a:lnTo>
                    <a:pt x="465" y="595"/>
                  </a:lnTo>
                  <a:lnTo>
                    <a:pt x="461" y="607"/>
                  </a:lnTo>
                  <a:lnTo>
                    <a:pt x="458" y="615"/>
                  </a:lnTo>
                  <a:lnTo>
                    <a:pt x="452" y="625"/>
                  </a:lnTo>
                  <a:lnTo>
                    <a:pt x="445" y="637"/>
                  </a:lnTo>
                  <a:lnTo>
                    <a:pt x="490" y="637"/>
                  </a:lnTo>
                  <a:lnTo>
                    <a:pt x="494" y="636"/>
                  </a:lnTo>
                  <a:lnTo>
                    <a:pt x="497" y="633"/>
                  </a:lnTo>
                  <a:lnTo>
                    <a:pt x="500" y="632"/>
                  </a:lnTo>
                  <a:lnTo>
                    <a:pt x="503" y="623"/>
                  </a:lnTo>
                  <a:lnTo>
                    <a:pt x="507" y="616"/>
                  </a:lnTo>
                  <a:lnTo>
                    <a:pt x="507" y="608"/>
                  </a:lnTo>
                  <a:lnTo>
                    <a:pt x="505" y="602"/>
                  </a:lnTo>
                  <a:lnTo>
                    <a:pt x="502" y="590"/>
                  </a:lnTo>
                  <a:lnTo>
                    <a:pt x="498" y="575"/>
                  </a:lnTo>
                  <a:lnTo>
                    <a:pt x="495" y="555"/>
                  </a:lnTo>
                  <a:lnTo>
                    <a:pt x="490" y="533"/>
                  </a:lnTo>
                  <a:lnTo>
                    <a:pt x="485" y="510"/>
                  </a:lnTo>
                  <a:lnTo>
                    <a:pt x="480" y="487"/>
                  </a:lnTo>
                  <a:lnTo>
                    <a:pt x="474" y="464"/>
                  </a:lnTo>
                  <a:lnTo>
                    <a:pt x="469" y="441"/>
                  </a:lnTo>
                  <a:lnTo>
                    <a:pt x="466" y="423"/>
                  </a:lnTo>
                  <a:lnTo>
                    <a:pt x="462" y="408"/>
                  </a:lnTo>
                  <a:lnTo>
                    <a:pt x="460" y="397"/>
                  </a:lnTo>
                  <a:lnTo>
                    <a:pt x="458" y="385"/>
                  </a:lnTo>
                  <a:lnTo>
                    <a:pt x="454" y="366"/>
                  </a:lnTo>
                  <a:lnTo>
                    <a:pt x="451" y="341"/>
                  </a:lnTo>
                  <a:lnTo>
                    <a:pt x="447" y="316"/>
                  </a:lnTo>
                  <a:lnTo>
                    <a:pt x="444" y="288"/>
                  </a:lnTo>
                  <a:lnTo>
                    <a:pt x="440" y="261"/>
                  </a:lnTo>
                  <a:lnTo>
                    <a:pt x="437" y="236"/>
                  </a:lnTo>
                  <a:lnTo>
                    <a:pt x="435" y="214"/>
                  </a:lnTo>
                  <a:lnTo>
                    <a:pt x="432" y="197"/>
                  </a:lnTo>
                  <a:lnTo>
                    <a:pt x="431" y="187"/>
                  </a:lnTo>
                  <a:lnTo>
                    <a:pt x="429" y="176"/>
                  </a:lnTo>
                  <a:lnTo>
                    <a:pt x="427" y="161"/>
                  </a:lnTo>
                  <a:lnTo>
                    <a:pt x="422" y="144"/>
                  </a:lnTo>
                  <a:lnTo>
                    <a:pt x="417" y="125"/>
                  </a:lnTo>
                  <a:lnTo>
                    <a:pt x="414" y="107"/>
                  </a:lnTo>
                  <a:lnTo>
                    <a:pt x="409" y="89"/>
                  </a:lnTo>
                  <a:lnTo>
                    <a:pt x="406" y="76"/>
                  </a:lnTo>
                  <a:lnTo>
                    <a:pt x="403" y="67"/>
                  </a:lnTo>
                  <a:lnTo>
                    <a:pt x="402" y="64"/>
                  </a:lnTo>
                  <a:lnTo>
                    <a:pt x="401" y="57"/>
                  </a:lnTo>
                  <a:lnTo>
                    <a:pt x="399" y="46"/>
                  </a:lnTo>
                  <a:lnTo>
                    <a:pt x="396" y="38"/>
                  </a:lnTo>
                  <a:lnTo>
                    <a:pt x="395" y="32"/>
                  </a:lnTo>
                  <a:lnTo>
                    <a:pt x="396" y="31"/>
                  </a:lnTo>
                  <a:lnTo>
                    <a:pt x="400" y="32"/>
                  </a:lnTo>
                  <a:lnTo>
                    <a:pt x="416" y="40"/>
                  </a:lnTo>
                  <a:lnTo>
                    <a:pt x="427" y="45"/>
                  </a:lnTo>
                  <a:lnTo>
                    <a:pt x="437" y="48"/>
                  </a:lnTo>
                  <a:lnTo>
                    <a:pt x="452" y="54"/>
                  </a:lnTo>
                  <a:lnTo>
                    <a:pt x="469" y="60"/>
                  </a:lnTo>
                  <a:lnTo>
                    <a:pt x="488" y="67"/>
                  </a:lnTo>
                  <a:lnTo>
                    <a:pt x="507" y="73"/>
                  </a:lnTo>
                  <a:lnTo>
                    <a:pt x="520" y="79"/>
                  </a:lnTo>
                  <a:lnTo>
                    <a:pt x="531" y="83"/>
                  </a:lnTo>
                  <a:lnTo>
                    <a:pt x="540" y="91"/>
                  </a:lnTo>
                  <a:lnTo>
                    <a:pt x="545" y="101"/>
                  </a:lnTo>
                  <a:lnTo>
                    <a:pt x="547" y="112"/>
                  </a:lnTo>
                  <a:lnTo>
                    <a:pt x="548" y="126"/>
                  </a:lnTo>
                  <a:lnTo>
                    <a:pt x="549" y="136"/>
                  </a:lnTo>
                  <a:lnTo>
                    <a:pt x="552" y="151"/>
                  </a:lnTo>
                  <a:lnTo>
                    <a:pt x="554" y="169"/>
                  </a:lnTo>
                  <a:lnTo>
                    <a:pt x="558" y="193"/>
                  </a:lnTo>
                  <a:lnTo>
                    <a:pt x="560" y="218"/>
                  </a:lnTo>
                  <a:lnTo>
                    <a:pt x="563" y="244"/>
                  </a:lnTo>
                  <a:lnTo>
                    <a:pt x="567" y="271"/>
                  </a:lnTo>
                  <a:lnTo>
                    <a:pt x="569" y="295"/>
                  </a:lnTo>
                  <a:lnTo>
                    <a:pt x="573" y="317"/>
                  </a:lnTo>
                  <a:lnTo>
                    <a:pt x="575" y="336"/>
                  </a:lnTo>
                  <a:lnTo>
                    <a:pt x="576" y="348"/>
                  </a:lnTo>
                  <a:lnTo>
                    <a:pt x="578" y="365"/>
                  </a:lnTo>
                  <a:lnTo>
                    <a:pt x="581" y="385"/>
                  </a:lnTo>
                  <a:lnTo>
                    <a:pt x="583" y="407"/>
                  </a:lnTo>
                  <a:lnTo>
                    <a:pt x="585" y="428"/>
                  </a:lnTo>
                  <a:lnTo>
                    <a:pt x="588" y="446"/>
                  </a:lnTo>
                  <a:lnTo>
                    <a:pt x="590" y="462"/>
                  </a:lnTo>
                  <a:lnTo>
                    <a:pt x="591" y="474"/>
                  </a:lnTo>
                  <a:lnTo>
                    <a:pt x="592" y="480"/>
                  </a:lnTo>
                  <a:lnTo>
                    <a:pt x="592" y="493"/>
                  </a:lnTo>
                  <a:lnTo>
                    <a:pt x="590" y="503"/>
                  </a:lnTo>
                  <a:lnTo>
                    <a:pt x="589" y="514"/>
                  </a:lnTo>
                  <a:lnTo>
                    <a:pt x="588" y="522"/>
                  </a:lnTo>
                  <a:lnTo>
                    <a:pt x="588" y="531"/>
                  </a:lnTo>
                  <a:lnTo>
                    <a:pt x="587" y="547"/>
                  </a:lnTo>
                  <a:lnTo>
                    <a:pt x="587" y="566"/>
                  </a:lnTo>
                  <a:lnTo>
                    <a:pt x="585" y="586"/>
                  </a:lnTo>
                  <a:lnTo>
                    <a:pt x="585" y="603"/>
                  </a:lnTo>
                  <a:lnTo>
                    <a:pt x="584" y="617"/>
                  </a:lnTo>
                  <a:lnTo>
                    <a:pt x="581" y="637"/>
                  </a:lnTo>
                  <a:lnTo>
                    <a:pt x="578" y="652"/>
                  </a:lnTo>
                  <a:lnTo>
                    <a:pt x="578" y="673"/>
                  </a:lnTo>
                  <a:lnTo>
                    <a:pt x="580" y="686"/>
                  </a:lnTo>
                  <a:lnTo>
                    <a:pt x="580" y="746"/>
                  </a:lnTo>
                  <a:lnTo>
                    <a:pt x="577" y="751"/>
                  </a:lnTo>
                  <a:lnTo>
                    <a:pt x="576" y="752"/>
                  </a:lnTo>
                  <a:lnTo>
                    <a:pt x="574" y="752"/>
                  </a:lnTo>
                  <a:lnTo>
                    <a:pt x="577" y="762"/>
                  </a:lnTo>
                  <a:lnTo>
                    <a:pt x="578" y="772"/>
                  </a:lnTo>
                  <a:lnTo>
                    <a:pt x="577" y="783"/>
                  </a:lnTo>
                  <a:lnTo>
                    <a:pt x="575" y="797"/>
                  </a:lnTo>
                  <a:lnTo>
                    <a:pt x="574" y="811"/>
                  </a:lnTo>
                  <a:lnTo>
                    <a:pt x="573" y="824"/>
                  </a:lnTo>
                  <a:lnTo>
                    <a:pt x="573" y="846"/>
                  </a:lnTo>
                  <a:lnTo>
                    <a:pt x="571" y="872"/>
                  </a:lnTo>
                  <a:lnTo>
                    <a:pt x="570" y="902"/>
                  </a:lnTo>
                  <a:lnTo>
                    <a:pt x="566" y="931"/>
                  </a:lnTo>
                  <a:lnTo>
                    <a:pt x="559" y="958"/>
                  </a:lnTo>
                  <a:lnTo>
                    <a:pt x="552" y="982"/>
                  </a:lnTo>
                  <a:lnTo>
                    <a:pt x="548" y="992"/>
                  </a:lnTo>
                  <a:lnTo>
                    <a:pt x="545" y="1006"/>
                  </a:lnTo>
                  <a:lnTo>
                    <a:pt x="539" y="1024"/>
                  </a:lnTo>
                  <a:lnTo>
                    <a:pt x="533" y="1045"/>
                  </a:lnTo>
                  <a:lnTo>
                    <a:pt x="527" y="1067"/>
                  </a:lnTo>
                  <a:lnTo>
                    <a:pt x="520" y="1089"/>
                  </a:lnTo>
                  <a:lnTo>
                    <a:pt x="515" y="1111"/>
                  </a:lnTo>
                  <a:lnTo>
                    <a:pt x="509" y="1131"/>
                  </a:lnTo>
                  <a:lnTo>
                    <a:pt x="504" y="1147"/>
                  </a:lnTo>
                  <a:lnTo>
                    <a:pt x="501" y="1159"/>
                  </a:lnTo>
                  <a:lnTo>
                    <a:pt x="498" y="1166"/>
                  </a:lnTo>
                  <a:lnTo>
                    <a:pt x="496" y="1175"/>
                  </a:lnTo>
                  <a:lnTo>
                    <a:pt x="496" y="1184"/>
                  </a:lnTo>
                  <a:lnTo>
                    <a:pt x="495" y="1192"/>
                  </a:lnTo>
                  <a:lnTo>
                    <a:pt x="491" y="1197"/>
                  </a:lnTo>
                  <a:lnTo>
                    <a:pt x="487" y="1203"/>
                  </a:lnTo>
                  <a:lnTo>
                    <a:pt x="482" y="1214"/>
                  </a:lnTo>
                  <a:lnTo>
                    <a:pt x="476" y="1227"/>
                  </a:lnTo>
                  <a:lnTo>
                    <a:pt x="473" y="1239"/>
                  </a:lnTo>
                  <a:lnTo>
                    <a:pt x="471" y="1249"/>
                  </a:lnTo>
                  <a:lnTo>
                    <a:pt x="464" y="1272"/>
                  </a:lnTo>
                  <a:lnTo>
                    <a:pt x="459" y="1282"/>
                  </a:lnTo>
                  <a:lnTo>
                    <a:pt x="454" y="1289"/>
                  </a:lnTo>
                  <a:lnTo>
                    <a:pt x="451" y="1296"/>
                  </a:lnTo>
                  <a:lnTo>
                    <a:pt x="450" y="1304"/>
                  </a:lnTo>
                  <a:lnTo>
                    <a:pt x="450" y="1315"/>
                  </a:lnTo>
                  <a:lnTo>
                    <a:pt x="449" y="1322"/>
                  </a:lnTo>
                  <a:lnTo>
                    <a:pt x="447" y="1328"/>
                  </a:lnTo>
                  <a:lnTo>
                    <a:pt x="447" y="1330"/>
                  </a:lnTo>
                  <a:lnTo>
                    <a:pt x="445" y="1338"/>
                  </a:lnTo>
                  <a:lnTo>
                    <a:pt x="442" y="1351"/>
                  </a:lnTo>
                  <a:lnTo>
                    <a:pt x="437" y="1365"/>
                  </a:lnTo>
                  <a:lnTo>
                    <a:pt x="432" y="1381"/>
                  </a:lnTo>
                  <a:lnTo>
                    <a:pt x="427" y="1396"/>
                  </a:lnTo>
                  <a:lnTo>
                    <a:pt x="422" y="1410"/>
                  </a:lnTo>
                  <a:lnTo>
                    <a:pt x="417" y="1421"/>
                  </a:lnTo>
                  <a:lnTo>
                    <a:pt x="411" y="1436"/>
                  </a:lnTo>
                  <a:lnTo>
                    <a:pt x="405" y="1452"/>
                  </a:lnTo>
                  <a:lnTo>
                    <a:pt x="398" y="1471"/>
                  </a:lnTo>
                  <a:lnTo>
                    <a:pt x="389" y="1489"/>
                  </a:lnTo>
                  <a:lnTo>
                    <a:pt x="384" y="1507"/>
                  </a:lnTo>
                  <a:lnTo>
                    <a:pt x="378" y="1521"/>
                  </a:lnTo>
                  <a:lnTo>
                    <a:pt x="373" y="1531"/>
                  </a:lnTo>
                  <a:lnTo>
                    <a:pt x="372" y="1537"/>
                  </a:lnTo>
                  <a:lnTo>
                    <a:pt x="372" y="1543"/>
                  </a:lnTo>
                  <a:lnTo>
                    <a:pt x="373" y="1553"/>
                  </a:lnTo>
                  <a:lnTo>
                    <a:pt x="376" y="1566"/>
                  </a:lnTo>
                  <a:lnTo>
                    <a:pt x="378" y="1581"/>
                  </a:lnTo>
                  <a:lnTo>
                    <a:pt x="381" y="1596"/>
                  </a:lnTo>
                  <a:lnTo>
                    <a:pt x="384" y="1610"/>
                  </a:lnTo>
                  <a:lnTo>
                    <a:pt x="386" y="1622"/>
                  </a:lnTo>
                  <a:lnTo>
                    <a:pt x="388" y="1629"/>
                  </a:lnTo>
                  <a:lnTo>
                    <a:pt x="389" y="1637"/>
                  </a:lnTo>
                  <a:lnTo>
                    <a:pt x="391" y="1649"/>
                  </a:lnTo>
                  <a:lnTo>
                    <a:pt x="389" y="1664"/>
                  </a:lnTo>
                  <a:lnTo>
                    <a:pt x="389" y="1686"/>
                  </a:lnTo>
                  <a:lnTo>
                    <a:pt x="388" y="1705"/>
                  </a:lnTo>
                  <a:lnTo>
                    <a:pt x="386" y="1727"/>
                  </a:lnTo>
                  <a:lnTo>
                    <a:pt x="384" y="1748"/>
                  </a:lnTo>
                  <a:lnTo>
                    <a:pt x="380" y="1767"/>
                  </a:lnTo>
                  <a:lnTo>
                    <a:pt x="377" y="1782"/>
                  </a:lnTo>
                  <a:lnTo>
                    <a:pt x="372" y="1792"/>
                  </a:lnTo>
                  <a:lnTo>
                    <a:pt x="367" y="1796"/>
                  </a:lnTo>
                  <a:lnTo>
                    <a:pt x="363" y="1796"/>
                  </a:lnTo>
                  <a:lnTo>
                    <a:pt x="351" y="1785"/>
                  </a:lnTo>
                  <a:lnTo>
                    <a:pt x="355" y="1795"/>
                  </a:lnTo>
                  <a:lnTo>
                    <a:pt x="357" y="1805"/>
                  </a:lnTo>
                  <a:lnTo>
                    <a:pt x="358" y="1810"/>
                  </a:lnTo>
                  <a:lnTo>
                    <a:pt x="360" y="1817"/>
                  </a:lnTo>
                  <a:lnTo>
                    <a:pt x="365" y="1827"/>
                  </a:lnTo>
                  <a:lnTo>
                    <a:pt x="370" y="1838"/>
                  </a:lnTo>
                  <a:lnTo>
                    <a:pt x="373" y="1849"/>
                  </a:lnTo>
                  <a:lnTo>
                    <a:pt x="377" y="1858"/>
                  </a:lnTo>
                  <a:lnTo>
                    <a:pt x="380" y="1870"/>
                  </a:lnTo>
                  <a:lnTo>
                    <a:pt x="380" y="1878"/>
                  </a:lnTo>
                  <a:lnTo>
                    <a:pt x="378" y="1882"/>
                  </a:lnTo>
                  <a:lnTo>
                    <a:pt x="373" y="1886"/>
                  </a:lnTo>
                  <a:lnTo>
                    <a:pt x="367" y="1888"/>
                  </a:lnTo>
                  <a:lnTo>
                    <a:pt x="358" y="1891"/>
                  </a:lnTo>
                  <a:lnTo>
                    <a:pt x="344" y="1892"/>
                  </a:lnTo>
                  <a:lnTo>
                    <a:pt x="293" y="1892"/>
                  </a:lnTo>
                  <a:lnTo>
                    <a:pt x="285" y="1891"/>
                  </a:lnTo>
                  <a:lnTo>
                    <a:pt x="279" y="1888"/>
                  </a:lnTo>
                  <a:lnTo>
                    <a:pt x="272" y="1884"/>
                  </a:lnTo>
                  <a:lnTo>
                    <a:pt x="265" y="1878"/>
                  </a:lnTo>
                  <a:lnTo>
                    <a:pt x="258" y="1870"/>
                  </a:lnTo>
                  <a:lnTo>
                    <a:pt x="255" y="1860"/>
                  </a:lnTo>
                  <a:lnTo>
                    <a:pt x="254" y="1850"/>
                  </a:lnTo>
                  <a:lnTo>
                    <a:pt x="255" y="1838"/>
                  </a:lnTo>
                  <a:lnTo>
                    <a:pt x="256" y="1829"/>
                  </a:lnTo>
                  <a:lnTo>
                    <a:pt x="258" y="1823"/>
                  </a:lnTo>
                  <a:lnTo>
                    <a:pt x="262" y="1814"/>
                  </a:lnTo>
                  <a:lnTo>
                    <a:pt x="267" y="1788"/>
                  </a:lnTo>
                  <a:lnTo>
                    <a:pt x="267" y="1785"/>
                  </a:lnTo>
                  <a:lnTo>
                    <a:pt x="268" y="1781"/>
                  </a:lnTo>
                  <a:lnTo>
                    <a:pt x="268" y="1778"/>
                  </a:lnTo>
                  <a:lnTo>
                    <a:pt x="269" y="1773"/>
                  </a:lnTo>
                  <a:lnTo>
                    <a:pt x="267" y="1772"/>
                  </a:lnTo>
                  <a:lnTo>
                    <a:pt x="267" y="1734"/>
                  </a:lnTo>
                  <a:lnTo>
                    <a:pt x="268" y="1725"/>
                  </a:lnTo>
                  <a:lnTo>
                    <a:pt x="261" y="1719"/>
                  </a:lnTo>
                  <a:lnTo>
                    <a:pt x="258" y="1714"/>
                  </a:lnTo>
                  <a:lnTo>
                    <a:pt x="255" y="1705"/>
                  </a:lnTo>
                  <a:lnTo>
                    <a:pt x="253" y="1693"/>
                  </a:lnTo>
                  <a:lnTo>
                    <a:pt x="250" y="1680"/>
                  </a:lnTo>
                  <a:lnTo>
                    <a:pt x="249" y="1670"/>
                  </a:lnTo>
                  <a:lnTo>
                    <a:pt x="250" y="1662"/>
                  </a:lnTo>
                  <a:lnTo>
                    <a:pt x="253" y="1651"/>
                  </a:lnTo>
                  <a:lnTo>
                    <a:pt x="255" y="1639"/>
                  </a:lnTo>
                  <a:lnTo>
                    <a:pt x="248" y="1627"/>
                  </a:lnTo>
                  <a:lnTo>
                    <a:pt x="243" y="1616"/>
                  </a:lnTo>
                  <a:lnTo>
                    <a:pt x="241" y="1609"/>
                  </a:lnTo>
                  <a:lnTo>
                    <a:pt x="236" y="1599"/>
                  </a:lnTo>
                  <a:lnTo>
                    <a:pt x="233" y="1585"/>
                  </a:lnTo>
                  <a:lnTo>
                    <a:pt x="228" y="1568"/>
                  </a:lnTo>
                  <a:lnTo>
                    <a:pt x="224" y="1553"/>
                  </a:lnTo>
                  <a:lnTo>
                    <a:pt x="220" y="1539"/>
                  </a:lnTo>
                  <a:lnTo>
                    <a:pt x="218" y="1528"/>
                  </a:lnTo>
                  <a:lnTo>
                    <a:pt x="217" y="1520"/>
                  </a:lnTo>
                  <a:lnTo>
                    <a:pt x="214" y="1500"/>
                  </a:lnTo>
                  <a:lnTo>
                    <a:pt x="211" y="1481"/>
                  </a:lnTo>
                  <a:lnTo>
                    <a:pt x="210" y="1473"/>
                  </a:lnTo>
                  <a:lnTo>
                    <a:pt x="210" y="1443"/>
                  </a:lnTo>
                  <a:lnTo>
                    <a:pt x="209" y="1424"/>
                  </a:lnTo>
                  <a:lnTo>
                    <a:pt x="209" y="1387"/>
                  </a:lnTo>
                  <a:lnTo>
                    <a:pt x="207" y="1371"/>
                  </a:lnTo>
                  <a:lnTo>
                    <a:pt x="206" y="1358"/>
                  </a:lnTo>
                  <a:lnTo>
                    <a:pt x="205" y="1338"/>
                  </a:lnTo>
                  <a:lnTo>
                    <a:pt x="203" y="1314"/>
                  </a:lnTo>
                  <a:lnTo>
                    <a:pt x="201" y="1285"/>
                  </a:lnTo>
                  <a:lnTo>
                    <a:pt x="198" y="1253"/>
                  </a:lnTo>
                  <a:lnTo>
                    <a:pt x="197" y="1222"/>
                  </a:lnTo>
                  <a:lnTo>
                    <a:pt x="195" y="1190"/>
                  </a:lnTo>
                  <a:lnTo>
                    <a:pt x="192" y="1161"/>
                  </a:lnTo>
                  <a:lnTo>
                    <a:pt x="190" y="1136"/>
                  </a:lnTo>
                  <a:lnTo>
                    <a:pt x="189" y="1115"/>
                  </a:lnTo>
                  <a:lnTo>
                    <a:pt x="188" y="1101"/>
                  </a:lnTo>
                  <a:lnTo>
                    <a:pt x="187" y="1085"/>
                  </a:lnTo>
                  <a:lnTo>
                    <a:pt x="184" y="1063"/>
                  </a:lnTo>
                  <a:lnTo>
                    <a:pt x="182" y="1038"/>
                  </a:lnTo>
                  <a:lnTo>
                    <a:pt x="178" y="1011"/>
                  </a:lnTo>
                  <a:lnTo>
                    <a:pt x="176" y="985"/>
                  </a:lnTo>
                  <a:lnTo>
                    <a:pt x="173" y="959"/>
                  </a:lnTo>
                  <a:lnTo>
                    <a:pt x="172" y="938"/>
                  </a:lnTo>
                  <a:lnTo>
                    <a:pt x="170" y="922"/>
                  </a:lnTo>
                  <a:lnTo>
                    <a:pt x="162" y="925"/>
                  </a:lnTo>
                  <a:lnTo>
                    <a:pt x="155" y="926"/>
                  </a:lnTo>
                  <a:lnTo>
                    <a:pt x="150" y="926"/>
                  </a:lnTo>
                  <a:lnTo>
                    <a:pt x="145" y="925"/>
                  </a:lnTo>
                  <a:lnTo>
                    <a:pt x="141" y="925"/>
                  </a:lnTo>
                  <a:lnTo>
                    <a:pt x="141" y="937"/>
                  </a:lnTo>
                  <a:lnTo>
                    <a:pt x="140" y="949"/>
                  </a:lnTo>
                  <a:lnTo>
                    <a:pt x="140" y="957"/>
                  </a:lnTo>
                  <a:lnTo>
                    <a:pt x="139" y="961"/>
                  </a:lnTo>
                  <a:lnTo>
                    <a:pt x="139" y="964"/>
                  </a:lnTo>
                  <a:lnTo>
                    <a:pt x="138" y="965"/>
                  </a:lnTo>
                  <a:lnTo>
                    <a:pt x="138" y="967"/>
                  </a:lnTo>
                  <a:lnTo>
                    <a:pt x="139" y="968"/>
                  </a:lnTo>
                  <a:lnTo>
                    <a:pt x="141" y="970"/>
                  </a:lnTo>
                  <a:lnTo>
                    <a:pt x="143" y="972"/>
                  </a:lnTo>
                  <a:lnTo>
                    <a:pt x="145" y="974"/>
                  </a:lnTo>
                  <a:lnTo>
                    <a:pt x="145" y="978"/>
                  </a:lnTo>
                  <a:lnTo>
                    <a:pt x="144" y="980"/>
                  </a:lnTo>
                  <a:lnTo>
                    <a:pt x="143" y="981"/>
                  </a:lnTo>
                  <a:lnTo>
                    <a:pt x="139" y="981"/>
                  </a:lnTo>
                  <a:lnTo>
                    <a:pt x="137" y="982"/>
                  </a:lnTo>
                  <a:lnTo>
                    <a:pt x="133" y="982"/>
                  </a:lnTo>
                  <a:lnTo>
                    <a:pt x="123" y="981"/>
                  </a:lnTo>
                  <a:lnTo>
                    <a:pt x="114" y="978"/>
                  </a:lnTo>
                  <a:lnTo>
                    <a:pt x="109" y="975"/>
                  </a:lnTo>
                  <a:lnTo>
                    <a:pt x="108" y="974"/>
                  </a:lnTo>
                  <a:lnTo>
                    <a:pt x="104" y="974"/>
                  </a:lnTo>
                  <a:lnTo>
                    <a:pt x="101" y="975"/>
                  </a:lnTo>
                  <a:lnTo>
                    <a:pt x="96" y="974"/>
                  </a:lnTo>
                  <a:lnTo>
                    <a:pt x="94" y="974"/>
                  </a:lnTo>
                  <a:lnTo>
                    <a:pt x="89" y="972"/>
                  </a:lnTo>
                  <a:lnTo>
                    <a:pt x="87" y="970"/>
                  </a:lnTo>
                  <a:lnTo>
                    <a:pt x="85" y="965"/>
                  </a:lnTo>
                  <a:lnTo>
                    <a:pt x="83" y="964"/>
                  </a:lnTo>
                  <a:lnTo>
                    <a:pt x="80" y="964"/>
                  </a:lnTo>
                  <a:lnTo>
                    <a:pt x="78" y="963"/>
                  </a:lnTo>
                  <a:lnTo>
                    <a:pt x="74" y="961"/>
                  </a:lnTo>
                  <a:lnTo>
                    <a:pt x="72" y="960"/>
                  </a:lnTo>
                  <a:lnTo>
                    <a:pt x="65" y="952"/>
                  </a:lnTo>
                  <a:lnTo>
                    <a:pt x="59" y="940"/>
                  </a:lnTo>
                  <a:lnTo>
                    <a:pt x="54" y="925"/>
                  </a:lnTo>
                  <a:lnTo>
                    <a:pt x="50" y="911"/>
                  </a:lnTo>
                  <a:lnTo>
                    <a:pt x="49" y="901"/>
                  </a:lnTo>
                  <a:lnTo>
                    <a:pt x="48" y="887"/>
                  </a:lnTo>
                  <a:lnTo>
                    <a:pt x="46" y="871"/>
                  </a:lnTo>
                  <a:lnTo>
                    <a:pt x="46" y="842"/>
                  </a:lnTo>
                  <a:lnTo>
                    <a:pt x="35" y="846"/>
                  </a:lnTo>
                  <a:lnTo>
                    <a:pt x="25" y="849"/>
                  </a:lnTo>
                  <a:lnTo>
                    <a:pt x="20" y="850"/>
                  </a:lnTo>
                  <a:lnTo>
                    <a:pt x="19" y="845"/>
                  </a:lnTo>
                  <a:lnTo>
                    <a:pt x="16" y="835"/>
                  </a:lnTo>
                  <a:lnTo>
                    <a:pt x="15" y="817"/>
                  </a:lnTo>
                  <a:lnTo>
                    <a:pt x="14" y="795"/>
                  </a:lnTo>
                  <a:lnTo>
                    <a:pt x="12" y="769"/>
                  </a:lnTo>
                  <a:lnTo>
                    <a:pt x="10" y="742"/>
                  </a:lnTo>
                  <a:lnTo>
                    <a:pt x="8" y="712"/>
                  </a:lnTo>
                  <a:lnTo>
                    <a:pt x="7" y="683"/>
                  </a:lnTo>
                  <a:lnTo>
                    <a:pt x="5" y="657"/>
                  </a:lnTo>
                  <a:lnTo>
                    <a:pt x="3" y="632"/>
                  </a:lnTo>
                  <a:lnTo>
                    <a:pt x="2" y="610"/>
                  </a:lnTo>
                  <a:lnTo>
                    <a:pt x="1" y="595"/>
                  </a:lnTo>
                  <a:lnTo>
                    <a:pt x="0" y="585"/>
                  </a:lnTo>
                  <a:lnTo>
                    <a:pt x="0" y="569"/>
                  </a:lnTo>
                  <a:lnTo>
                    <a:pt x="1" y="548"/>
                  </a:lnTo>
                  <a:lnTo>
                    <a:pt x="2" y="525"/>
                  </a:lnTo>
                  <a:lnTo>
                    <a:pt x="7" y="476"/>
                  </a:lnTo>
                  <a:lnTo>
                    <a:pt x="8" y="455"/>
                  </a:lnTo>
                  <a:lnTo>
                    <a:pt x="9" y="438"/>
                  </a:lnTo>
                  <a:lnTo>
                    <a:pt x="10" y="424"/>
                  </a:lnTo>
                  <a:lnTo>
                    <a:pt x="10" y="404"/>
                  </a:lnTo>
                  <a:lnTo>
                    <a:pt x="12" y="379"/>
                  </a:lnTo>
                  <a:lnTo>
                    <a:pt x="12" y="323"/>
                  </a:lnTo>
                  <a:lnTo>
                    <a:pt x="13" y="294"/>
                  </a:lnTo>
                  <a:lnTo>
                    <a:pt x="13" y="225"/>
                  </a:lnTo>
                  <a:lnTo>
                    <a:pt x="14" y="205"/>
                  </a:lnTo>
                  <a:lnTo>
                    <a:pt x="16" y="184"/>
                  </a:lnTo>
                  <a:lnTo>
                    <a:pt x="20" y="165"/>
                  </a:lnTo>
                  <a:lnTo>
                    <a:pt x="23" y="147"/>
                  </a:lnTo>
                  <a:lnTo>
                    <a:pt x="27" y="133"/>
                  </a:lnTo>
                  <a:lnTo>
                    <a:pt x="30" y="122"/>
                  </a:lnTo>
                  <a:lnTo>
                    <a:pt x="34" y="116"/>
                  </a:lnTo>
                  <a:lnTo>
                    <a:pt x="39" y="110"/>
                  </a:lnTo>
                  <a:lnTo>
                    <a:pt x="51" y="104"/>
                  </a:lnTo>
                  <a:lnTo>
                    <a:pt x="64" y="96"/>
                  </a:lnTo>
                  <a:lnTo>
                    <a:pt x="79" y="89"/>
                  </a:lnTo>
                  <a:lnTo>
                    <a:pt x="92" y="83"/>
                  </a:lnTo>
                  <a:lnTo>
                    <a:pt x="110" y="76"/>
                  </a:lnTo>
                  <a:lnTo>
                    <a:pt x="123" y="70"/>
                  </a:lnTo>
                  <a:lnTo>
                    <a:pt x="137" y="64"/>
                  </a:lnTo>
                  <a:lnTo>
                    <a:pt x="153" y="58"/>
                  </a:lnTo>
                  <a:lnTo>
                    <a:pt x="168" y="51"/>
                  </a:lnTo>
                  <a:lnTo>
                    <a:pt x="182" y="45"/>
                  </a:lnTo>
                  <a:lnTo>
                    <a:pt x="191" y="41"/>
                  </a:lnTo>
                  <a:lnTo>
                    <a:pt x="201" y="37"/>
                  </a:lnTo>
                  <a:lnTo>
                    <a:pt x="221" y="20"/>
                  </a:lnTo>
                  <a:lnTo>
                    <a:pt x="231" y="12"/>
                  </a:lnTo>
                  <a:lnTo>
                    <a:pt x="238" y="5"/>
                  </a:lnTo>
                  <a:lnTo>
                    <a:pt x="242" y="2"/>
                  </a:lnTo>
                  <a:lnTo>
                    <a:pt x="24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grpSp>
      <p:grpSp>
        <p:nvGrpSpPr>
          <p:cNvPr id="11" name="Group 43"/>
          <p:cNvGrpSpPr/>
          <p:nvPr/>
        </p:nvGrpSpPr>
        <p:grpSpPr>
          <a:xfrm>
            <a:off x="1196675" y="990461"/>
            <a:ext cx="2795016" cy="2795016"/>
            <a:chOff x="2683249" y="1825999"/>
            <a:chExt cx="2181785" cy="2181785"/>
          </a:xfrm>
          <a:scene3d>
            <a:camera prst="perspectiveRelaxed">
              <a:rot lat="16800000" lon="0" rev="0"/>
            </a:camera>
            <a:lightRig rig="balanced" dir="t">
              <a:rot lat="0" lon="0" rev="4200000"/>
            </a:lightRig>
          </a:scene3d>
        </p:grpSpPr>
        <p:sp>
          <p:nvSpPr>
            <p:cNvPr id="22" name="Oval 21"/>
            <p:cNvSpPr/>
            <p:nvPr/>
          </p:nvSpPr>
          <p:spPr>
            <a:xfrm>
              <a:off x="2683249" y="1825999"/>
              <a:ext cx="2181785" cy="2181785"/>
            </a:xfrm>
            <a:prstGeom prst="ellipse">
              <a:avLst/>
            </a:prstGeom>
            <a:solidFill>
              <a:schemeClr val="accent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3" name="Oval 22"/>
            <p:cNvSpPr/>
            <p:nvPr/>
          </p:nvSpPr>
          <p:spPr>
            <a:xfrm>
              <a:off x="2892519" y="2035269"/>
              <a:ext cx="1763245" cy="1763245"/>
            </a:xfrm>
            <a:prstGeom prst="ellipse">
              <a:avLst/>
            </a:prstGeom>
            <a:solidFill>
              <a:schemeClr val="bg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4" name="Oval 23"/>
            <p:cNvSpPr/>
            <p:nvPr/>
          </p:nvSpPr>
          <p:spPr>
            <a:xfrm>
              <a:off x="3140169" y="2282919"/>
              <a:ext cx="1267945" cy="1267945"/>
            </a:xfrm>
            <a:prstGeom prst="ellipse">
              <a:avLst/>
            </a:prstGeom>
            <a:solidFill>
              <a:schemeClr val="accent1">
                <a:lumMod val="60000"/>
                <a:lumOff val="40000"/>
              </a:schemeClr>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5" name="Oval 24"/>
            <p:cNvSpPr/>
            <p:nvPr/>
          </p:nvSpPr>
          <p:spPr>
            <a:xfrm>
              <a:off x="3355041" y="2497791"/>
              <a:ext cx="838200" cy="838200"/>
            </a:xfrm>
            <a:prstGeom prst="ellipse">
              <a:avLst/>
            </a:prstGeom>
            <a:solidFill>
              <a:schemeClr val="bg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6" name="Oval 25"/>
            <p:cNvSpPr/>
            <p:nvPr/>
          </p:nvSpPr>
          <p:spPr>
            <a:xfrm>
              <a:off x="3545541" y="2688291"/>
              <a:ext cx="457200" cy="457200"/>
            </a:xfrm>
            <a:prstGeom prst="ellipse">
              <a:avLst/>
            </a:prstGeom>
            <a:solidFill>
              <a:schemeClr val="accent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grpSp>
        <p:nvGrpSpPr>
          <p:cNvPr id="12" name="Group 37"/>
          <p:cNvGrpSpPr/>
          <p:nvPr/>
        </p:nvGrpSpPr>
        <p:grpSpPr>
          <a:xfrm>
            <a:off x="1089875" y="3284631"/>
            <a:ext cx="3008616" cy="1667198"/>
            <a:chOff x="7199812" y="1868103"/>
            <a:chExt cx="3009400" cy="1667632"/>
          </a:xfrm>
        </p:grpSpPr>
        <p:sp>
          <p:nvSpPr>
            <p:cNvPr id="39" name="TextBox 38"/>
            <p:cNvSpPr txBox="1"/>
            <p:nvPr/>
          </p:nvSpPr>
          <p:spPr>
            <a:xfrm>
              <a:off x="7661516" y="1868103"/>
              <a:ext cx="2085993" cy="400110"/>
            </a:xfrm>
            <a:prstGeom prst="rect">
              <a:avLst/>
            </a:prstGeom>
            <a:noFill/>
          </p:spPr>
          <p:txBody>
            <a:bodyPr wrap="square" rtlCol="0" anchor="ctr">
              <a:spAutoFit/>
            </a:bodyPr>
            <a:lstStyle/>
            <a:p>
              <a:pPr algn="ctr"/>
              <a:r>
                <a:rPr lang="en-US" sz="1999" b="1" dirty="0" smtClean="0">
                  <a:solidFill>
                    <a:schemeClr val="accent6"/>
                  </a:solidFill>
                  <a:latin typeface="Arial" pitchFamily="34" charset="0"/>
                  <a:cs typeface="Arial" pitchFamily="34" charset="0"/>
                </a:rPr>
                <a:t>Homebuyers:</a:t>
              </a:r>
              <a:endParaRPr lang="en-US" sz="1999" b="1" dirty="0">
                <a:solidFill>
                  <a:schemeClr val="accent6"/>
                </a:solidFill>
                <a:latin typeface="Arial" pitchFamily="34" charset="0"/>
                <a:cs typeface="Arial" pitchFamily="34" charset="0"/>
              </a:endParaRPr>
            </a:p>
          </p:txBody>
        </p:sp>
        <p:sp>
          <p:nvSpPr>
            <p:cNvPr id="40" name="Rectangle 39"/>
            <p:cNvSpPr/>
            <p:nvPr/>
          </p:nvSpPr>
          <p:spPr>
            <a:xfrm>
              <a:off x="7199812" y="2316535"/>
              <a:ext cx="3009400" cy="1219200"/>
            </a:xfrm>
            <a:prstGeom prst="rect">
              <a:avLst/>
            </a:prstGeom>
            <a:noFill/>
            <a:ln w="12700" cap="flat" cmpd="sng" algn="ctr">
              <a:noFill/>
              <a:prstDash val="solid"/>
            </a:ln>
            <a:effectLst/>
          </p:spPr>
          <p:txBody>
            <a:bodyPr lIns="91416" tIns="0" rIns="91416" bIns="0" rtlCol="0" anchor="t"/>
            <a:lstStyle/>
            <a:p>
              <a:pPr lvl="0" algn="just">
                <a:defRPr/>
              </a:pPr>
              <a:r>
                <a:rPr lang="en-US" sz="1400" kern="0" dirty="0" smtClean="0">
                  <a:solidFill>
                    <a:sysClr val="windowText" lastClr="000000">
                      <a:lumMod val="65000"/>
                      <a:lumOff val="35000"/>
                    </a:sysClr>
                  </a:solidFill>
                  <a:latin typeface="Arial" pitchFamily="34" charset="0"/>
                  <a:cs typeface="Arial" pitchFamily="34" charset="0"/>
                </a:rPr>
                <a:t>Homebuyers use house price predictions to make informed decisions about purchasing a home. By knowing the potential future value of a property, they can make better decisions about when and where to buy a home.</a:t>
              </a:r>
              <a:endParaRPr lang="en-US" sz="1400" kern="0" dirty="0">
                <a:solidFill>
                  <a:sysClr val="windowText" lastClr="000000">
                    <a:lumMod val="65000"/>
                    <a:lumOff val="35000"/>
                  </a:sysClr>
                </a:solidFill>
                <a:latin typeface="Arial" pitchFamily="34" charset="0"/>
                <a:cs typeface="Arial" pitchFamily="34" charset="0"/>
              </a:endParaRPr>
            </a:p>
          </p:txBody>
        </p:sp>
      </p:grpSp>
      <p:grpSp>
        <p:nvGrpSpPr>
          <p:cNvPr id="13" name="Group 19"/>
          <p:cNvGrpSpPr/>
          <p:nvPr/>
        </p:nvGrpSpPr>
        <p:grpSpPr>
          <a:xfrm>
            <a:off x="2337730" y="457200"/>
            <a:ext cx="512911" cy="1970154"/>
            <a:chOff x="2574925" y="258763"/>
            <a:chExt cx="1189038" cy="4567238"/>
          </a:xfrm>
          <a:solidFill>
            <a:schemeClr val="tx1">
              <a:alpha val="65000"/>
            </a:schemeClr>
          </a:solidFill>
          <a:effectLst/>
        </p:grpSpPr>
        <p:sp>
          <p:nvSpPr>
            <p:cNvPr id="52" name="Freeform 11"/>
            <p:cNvSpPr>
              <a:spLocks noEditPoints="1"/>
            </p:cNvSpPr>
            <p:nvPr/>
          </p:nvSpPr>
          <p:spPr bwMode="auto">
            <a:xfrm>
              <a:off x="2574925" y="909638"/>
              <a:ext cx="1189038" cy="3916363"/>
            </a:xfrm>
            <a:custGeom>
              <a:avLst/>
              <a:gdLst/>
              <a:ahLst/>
              <a:cxnLst>
                <a:cxn ang="0">
                  <a:pos x="643" y="1077"/>
                </a:cxn>
                <a:cxn ang="0">
                  <a:pos x="629" y="1136"/>
                </a:cxn>
                <a:cxn ang="0">
                  <a:pos x="619" y="1155"/>
                </a:cxn>
                <a:cxn ang="0">
                  <a:pos x="645" y="1091"/>
                </a:cxn>
                <a:cxn ang="0">
                  <a:pos x="583" y="585"/>
                </a:cxn>
                <a:cxn ang="0">
                  <a:pos x="593" y="773"/>
                </a:cxn>
                <a:cxn ang="0">
                  <a:pos x="605" y="702"/>
                </a:cxn>
                <a:cxn ang="0">
                  <a:pos x="608" y="514"/>
                </a:cxn>
                <a:cxn ang="0">
                  <a:pos x="268" y="57"/>
                </a:cxn>
                <a:cxn ang="0">
                  <a:pos x="240" y="257"/>
                </a:cxn>
                <a:cxn ang="0">
                  <a:pos x="211" y="544"/>
                </a:cxn>
                <a:cxn ang="0">
                  <a:pos x="188" y="674"/>
                </a:cxn>
                <a:cxn ang="0">
                  <a:pos x="300" y="696"/>
                </a:cxn>
                <a:cxn ang="0">
                  <a:pos x="421" y="705"/>
                </a:cxn>
                <a:cxn ang="0">
                  <a:pos x="440" y="498"/>
                </a:cxn>
                <a:cxn ang="0">
                  <a:pos x="482" y="324"/>
                </a:cxn>
                <a:cxn ang="0">
                  <a:pos x="526" y="124"/>
                </a:cxn>
                <a:cxn ang="0">
                  <a:pos x="531" y="18"/>
                </a:cxn>
                <a:cxn ang="0">
                  <a:pos x="732" y="99"/>
                </a:cxn>
                <a:cxn ang="0">
                  <a:pos x="739" y="183"/>
                </a:cxn>
                <a:cxn ang="0">
                  <a:pos x="746" y="661"/>
                </a:cxn>
                <a:cxn ang="0">
                  <a:pos x="737" y="834"/>
                </a:cxn>
                <a:cxn ang="0">
                  <a:pos x="717" y="951"/>
                </a:cxn>
                <a:cxn ang="0">
                  <a:pos x="687" y="1023"/>
                </a:cxn>
                <a:cxn ang="0">
                  <a:pos x="651" y="1165"/>
                </a:cxn>
                <a:cxn ang="0">
                  <a:pos x="599" y="1236"/>
                </a:cxn>
                <a:cxn ang="0">
                  <a:pos x="553" y="1277"/>
                </a:cxn>
                <a:cxn ang="0">
                  <a:pos x="506" y="1465"/>
                </a:cxn>
                <a:cxn ang="0">
                  <a:pos x="475" y="1597"/>
                </a:cxn>
                <a:cxn ang="0">
                  <a:pos x="470" y="1831"/>
                </a:cxn>
                <a:cxn ang="0">
                  <a:pos x="447" y="2032"/>
                </a:cxn>
                <a:cxn ang="0">
                  <a:pos x="439" y="2192"/>
                </a:cxn>
                <a:cxn ang="0">
                  <a:pos x="461" y="2247"/>
                </a:cxn>
                <a:cxn ang="0">
                  <a:pos x="498" y="2357"/>
                </a:cxn>
                <a:cxn ang="0">
                  <a:pos x="472" y="2458"/>
                </a:cxn>
                <a:cxn ang="0">
                  <a:pos x="383" y="2433"/>
                </a:cxn>
                <a:cxn ang="0">
                  <a:pos x="349" y="2415"/>
                </a:cxn>
                <a:cxn ang="0">
                  <a:pos x="250" y="2443"/>
                </a:cxn>
                <a:cxn ang="0">
                  <a:pos x="241" y="2376"/>
                </a:cxn>
                <a:cxn ang="0">
                  <a:pos x="274" y="2310"/>
                </a:cxn>
                <a:cxn ang="0">
                  <a:pos x="301" y="2212"/>
                </a:cxn>
                <a:cxn ang="0">
                  <a:pos x="265" y="2067"/>
                </a:cxn>
                <a:cxn ang="0">
                  <a:pos x="218" y="1831"/>
                </a:cxn>
                <a:cxn ang="0">
                  <a:pos x="203" y="1648"/>
                </a:cxn>
                <a:cxn ang="0">
                  <a:pos x="167" y="1519"/>
                </a:cxn>
                <a:cxn ang="0">
                  <a:pos x="138" y="1395"/>
                </a:cxn>
                <a:cxn ang="0">
                  <a:pos x="117" y="1261"/>
                </a:cxn>
                <a:cxn ang="0">
                  <a:pos x="84" y="1156"/>
                </a:cxn>
                <a:cxn ang="0">
                  <a:pos x="38" y="1120"/>
                </a:cxn>
                <a:cxn ang="0">
                  <a:pos x="55" y="953"/>
                </a:cxn>
                <a:cxn ang="0">
                  <a:pos x="38" y="868"/>
                </a:cxn>
                <a:cxn ang="0">
                  <a:pos x="7" y="677"/>
                </a:cxn>
                <a:cxn ang="0">
                  <a:pos x="6" y="510"/>
                </a:cxn>
                <a:cxn ang="0">
                  <a:pos x="25" y="298"/>
                </a:cxn>
                <a:cxn ang="0">
                  <a:pos x="39" y="169"/>
                </a:cxn>
                <a:cxn ang="0">
                  <a:pos x="66" y="64"/>
                </a:cxn>
                <a:cxn ang="0">
                  <a:pos x="163" y="33"/>
                </a:cxn>
                <a:cxn ang="0">
                  <a:pos x="291" y="0"/>
                </a:cxn>
              </a:cxnLst>
              <a:rect l="0" t="0" r="r" b="b"/>
              <a:pathLst>
                <a:path w="749" h="2467">
                  <a:moveTo>
                    <a:pt x="476" y="2312"/>
                  </a:moveTo>
                  <a:lnTo>
                    <a:pt x="482" y="2331"/>
                  </a:lnTo>
                  <a:lnTo>
                    <a:pt x="480" y="2322"/>
                  </a:lnTo>
                  <a:lnTo>
                    <a:pt x="476" y="2312"/>
                  </a:lnTo>
                  <a:close/>
                  <a:moveTo>
                    <a:pt x="645" y="1072"/>
                  </a:moveTo>
                  <a:lnTo>
                    <a:pt x="644" y="1073"/>
                  </a:lnTo>
                  <a:lnTo>
                    <a:pt x="644" y="1075"/>
                  </a:lnTo>
                  <a:lnTo>
                    <a:pt x="643" y="1077"/>
                  </a:lnTo>
                  <a:lnTo>
                    <a:pt x="643" y="1081"/>
                  </a:lnTo>
                  <a:lnTo>
                    <a:pt x="641" y="1088"/>
                  </a:lnTo>
                  <a:lnTo>
                    <a:pt x="641" y="1099"/>
                  </a:lnTo>
                  <a:lnTo>
                    <a:pt x="640" y="1110"/>
                  </a:lnTo>
                  <a:lnTo>
                    <a:pt x="637" y="1122"/>
                  </a:lnTo>
                  <a:lnTo>
                    <a:pt x="635" y="1131"/>
                  </a:lnTo>
                  <a:lnTo>
                    <a:pt x="632" y="1136"/>
                  </a:lnTo>
                  <a:lnTo>
                    <a:pt x="629" y="1136"/>
                  </a:lnTo>
                  <a:lnTo>
                    <a:pt x="628" y="1134"/>
                  </a:lnTo>
                  <a:lnTo>
                    <a:pt x="626" y="1131"/>
                  </a:lnTo>
                  <a:lnTo>
                    <a:pt x="623" y="1124"/>
                  </a:lnTo>
                  <a:lnTo>
                    <a:pt x="623" y="1126"/>
                  </a:lnTo>
                  <a:lnTo>
                    <a:pt x="622" y="1129"/>
                  </a:lnTo>
                  <a:lnTo>
                    <a:pt x="622" y="1130"/>
                  </a:lnTo>
                  <a:lnTo>
                    <a:pt x="620" y="1141"/>
                  </a:lnTo>
                  <a:lnTo>
                    <a:pt x="619" y="1155"/>
                  </a:lnTo>
                  <a:lnTo>
                    <a:pt x="625" y="1151"/>
                  </a:lnTo>
                  <a:lnTo>
                    <a:pt x="632" y="1147"/>
                  </a:lnTo>
                  <a:lnTo>
                    <a:pt x="637" y="1141"/>
                  </a:lnTo>
                  <a:lnTo>
                    <a:pt x="641" y="1134"/>
                  </a:lnTo>
                  <a:lnTo>
                    <a:pt x="643" y="1125"/>
                  </a:lnTo>
                  <a:lnTo>
                    <a:pt x="644" y="1117"/>
                  </a:lnTo>
                  <a:lnTo>
                    <a:pt x="644" y="1109"/>
                  </a:lnTo>
                  <a:lnTo>
                    <a:pt x="645" y="1091"/>
                  </a:lnTo>
                  <a:lnTo>
                    <a:pt x="647" y="1075"/>
                  </a:lnTo>
                  <a:lnTo>
                    <a:pt x="647" y="1072"/>
                  </a:lnTo>
                  <a:lnTo>
                    <a:pt x="645" y="1072"/>
                  </a:lnTo>
                  <a:close/>
                  <a:moveTo>
                    <a:pt x="608" y="490"/>
                  </a:moveTo>
                  <a:lnTo>
                    <a:pt x="604" y="504"/>
                  </a:lnTo>
                  <a:lnTo>
                    <a:pt x="598" y="523"/>
                  </a:lnTo>
                  <a:lnTo>
                    <a:pt x="586" y="564"/>
                  </a:lnTo>
                  <a:lnTo>
                    <a:pt x="583" y="585"/>
                  </a:lnTo>
                  <a:lnTo>
                    <a:pt x="582" y="606"/>
                  </a:lnTo>
                  <a:lnTo>
                    <a:pt x="582" y="631"/>
                  </a:lnTo>
                  <a:lnTo>
                    <a:pt x="583" y="655"/>
                  </a:lnTo>
                  <a:lnTo>
                    <a:pt x="583" y="691"/>
                  </a:lnTo>
                  <a:lnTo>
                    <a:pt x="585" y="711"/>
                  </a:lnTo>
                  <a:lnTo>
                    <a:pt x="586" y="732"/>
                  </a:lnTo>
                  <a:lnTo>
                    <a:pt x="590" y="754"/>
                  </a:lnTo>
                  <a:lnTo>
                    <a:pt x="593" y="773"/>
                  </a:lnTo>
                  <a:lnTo>
                    <a:pt x="598" y="785"/>
                  </a:lnTo>
                  <a:lnTo>
                    <a:pt x="603" y="792"/>
                  </a:lnTo>
                  <a:lnTo>
                    <a:pt x="606" y="796"/>
                  </a:lnTo>
                  <a:lnTo>
                    <a:pt x="607" y="795"/>
                  </a:lnTo>
                  <a:lnTo>
                    <a:pt x="608" y="788"/>
                  </a:lnTo>
                  <a:lnTo>
                    <a:pt x="608" y="755"/>
                  </a:lnTo>
                  <a:lnTo>
                    <a:pt x="607" y="727"/>
                  </a:lnTo>
                  <a:lnTo>
                    <a:pt x="605" y="702"/>
                  </a:lnTo>
                  <a:lnTo>
                    <a:pt x="604" y="678"/>
                  </a:lnTo>
                  <a:lnTo>
                    <a:pt x="603" y="660"/>
                  </a:lnTo>
                  <a:lnTo>
                    <a:pt x="603" y="588"/>
                  </a:lnTo>
                  <a:lnTo>
                    <a:pt x="605" y="569"/>
                  </a:lnTo>
                  <a:lnTo>
                    <a:pt x="606" y="559"/>
                  </a:lnTo>
                  <a:lnTo>
                    <a:pt x="607" y="545"/>
                  </a:lnTo>
                  <a:lnTo>
                    <a:pt x="607" y="530"/>
                  </a:lnTo>
                  <a:lnTo>
                    <a:pt x="608" y="514"/>
                  </a:lnTo>
                  <a:lnTo>
                    <a:pt x="608" y="490"/>
                  </a:lnTo>
                  <a:close/>
                  <a:moveTo>
                    <a:pt x="291" y="0"/>
                  </a:moveTo>
                  <a:lnTo>
                    <a:pt x="293" y="2"/>
                  </a:lnTo>
                  <a:lnTo>
                    <a:pt x="292" y="5"/>
                  </a:lnTo>
                  <a:lnTo>
                    <a:pt x="287" y="12"/>
                  </a:lnTo>
                  <a:lnTo>
                    <a:pt x="281" y="25"/>
                  </a:lnTo>
                  <a:lnTo>
                    <a:pt x="274" y="40"/>
                  </a:lnTo>
                  <a:lnTo>
                    <a:pt x="268" y="57"/>
                  </a:lnTo>
                  <a:lnTo>
                    <a:pt x="261" y="76"/>
                  </a:lnTo>
                  <a:lnTo>
                    <a:pt x="255" y="95"/>
                  </a:lnTo>
                  <a:lnTo>
                    <a:pt x="251" y="111"/>
                  </a:lnTo>
                  <a:lnTo>
                    <a:pt x="249" y="126"/>
                  </a:lnTo>
                  <a:lnTo>
                    <a:pt x="248" y="147"/>
                  </a:lnTo>
                  <a:lnTo>
                    <a:pt x="247" y="173"/>
                  </a:lnTo>
                  <a:lnTo>
                    <a:pt x="242" y="231"/>
                  </a:lnTo>
                  <a:lnTo>
                    <a:pt x="240" y="257"/>
                  </a:lnTo>
                  <a:lnTo>
                    <a:pt x="235" y="280"/>
                  </a:lnTo>
                  <a:lnTo>
                    <a:pt x="232" y="298"/>
                  </a:lnTo>
                  <a:lnTo>
                    <a:pt x="227" y="323"/>
                  </a:lnTo>
                  <a:lnTo>
                    <a:pt x="222" y="349"/>
                  </a:lnTo>
                  <a:lnTo>
                    <a:pt x="215" y="403"/>
                  </a:lnTo>
                  <a:lnTo>
                    <a:pt x="212" y="425"/>
                  </a:lnTo>
                  <a:lnTo>
                    <a:pt x="211" y="442"/>
                  </a:lnTo>
                  <a:lnTo>
                    <a:pt x="211" y="544"/>
                  </a:lnTo>
                  <a:lnTo>
                    <a:pt x="210" y="570"/>
                  </a:lnTo>
                  <a:lnTo>
                    <a:pt x="207" y="594"/>
                  </a:lnTo>
                  <a:lnTo>
                    <a:pt x="203" y="616"/>
                  </a:lnTo>
                  <a:lnTo>
                    <a:pt x="194" y="637"/>
                  </a:lnTo>
                  <a:lnTo>
                    <a:pt x="185" y="655"/>
                  </a:lnTo>
                  <a:lnTo>
                    <a:pt x="179" y="671"/>
                  </a:lnTo>
                  <a:lnTo>
                    <a:pt x="182" y="673"/>
                  </a:lnTo>
                  <a:lnTo>
                    <a:pt x="188" y="674"/>
                  </a:lnTo>
                  <a:lnTo>
                    <a:pt x="196" y="676"/>
                  </a:lnTo>
                  <a:lnTo>
                    <a:pt x="206" y="680"/>
                  </a:lnTo>
                  <a:lnTo>
                    <a:pt x="215" y="682"/>
                  </a:lnTo>
                  <a:lnTo>
                    <a:pt x="223" y="684"/>
                  </a:lnTo>
                  <a:lnTo>
                    <a:pt x="234" y="687"/>
                  </a:lnTo>
                  <a:lnTo>
                    <a:pt x="249" y="689"/>
                  </a:lnTo>
                  <a:lnTo>
                    <a:pt x="284" y="694"/>
                  </a:lnTo>
                  <a:lnTo>
                    <a:pt x="300" y="696"/>
                  </a:lnTo>
                  <a:lnTo>
                    <a:pt x="313" y="697"/>
                  </a:lnTo>
                  <a:lnTo>
                    <a:pt x="331" y="699"/>
                  </a:lnTo>
                  <a:lnTo>
                    <a:pt x="356" y="702"/>
                  </a:lnTo>
                  <a:lnTo>
                    <a:pt x="382" y="703"/>
                  </a:lnTo>
                  <a:lnTo>
                    <a:pt x="408" y="704"/>
                  </a:lnTo>
                  <a:lnTo>
                    <a:pt x="412" y="704"/>
                  </a:lnTo>
                  <a:lnTo>
                    <a:pt x="416" y="705"/>
                  </a:lnTo>
                  <a:lnTo>
                    <a:pt x="421" y="705"/>
                  </a:lnTo>
                  <a:lnTo>
                    <a:pt x="419" y="699"/>
                  </a:lnTo>
                  <a:lnTo>
                    <a:pt x="419" y="668"/>
                  </a:lnTo>
                  <a:lnTo>
                    <a:pt x="421" y="645"/>
                  </a:lnTo>
                  <a:lnTo>
                    <a:pt x="423" y="618"/>
                  </a:lnTo>
                  <a:lnTo>
                    <a:pt x="430" y="562"/>
                  </a:lnTo>
                  <a:lnTo>
                    <a:pt x="434" y="537"/>
                  </a:lnTo>
                  <a:lnTo>
                    <a:pt x="438" y="516"/>
                  </a:lnTo>
                  <a:lnTo>
                    <a:pt x="440" y="498"/>
                  </a:lnTo>
                  <a:lnTo>
                    <a:pt x="444" y="483"/>
                  </a:lnTo>
                  <a:lnTo>
                    <a:pt x="447" y="464"/>
                  </a:lnTo>
                  <a:lnTo>
                    <a:pt x="453" y="441"/>
                  </a:lnTo>
                  <a:lnTo>
                    <a:pt x="459" y="417"/>
                  </a:lnTo>
                  <a:lnTo>
                    <a:pt x="466" y="391"/>
                  </a:lnTo>
                  <a:lnTo>
                    <a:pt x="472" y="367"/>
                  </a:lnTo>
                  <a:lnTo>
                    <a:pt x="477" y="343"/>
                  </a:lnTo>
                  <a:lnTo>
                    <a:pt x="482" y="324"/>
                  </a:lnTo>
                  <a:lnTo>
                    <a:pt x="487" y="307"/>
                  </a:lnTo>
                  <a:lnTo>
                    <a:pt x="492" y="287"/>
                  </a:lnTo>
                  <a:lnTo>
                    <a:pt x="498" y="261"/>
                  </a:lnTo>
                  <a:lnTo>
                    <a:pt x="505" y="232"/>
                  </a:lnTo>
                  <a:lnTo>
                    <a:pt x="512" y="202"/>
                  </a:lnTo>
                  <a:lnTo>
                    <a:pt x="518" y="173"/>
                  </a:lnTo>
                  <a:lnTo>
                    <a:pt x="523" y="146"/>
                  </a:lnTo>
                  <a:lnTo>
                    <a:pt x="526" y="124"/>
                  </a:lnTo>
                  <a:lnTo>
                    <a:pt x="526" y="91"/>
                  </a:lnTo>
                  <a:lnTo>
                    <a:pt x="521" y="52"/>
                  </a:lnTo>
                  <a:lnTo>
                    <a:pt x="519" y="33"/>
                  </a:lnTo>
                  <a:lnTo>
                    <a:pt x="517" y="19"/>
                  </a:lnTo>
                  <a:lnTo>
                    <a:pt x="514" y="10"/>
                  </a:lnTo>
                  <a:lnTo>
                    <a:pt x="517" y="11"/>
                  </a:lnTo>
                  <a:lnTo>
                    <a:pt x="523" y="13"/>
                  </a:lnTo>
                  <a:lnTo>
                    <a:pt x="531" y="18"/>
                  </a:lnTo>
                  <a:lnTo>
                    <a:pt x="542" y="22"/>
                  </a:lnTo>
                  <a:lnTo>
                    <a:pt x="556" y="28"/>
                  </a:lnTo>
                  <a:lnTo>
                    <a:pt x="583" y="39"/>
                  </a:lnTo>
                  <a:lnTo>
                    <a:pt x="613" y="48"/>
                  </a:lnTo>
                  <a:lnTo>
                    <a:pt x="645" y="60"/>
                  </a:lnTo>
                  <a:lnTo>
                    <a:pt x="678" y="73"/>
                  </a:lnTo>
                  <a:lnTo>
                    <a:pt x="706" y="86"/>
                  </a:lnTo>
                  <a:lnTo>
                    <a:pt x="732" y="99"/>
                  </a:lnTo>
                  <a:lnTo>
                    <a:pt x="740" y="105"/>
                  </a:lnTo>
                  <a:lnTo>
                    <a:pt x="745" y="113"/>
                  </a:lnTo>
                  <a:lnTo>
                    <a:pt x="746" y="123"/>
                  </a:lnTo>
                  <a:lnTo>
                    <a:pt x="745" y="134"/>
                  </a:lnTo>
                  <a:lnTo>
                    <a:pt x="743" y="145"/>
                  </a:lnTo>
                  <a:lnTo>
                    <a:pt x="740" y="157"/>
                  </a:lnTo>
                  <a:lnTo>
                    <a:pt x="739" y="170"/>
                  </a:lnTo>
                  <a:lnTo>
                    <a:pt x="739" y="183"/>
                  </a:lnTo>
                  <a:lnTo>
                    <a:pt x="740" y="200"/>
                  </a:lnTo>
                  <a:lnTo>
                    <a:pt x="740" y="224"/>
                  </a:lnTo>
                  <a:lnTo>
                    <a:pt x="742" y="249"/>
                  </a:lnTo>
                  <a:lnTo>
                    <a:pt x="744" y="303"/>
                  </a:lnTo>
                  <a:lnTo>
                    <a:pt x="745" y="327"/>
                  </a:lnTo>
                  <a:lnTo>
                    <a:pt x="745" y="349"/>
                  </a:lnTo>
                  <a:lnTo>
                    <a:pt x="746" y="367"/>
                  </a:lnTo>
                  <a:lnTo>
                    <a:pt x="746" y="661"/>
                  </a:lnTo>
                  <a:lnTo>
                    <a:pt x="747" y="683"/>
                  </a:lnTo>
                  <a:lnTo>
                    <a:pt x="749" y="709"/>
                  </a:lnTo>
                  <a:lnTo>
                    <a:pt x="747" y="735"/>
                  </a:lnTo>
                  <a:lnTo>
                    <a:pt x="745" y="762"/>
                  </a:lnTo>
                  <a:lnTo>
                    <a:pt x="743" y="784"/>
                  </a:lnTo>
                  <a:lnTo>
                    <a:pt x="740" y="802"/>
                  </a:lnTo>
                  <a:lnTo>
                    <a:pt x="739" y="817"/>
                  </a:lnTo>
                  <a:lnTo>
                    <a:pt x="737" y="834"/>
                  </a:lnTo>
                  <a:lnTo>
                    <a:pt x="735" y="847"/>
                  </a:lnTo>
                  <a:lnTo>
                    <a:pt x="732" y="863"/>
                  </a:lnTo>
                  <a:lnTo>
                    <a:pt x="729" y="881"/>
                  </a:lnTo>
                  <a:lnTo>
                    <a:pt x="727" y="899"/>
                  </a:lnTo>
                  <a:lnTo>
                    <a:pt x="723" y="917"/>
                  </a:lnTo>
                  <a:lnTo>
                    <a:pt x="721" y="930"/>
                  </a:lnTo>
                  <a:lnTo>
                    <a:pt x="720" y="939"/>
                  </a:lnTo>
                  <a:lnTo>
                    <a:pt x="717" y="951"/>
                  </a:lnTo>
                  <a:lnTo>
                    <a:pt x="716" y="966"/>
                  </a:lnTo>
                  <a:lnTo>
                    <a:pt x="714" y="982"/>
                  </a:lnTo>
                  <a:lnTo>
                    <a:pt x="711" y="996"/>
                  </a:lnTo>
                  <a:lnTo>
                    <a:pt x="708" y="1006"/>
                  </a:lnTo>
                  <a:lnTo>
                    <a:pt x="702" y="1013"/>
                  </a:lnTo>
                  <a:lnTo>
                    <a:pt x="696" y="1018"/>
                  </a:lnTo>
                  <a:lnTo>
                    <a:pt x="691" y="1022"/>
                  </a:lnTo>
                  <a:lnTo>
                    <a:pt x="687" y="1023"/>
                  </a:lnTo>
                  <a:lnTo>
                    <a:pt x="687" y="1038"/>
                  </a:lnTo>
                  <a:lnTo>
                    <a:pt x="689" y="1066"/>
                  </a:lnTo>
                  <a:lnTo>
                    <a:pt x="689" y="1086"/>
                  </a:lnTo>
                  <a:lnTo>
                    <a:pt x="685" y="1104"/>
                  </a:lnTo>
                  <a:lnTo>
                    <a:pt x="679" y="1124"/>
                  </a:lnTo>
                  <a:lnTo>
                    <a:pt x="671" y="1142"/>
                  </a:lnTo>
                  <a:lnTo>
                    <a:pt x="663" y="1154"/>
                  </a:lnTo>
                  <a:lnTo>
                    <a:pt x="651" y="1165"/>
                  </a:lnTo>
                  <a:lnTo>
                    <a:pt x="641" y="1169"/>
                  </a:lnTo>
                  <a:lnTo>
                    <a:pt x="630" y="1173"/>
                  </a:lnTo>
                  <a:lnTo>
                    <a:pt x="616" y="1175"/>
                  </a:lnTo>
                  <a:lnTo>
                    <a:pt x="614" y="1194"/>
                  </a:lnTo>
                  <a:lnTo>
                    <a:pt x="612" y="1209"/>
                  </a:lnTo>
                  <a:lnTo>
                    <a:pt x="609" y="1220"/>
                  </a:lnTo>
                  <a:lnTo>
                    <a:pt x="606" y="1230"/>
                  </a:lnTo>
                  <a:lnTo>
                    <a:pt x="599" y="1236"/>
                  </a:lnTo>
                  <a:lnTo>
                    <a:pt x="591" y="1238"/>
                  </a:lnTo>
                  <a:lnTo>
                    <a:pt x="579" y="1243"/>
                  </a:lnTo>
                  <a:lnTo>
                    <a:pt x="569" y="1245"/>
                  </a:lnTo>
                  <a:lnTo>
                    <a:pt x="557" y="1247"/>
                  </a:lnTo>
                  <a:lnTo>
                    <a:pt x="556" y="1253"/>
                  </a:lnTo>
                  <a:lnTo>
                    <a:pt x="556" y="1259"/>
                  </a:lnTo>
                  <a:lnTo>
                    <a:pt x="555" y="1263"/>
                  </a:lnTo>
                  <a:lnTo>
                    <a:pt x="553" y="1277"/>
                  </a:lnTo>
                  <a:lnTo>
                    <a:pt x="548" y="1294"/>
                  </a:lnTo>
                  <a:lnTo>
                    <a:pt x="543" y="1313"/>
                  </a:lnTo>
                  <a:lnTo>
                    <a:pt x="539" y="1334"/>
                  </a:lnTo>
                  <a:lnTo>
                    <a:pt x="533" y="1355"/>
                  </a:lnTo>
                  <a:lnTo>
                    <a:pt x="529" y="1373"/>
                  </a:lnTo>
                  <a:lnTo>
                    <a:pt x="523" y="1403"/>
                  </a:lnTo>
                  <a:lnTo>
                    <a:pt x="518" y="1423"/>
                  </a:lnTo>
                  <a:lnTo>
                    <a:pt x="506" y="1465"/>
                  </a:lnTo>
                  <a:lnTo>
                    <a:pt x="501" y="1484"/>
                  </a:lnTo>
                  <a:lnTo>
                    <a:pt x="496" y="1502"/>
                  </a:lnTo>
                  <a:lnTo>
                    <a:pt x="491" y="1513"/>
                  </a:lnTo>
                  <a:lnTo>
                    <a:pt x="484" y="1527"/>
                  </a:lnTo>
                  <a:lnTo>
                    <a:pt x="475" y="1533"/>
                  </a:lnTo>
                  <a:lnTo>
                    <a:pt x="474" y="1546"/>
                  </a:lnTo>
                  <a:lnTo>
                    <a:pt x="474" y="1573"/>
                  </a:lnTo>
                  <a:lnTo>
                    <a:pt x="475" y="1597"/>
                  </a:lnTo>
                  <a:lnTo>
                    <a:pt x="477" y="1625"/>
                  </a:lnTo>
                  <a:lnTo>
                    <a:pt x="483" y="1677"/>
                  </a:lnTo>
                  <a:lnTo>
                    <a:pt x="483" y="1702"/>
                  </a:lnTo>
                  <a:lnTo>
                    <a:pt x="482" y="1729"/>
                  </a:lnTo>
                  <a:lnTo>
                    <a:pt x="480" y="1757"/>
                  </a:lnTo>
                  <a:lnTo>
                    <a:pt x="476" y="1784"/>
                  </a:lnTo>
                  <a:lnTo>
                    <a:pt x="473" y="1809"/>
                  </a:lnTo>
                  <a:lnTo>
                    <a:pt x="470" y="1831"/>
                  </a:lnTo>
                  <a:lnTo>
                    <a:pt x="468" y="1846"/>
                  </a:lnTo>
                  <a:lnTo>
                    <a:pt x="466" y="1867"/>
                  </a:lnTo>
                  <a:lnTo>
                    <a:pt x="463" y="1893"/>
                  </a:lnTo>
                  <a:lnTo>
                    <a:pt x="460" y="1919"/>
                  </a:lnTo>
                  <a:lnTo>
                    <a:pt x="458" y="1948"/>
                  </a:lnTo>
                  <a:lnTo>
                    <a:pt x="454" y="1979"/>
                  </a:lnTo>
                  <a:lnTo>
                    <a:pt x="451" y="2007"/>
                  </a:lnTo>
                  <a:lnTo>
                    <a:pt x="447" y="2032"/>
                  </a:lnTo>
                  <a:lnTo>
                    <a:pt x="445" y="2055"/>
                  </a:lnTo>
                  <a:lnTo>
                    <a:pt x="443" y="2073"/>
                  </a:lnTo>
                  <a:lnTo>
                    <a:pt x="441" y="2086"/>
                  </a:lnTo>
                  <a:lnTo>
                    <a:pt x="439" y="2103"/>
                  </a:lnTo>
                  <a:lnTo>
                    <a:pt x="437" y="2145"/>
                  </a:lnTo>
                  <a:lnTo>
                    <a:pt x="438" y="2165"/>
                  </a:lnTo>
                  <a:lnTo>
                    <a:pt x="438" y="2181"/>
                  </a:lnTo>
                  <a:lnTo>
                    <a:pt x="439" y="2192"/>
                  </a:lnTo>
                  <a:lnTo>
                    <a:pt x="441" y="2197"/>
                  </a:lnTo>
                  <a:lnTo>
                    <a:pt x="444" y="2207"/>
                  </a:lnTo>
                  <a:lnTo>
                    <a:pt x="447" y="2217"/>
                  </a:lnTo>
                  <a:lnTo>
                    <a:pt x="447" y="2216"/>
                  </a:lnTo>
                  <a:lnTo>
                    <a:pt x="450" y="2221"/>
                  </a:lnTo>
                  <a:lnTo>
                    <a:pt x="452" y="2228"/>
                  </a:lnTo>
                  <a:lnTo>
                    <a:pt x="456" y="2237"/>
                  </a:lnTo>
                  <a:lnTo>
                    <a:pt x="461" y="2247"/>
                  </a:lnTo>
                  <a:lnTo>
                    <a:pt x="465" y="2258"/>
                  </a:lnTo>
                  <a:lnTo>
                    <a:pt x="469" y="2267"/>
                  </a:lnTo>
                  <a:lnTo>
                    <a:pt x="472" y="2275"/>
                  </a:lnTo>
                  <a:lnTo>
                    <a:pt x="474" y="2280"/>
                  </a:lnTo>
                  <a:lnTo>
                    <a:pt x="484" y="2311"/>
                  </a:lnTo>
                  <a:lnTo>
                    <a:pt x="489" y="2326"/>
                  </a:lnTo>
                  <a:lnTo>
                    <a:pt x="495" y="2342"/>
                  </a:lnTo>
                  <a:lnTo>
                    <a:pt x="498" y="2357"/>
                  </a:lnTo>
                  <a:lnTo>
                    <a:pt x="502" y="2369"/>
                  </a:lnTo>
                  <a:lnTo>
                    <a:pt x="504" y="2386"/>
                  </a:lnTo>
                  <a:lnTo>
                    <a:pt x="502" y="2402"/>
                  </a:lnTo>
                  <a:lnTo>
                    <a:pt x="498" y="2418"/>
                  </a:lnTo>
                  <a:lnTo>
                    <a:pt x="492" y="2431"/>
                  </a:lnTo>
                  <a:lnTo>
                    <a:pt x="488" y="2440"/>
                  </a:lnTo>
                  <a:lnTo>
                    <a:pt x="481" y="2450"/>
                  </a:lnTo>
                  <a:lnTo>
                    <a:pt x="472" y="2458"/>
                  </a:lnTo>
                  <a:lnTo>
                    <a:pt x="461" y="2465"/>
                  </a:lnTo>
                  <a:lnTo>
                    <a:pt x="451" y="2467"/>
                  </a:lnTo>
                  <a:lnTo>
                    <a:pt x="438" y="2466"/>
                  </a:lnTo>
                  <a:lnTo>
                    <a:pt x="423" y="2461"/>
                  </a:lnTo>
                  <a:lnTo>
                    <a:pt x="409" y="2456"/>
                  </a:lnTo>
                  <a:lnTo>
                    <a:pt x="400" y="2451"/>
                  </a:lnTo>
                  <a:lnTo>
                    <a:pt x="393" y="2444"/>
                  </a:lnTo>
                  <a:lnTo>
                    <a:pt x="383" y="2433"/>
                  </a:lnTo>
                  <a:lnTo>
                    <a:pt x="375" y="2422"/>
                  </a:lnTo>
                  <a:lnTo>
                    <a:pt x="370" y="2411"/>
                  </a:lnTo>
                  <a:lnTo>
                    <a:pt x="368" y="2407"/>
                  </a:lnTo>
                  <a:lnTo>
                    <a:pt x="365" y="2403"/>
                  </a:lnTo>
                  <a:lnTo>
                    <a:pt x="364" y="2403"/>
                  </a:lnTo>
                  <a:lnTo>
                    <a:pt x="361" y="2404"/>
                  </a:lnTo>
                  <a:lnTo>
                    <a:pt x="356" y="2410"/>
                  </a:lnTo>
                  <a:lnTo>
                    <a:pt x="349" y="2415"/>
                  </a:lnTo>
                  <a:lnTo>
                    <a:pt x="338" y="2421"/>
                  </a:lnTo>
                  <a:lnTo>
                    <a:pt x="327" y="2425"/>
                  </a:lnTo>
                  <a:lnTo>
                    <a:pt x="314" y="2431"/>
                  </a:lnTo>
                  <a:lnTo>
                    <a:pt x="302" y="2435"/>
                  </a:lnTo>
                  <a:lnTo>
                    <a:pt x="288" y="2438"/>
                  </a:lnTo>
                  <a:lnTo>
                    <a:pt x="274" y="2440"/>
                  </a:lnTo>
                  <a:lnTo>
                    <a:pt x="261" y="2442"/>
                  </a:lnTo>
                  <a:lnTo>
                    <a:pt x="250" y="2443"/>
                  </a:lnTo>
                  <a:lnTo>
                    <a:pt x="242" y="2442"/>
                  </a:lnTo>
                  <a:lnTo>
                    <a:pt x="236" y="2437"/>
                  </a:lnTo>
                  <a:lnTo>
                    <a:pt x="233" y="2431"/>
                  </a:lnTo>
                  <a:lnTo>
                    <a:pt x="230" y="2423"/>
                  </a:lnTo>
                  <a:lnTo>
                    <a:pt x="229" y="2413"/>
                  </a:lnTo>
                  <a:lnTo>
                    <a:pt x="232" y="2400"/>
                  </a:lnTo>
                  <a:lnTo>
                    <a:pt x="235" y="2387"/>
                  </a:lnTo>
                  <a:lnTo>
                    <a:pt x="241" y="2376"/>
                  </a:lnTo>
                  <a:lnTo>
                    <a:pt x="244" y="2369"/>
                  </a:lnTo>
                  <a:lnTo>
                    <a:pt x="250" y="2359"/>
                  </a:lnTo>
                  <a:lnTo>
                    <a:pt x="256" y="2347"/>
                  </a:lnTo>
                  <a:lnTo>
                    <a:pt x="262" y="2335"/>
                  </a:lnTo>
                  <a:lnTo>
                    <a:pt x="268" y="2323"/>
                  </a:lnTo>
                  <a:lnTo>
                    <a:pt x="271" y="2314"/>
                  </a:lnTo>
                  <a:lnTo>
                    <a:pt x="274" y="2308"/>
                  </a:lnTo>
                  <a:lnTo>
                    <a:pt x="274" y="2310"/>
                  </a:lnTo>
                  <a:lnTo>
                    <a:pt x="276" y="2306"/>
                  </a:lnTo>
                  <a:lnTo>
                    <a:pt x="277" y="2302"/>
                  </a:lnTo>
                  <a:lnTo>
                    <a:pt x="279" y="2300"/>
                  </a:lnTo>
                  <a:lnTo>
                    <a:pt x="285" y="2288"/>
                  </a:lnTo>
                  <a:lnTo>
                    <a:pt x="297" y="2260"/>
                  </a:lnTo>
                  <a:lnTo>
                    <a:pt x="301" y="2246"/>
                  </a:lnTo>
                  <a:lnTo>
                    <a:pt x="302" y="2231"/>
                  </a:lnTo>
                  <a:lnTo>
                    <a:pt x="301" y="2212"/>
                  </a:lnTo>
                  <a:lnTo>
                    <a:pt x="299" y="2193"/>
                  </a:lnTo>
                  <a:lnTo>
                    <a:pt x="295" y="2178"/>
                  </a:lnTo>
                  <a:lnTo>
                    <a:pt x="293" y="2166"/>
                  </a:lnTo>
                  <a:lnTo>
                    <a:pt x="288" y="2150"/>
                  </a:lnTo>
                  <a:lnTo>
                    <a:pt x="283" y="2130"/>
                  </a:lnTo>
                  <a:lnTo>
                    <a:pt x="277" y="2109"/>
                  </a:lnTo>
                  <a:lnTo>
                    <a:pt x="270" y="2087"/>
                  </a:lnTo>
                  <a:lnTo>
                    <a:pt x="265" y="2067"/>
                  </a:lnTo>
                  <a:lnTo>
                    <a:pt x="259" y="2043"/>
                  </a:lnTo>
                  <a:lnTo>
                    <a:pt x="254" y="2015"/>
                  </a:lnTo>
                  <a:lnTo>
                    <a:pt x="244" y="1959"/>
                  </a:lnTo>
                  <a:lnTo>
                    <a:pt x="241" y="1935"/>
                  </a:lnTo>
                  <a:lnTo>
                    <a:pt x="237" y="1914"/>
                  </a:lnTo>
                  <a:lnTo>
                    <a:pt x="232" y="1888"/>
                  </a:lnTo>
                  <a:lnTo>
                    <a:pt x="225" y="1860"/>
                  </a:lnTo>
                  <a:lnTo>
                    <a:pt x="218" y="1831"/>
                  </a:lnTo>
                  <a:lnTo>
                    <a:pt x="212" y="1802"/>
                  </a:lnTo>
                  <a:lnTo>
                    <a:pt x="207" y="1775"/>
                  </a:lnTo>
                  <a:lnTo>
                    <a:pt x="204" y="1746"/>
                  </a:lnTo>
                  <a:lnTo>
                    <a:pt x="203" y="1722"/>
                  </a:lnTo>
                  <a:lnTo>
                    <a:pt x="203" y="1700"/>
                  </a:lnTo>
                  <a:lnTo>
                    <a:pt x="204" y="1680"/>
                  </a:lnTo>
                  <a:lnTo>
                    <a:pt x="204" y="1664"/>
                  </a:lnTo>
                  <a:lnTo>
                    <a:pt x="203" y="1648"/>
                  </a:lnTo>
                  <a:lnTo>
                    <a:pt x="200" y="1630"/>
                  </a:lnTo>
                  <a:lnTo>
                    <a:pt x="193" y="1588"/>
                  </a:lnTo>
                  <a:lnTo>
                    <a:pt x="191" y="1566"/>
                  </a:lnTo>
                  <a:lnTo>
                    <a:pt x="190" y="1546"/>
                  </a:lnTo>
                  <a:lnTo>
                    <a:pt x="190" y="1533"/>
                  </a:lnTo>
                  <a:lnTo>
                    <a:pt x="191" y="1523"/>
                  </a:lnTo>
                  <a:lnTo>
                    <a:pt x="178" y="1522"/>
                  </a:lnTo>
                  <a:lnTo>
                    <a:pt x="167" y="1519"/>
                  </a:lnTo>
                  <a:lnTo>
                    <a:pt x="157" y="1515"/>
                  </a:lnTo>
                  <a:lnTo>
                    <a:pt x="152" y="1508"/>
                  </a:lnTo>
                  <a:lnTo>
                    <a:pt x="148" y="1498"/>
                  </a:lnTo>
                  <a:lnTo>
                    <a:pt x="143" y="1473"/>
                  </a:lnTo>
                  <a:lnTo>
                    <a:pt x="143" y="1451"/>
                  </a:lnTo>
                  <a:lnTo>
                    <a:pt x="141" y="1436"/>
                  </a:lnTo>
                  <a:lnTo>
                    <a:pt x="140" y="1416"/>
                  </a:lnTo>
                  <a:lnTo>
                    <a:pt x="138" y="1395"/>
                  </a:lnTo>
                  <a:lnTo>
                    <a:pt x="134" y="1373"/>
                  </a:lnTo>
                  <a:lnTo>
                    <a:pt x="132" y="1352"/>
                  </a:lnTo>
                  <a:lnTo>
                    <a:pt x="130" y="1336"/>
                  </a:lnTo>
                  <a:lnTo>
                    <a:pt x="128" y="1324"/>
                  </a:lnTo>
                  <a:lnTo>
                    <a:pt x="127" y="1315"/>
                  </a:lnTo>
                  <a:lnTo>
                    <a:pt x="124" y="1300"/>
                  </a:lnTo>
                  <a:lnTo>
                    <a:pt x="120" y="1281"/>
                  </a:lnTo>
                  <a:lnTo>
                    <a:pt x="117" y="1261"/>
                  </a:lnTo>
                  <a:lnTo>
                    <a:pt x="113" y="1240"/>
                  </a:lnTo>
                  <a:lnTo>
                    <a:pt x="110" y="1220"/>
                  </a:lnTo>
                  <a:lnTo>
                    <a:pt x="108" y="1203"/>
                  </a:lnTo>
                  <a:lnTo>
                    <a:pt x="105" y="1188"/>
                  </a:lnTo>
                  <a:lnTo>
                    <a:pt x="104" y="1179"/>
                  </a:lnTo>
                  <a:lnTo>
                    <a:pt x="101" y="1154"/>
                  </a:lnTo>
                  <a:lnTo>
                    <a:pt x="96" y="1154"/>
                  </a:lnTo>
                  <a:lnTo>
                    <a:pt x="84" y="1156"/>
                  </a:lnTo>
                  <a:lnTo>
                    <a:pt x="70" y="1160"/>
                  </a:lnTo>
                  <a:lnTo>
                    <a:pt x="60" y="1163"/>
                  </a:lnTo>
                  <a:lnTo>
                    <a:pt x="51" y="1166"/>
                  </a:lnTo>
                  <a:lnTo>
                    <a:pt x="45" y="1167"/>
                  </a:lnTo>
                  <a:lnTo>
                    <a:pt x="40" y="1166"/>
                  </a:lnTo>
                  <a:lnTo>
                    <a:pt x="39" y="1160"/>
                  </a:lnTo>
                  <a:lnTo>
                    <a:pt x="39" y="1138"/>
                  </a:lnTo>
                  <a:lnTo>
                    <a:pt x="38" y="1120"/>
                  </a:lnTo>
                  <a:lnTo>
                    <a:pt x="38" y="1098"/>
                  </a:lnTo>
                  <a:lnTo>
                    <a:pt x="39" y="1074"/>
                  </a:lnTo>
                  <a:lnTo>
                    <a:pt x="39" y="1048"/>
                  </a:lnTo>
                  <a:lnTo>
                    <a:pt x="40" y="1024"/>
                  </a:lnTo>
                  <a:lnTo>
                    <a:pt x="43" y="1001"/>
                  </a:lnTo>
                  <a:lnTo>
                    <a:pt x="46" y="981"/>
                  </a:lnTo>
                  <a:lnTo>
                    <a:pt x="50" y="963"/>
                  </a:lnTo>
                  <a:lnTo>
                    <a:pt x="55" y="953"/>
                  </a:lnTo>
                  <a:lnTo>
                    <a:pt x="69" y="938"/>
                  </a:lnTo>
                  <a:lnTo>
                    <a:pt x="83" y="926"/>
                  </a:lnTo>
                  <a:lnTo>
                    <a:pt x="83" y="891"/>
                  </a:lnTo>
                  <a:lnTo>
                    <a:pt x="80" y="890"/>
                  </a:lnTo>
                  <a:lnTo>
                    <a:pt x="76" y="890"/>
                  </a:lnTo>
                  <a:lnTo>
                    <a:pt x="61" y="885"/>
                  </a:lnTo>
                  <a:lnTo>
                    <a:pt x="48" y="877"/>
                  </a:lnTo>
                  <a:lnTo>
                    <a:pt x="38" y="868"/>
                  </a:lnTo>
                  <a:lnTo>
                    <a:pt x="32" y="855"/>
                  </a:lnTo>
                  <a:lnTo>
                    <a:pt x="29" y="842"/>
                  </a:lnTo>
                  <a:lnTo>
                    <a:pt x="24" y="824"/>
                  </a:lnTo>
                  <a:lnTo>
                    <a:pt x="19" y="804"/>
                  </a:lnTo>
                  <a:lnTo>
                    <a:pt x="16" y="783"/>
                  </a:lnTo>
                  <a:lnTo>
                    <a:pt x="15" y="763"/>
                  </a:lnTo>
                  <a:lnTo>
                    <a:pt x="14" y="733"/>
                  </a:lnTo>
                  <a:lnTo>
                    <a:pt x="7" y="677"/>
                  </a:lnTo>
                  <a:lnTo>
                    <a:pt x="6" y="663"/>
                  </a:lnTo>
                  <a:lnTo>
                    <a:pt x="3" y="645"/>
                  </a:lnTo>
                  <a:lnTo>
                    <a:pt x="2" y="625"/>
                  </a:lnTo>
                  <a:lnTo>
                    <a:pt x="0" y="605"/>
                  </a:lnTo>
                  <a:lnTo>
                    <a:pt x="0" y="574"/>
                  </a:lnTo>
                  <a:lnTo>
                    <a:pt x="1" y="556"/>
                  </a:lnTo>
                  <a:lnTo>
                    <a:pt x="3" y="534"/>
                  </a:lnTo>
                  <a:lnTo>
                    <a:pt x="6" y="510"/>
                  </a:lnTo>
                  <a:lnTo>
                    <a:pt x="10" y="459"/>
                  </a:lnTo>
                  <a:lnTo>
                    <a:pt x="11" y="434"/>
                  </a:lnTo>
                  <a:lnTo>
                    <a:pt x="13" y="414"/>
                  </a:lnTo>
                  <a:lnTo>
                    <a:pt x="15" y="392"/>
                  </a:lnTo>
                  <a:lnTo>
                    <a:pt x="17" y="369"/>
                  </a:lnTo>
                  <a:lnTo>
                    <a:pt x="19" y="345"/>
                  </a:lnTo>
                  <a:lnTo>
                    <a:pt x="23" y="320"/>
                  </a:lnTo>
                  <a:lnTo>
                    <a:pt x="25" y="298"/>
                  </a:lnTo>
                  <a:lnTo>
                    <a:pt x="26" y="280"/>
                  </a:lnTo>
                  <a:lnTo>
                    <a:pt x="29" y="264"/>
                  </a:lnTo>
                  <a:lnTo>
                    <a:pt x="29" y="254"/>
                  </a:lnTo>
                  <a:lnTo>
                    <a:pt x="30" y="243"/>
                  </a:lnTo>
                  <a:lnTo>
                    <a:pt x="31" y="227"/>
                  </a:lnTo>
                  <a:lnTo>
                    <a:pt x="33" y="209"/>
                  </a:lnTo>
                  <a:lnTo>
                    <a:pt x="36" y="189"/>
                  </a:lnTo>
                  <a:lnTo>
                    <a:pt x="39" y="169"/>
                  </a:lnTo>
                  <a:lnTo>
                    <a:pt x="41" y="152"/>
                  </a:lnTo>
                  <a:lnTo>
                    <a:pt x="44" y="136"/>
                  </a:lnTo>
                  <a:lnTo>
                    <a:pt x="45" y="126"/>
                  </a:lnTo>
                  <a:lnTo>
                    <a:pt x="46" y="114"/>
                  </a:lnTo>
                  <a:lnTo>
                    <a:pt x="48" y="102"/>
                  </a:lnTo>
                  <a:lnTo>
                    <a:pt x="52" y="89"/>
                  </a:lnTo>
                  <a:lnTo>
                    <a:pt x="58" y="75"/>
                  </a:lnTo>
                  <a:lnTo>
                    <a:pt x="66" y="64"/>
                  </a:lnTo>
                  <a:lnTo>
                    <a:pt x="77" y="55"/>
                  </a:lnTo>
                  <a:lnTo>
                    <a:pt x="83" y="52"/>
                  </a:lnTo>
                  <a:lnTo>
                    <a:pt x="89" y="49"/>
                  </a:lnTo>
                  <a:lnTo>
                    <a:pt x="97" y="47"/>
                  </a:lnTo>
                  <a:lnTo>
                    <a:pt x="109" y="46"/>
                  </a:lnTo>
                  <a:lnTo>
                    <a:pt x="124" y="43"/>
                  </a:lnTo>
                  <a:lnTo>
                    <a:pt x="142" y="40"/>
                  </a:lnTo>
                  <a:lnTo>
                    <a:pt x="163" y="33"/>
                  </a:lnTo>
                  <a:lnTo>
                    <a:pt x="185" y="26"/>
                  </a:lnTo>
                  <a:lnTo>
                    <a:pt x="205" y="19"/>
                  </a:lnTo>
                  <a:lnTo>
                    <a:pt x="223" y="16"/>
                  </a:lnTo>
                  <a:lnTo>
                    <a:pt x="236" y="13"/>
                  </a:lnTo>
                  <a:lnTo>
                    <a:pt x="262" y="6"/>
                  </a:lnTo>
                  <a:lnTo>
                    <a:pt x="273" y="3"/>
                  </a:lnTo>
                  <a:lnTo>
                    <a:pt x="284" y="2"/>
                  </a:lnTo>
                  <a:lnTo>
                    <a:pt x="291" y="0"/>
                  </a:lnTo>
                  <a:close/>
                </a:path>
              </a:pathLst>
            </a:custGeom>
            <a:grpFill/>
            <a:ln w="0">
              <a:noFill/>
              <a:prstDash val="solid"/>
              <a:round/>
              <a:headEnd/>
              <a:tailEnd/>
            </a:ln>
            <a:effectLst/>
          </p:spPr>
          <p:txBody>
            <a:bodyPr vert="horz" wrap="square" lIns="91416" tIns="45708" rIns="91416" bIns="45708" numCol="1" anchor="t" anchorCtr="0" compatLnSpc="1">
              <a:prstTxWarp prst="textNoShape">
                <a:avLst/>
              </a:prstTxWarp>
            </a:bodyPr>
            <a:lstStyle/>
            <a:p>
              <a:endParaRPr lang="en-US" sz="2399"/>
            </a:p>
          </p:txBody>
        </p:sp>
        <p:sp>
          <p:nvSpPr>
            <p:cNvPr id="53" name="Freeform 12"/>
            <p:cNvSpPr>
              <a:spLocks/>
            </p:cNvSpPr>
            <p:nvPr/>
          </p:nvSpPr>
          <p:spPr bwMode="auto">
            <a:xfrm>
              <a:off x="2868613" y="258763"/>
              <a:ext cx="657225" cy="939800"/>
            </a:xfrm>
            <a:custGeom>
              <a:avLst/>
              <a:gdLst/>
              <a:ahLst/>
              <a:cxnLst>
                <a:cxn ang="0">
                  <a:pos x="244" y="1"/>
                </a:cxn>
                <a:cxn ang="0">
                  <a:pos x="280" y="11"/>
                </a:cxn>
                <a:cxn ang="0">
                  <a:pos x="311" y="32"/>
                </a:cxn>
                <a:cxn ang="0">
                  <a:pos x="333" y="63"/>
                </a:cxn>
                <a:cxn ang="0">
                  <a:pos x="353" y="99"/>
                </a:cxn>
                <a:cxn ang="0">
                  <a:pos x="369" y="128"/>
                </a:cxn>
                <a:cxn ang="0">
                  <a:pos x="380" y="158"/>
                </a:cxn>
                <a:cxn ang="0">
                  <a:pos x="390" y="188"/>
                </a:cxn>
                <a:cxn ang="0">
                  <a:pos x="392" y="214"/>
                </a:cxn>
                <a:cxn ang="0">
                  <a:pos x="400" y="227"/>
                </a:cxn>
                <a:cxn ang="0">
                  <a:pos x="412" y="241"/>
                </a:cxn>
                <a:cxn ang="0">
                  <a:pos x="413" y="253"/>
                </a:cxn>
                <a:cxn ang="0">
                  <a:pos x="406" y="267"/>
                </a:cxn>
                <a:cxn ang="0">
                  <a:pos x="391" y="284"/>
                </a:cxn>
                <a:cxn ang="0">
                  <a:pos x="387" y="302"/>
                </a:cxn>
                <a:cxn ang="0">
                  <a:pos x="392" y="322"/>
                </a:cxn>
                <a:cxn ang="0">
                  <a:pos x="397" y="336"/>
                </a:cxn>
                <a:cxn ang="0">
                  <a:pos x="390" y="353"/>
                </a:cxn>
                <a:cxn ang="0">
                  <a:pos x="375" y="372"/>
                </a:cxn>
                <a:cxn ang="0">
                  <a:pos x="353" y="382"/>
                </a:cxn>
                <a:cxn ang="0">
                  <a:pos x="318" y="384"/>
                </a:cxn>
                <a:cxn ang="0">
                  <a:pos x="319" y="423"/>
                </a:cxn>
                <a:cxn ang="0">
                  <a:pos x="316" y="444"/>
                </a:cxn>
                <a:cxn ang="0">
                  <a:pos x="305" y="472"/>
                </a:cxn>
                <a:cxn ang="0">
                  <a:pos x="291" y="503"/>
                </a:cxn>
                <a:cxn ang="0">
                  <a:pos x="278" y="531"/>
                </a:cxn>
                <a:cxn ang="0">
                  <a:pos x="183" y="592"/>
                </a:cxn>
                <a:cxn ang="0">
                  <a:pos x="100" y="553"/>
                </a:cxn>
                <a:cxn ang="0">
                  <a:pos x="103" y="529"/>
                </a:cxn>
                <a:cxn ang="0">
                  <a:pos x="108" y="492"/>
                </a:cxn>
                <a:cxn ang="0">
                  <a:pos x="114" y="451"/>
                </a:cxn>
                <a:cxn ang="0">
                  <a:pos x="118" y="416"/>
                </a:cxn>
                <a:cxn ang="0">
                  <a:pos x="122" y="395"/>
                </a:cxn>
                <a:cxn ang="0">
                  <a:pos x="120" y="385"/>
                </a:cxn>
                <a:cxn ang="0">
                  <a:pos x="112" y="381"/>
                </a:cxn>
                <a:cxn ang="0">
                  <a:pos x="88" y="379"/>
                </a:cxn>
                <a:cxn ang="0">
                  <a:pos x="72" y="377"/>
                </a:cxn>
                <a:cxn ang="0">
                  <a:pos x="61" y="360"/>
                </a:cxn>
                <a:cxn ang="0">
                  <a:pos x="57" y="334"/>
                </a:cxn>
                <a:cxn ang="0">
                  <a:pos x="55" y="313"/>
                </a:cxn>
                <a:cxn ang="0">
                  <a:pos x="34" y="274"/>
                </a:cxn>
                <a:cxn ang="0">
                  <a:pos x="28" y="245"/>
                </a:cxn>
                <a:cxn ang="0">
                  <a:pos x="33" y="223"/>
                </a:cxn>
                <a:cxn ang="0">
                  <a:pos x="30" y="208"/>
                </a:cxn>
                <a:cxn ang="0">
                  <a:pos x="23" y="198"/>
                </a:cxn>
                <a:cxn ang="0">
                  <a:pos x="12" y="175"/>
                </a:cxn>
                <a:cxn ang="0">
                  <a:pos x="4" y="153"/>
                </a:cxn>
                <a:cxn ang="0">
                  <a:pos x="0" y="132"/>
                </a:cxn>
                <a:cxn ang="0">
                  <a:pos x="3" y="101"/>
                </a:cxn>
                <a:cxn ang="0">
                  <a:pos x="9" y="78"/>
                </a:cxn>
                <a:cxn ang="0">
                  <a:pos x="29" y="43"/>
                </a:cxn>
                <a:cxn ang="0">
                  <a:pos x="50" y="27"/>
                </a:cxn>
                <a:cxn ang="0">
                  <a:pos x="77" y="14"/>
                </a:cxn>
                <a:cxn ang="0">
                  <a:pos x="101" y="10"/>
                </a:cxn>
                <a:cxn ang="0">
                  <a:pos x="125" y="7"/>
                </a:cxn>
                <a:cxn ang="0">
                  <a:pos x="139" y="10"/>
                </a:cxn>
                <a:cxn ang="0">
                  <a:pos x="144" y="14"/>
                </a:cxn>
                <a:cxn ang="0">
                  <a:pos x="157" y="15"/>
                </a:cxn>
                <a:cxn ang="0">
                  <a:pos x="181" y="10"/>
                </a:cxn>
                <a:cxn ang="0">
                  <a:pos x="210" y="1"/>
                </a:cxn>
              </a:cxnLst>
              <a:rect l="0" t="0" r="r" b="b"/>
              <a:pathLst>
                <a:path w="414" h="592">
                  <a:moveTo>
                    <a:pt x="225" y="0"/>
                  </a:moveTo>
                  <a:lnTo>
                    <a:pt x="244" y="1"/>
                  </a:lnTo>
                  <a:lnTo>
                    <a:pt x="262" y="6"/>
                  </a:lnTo>
                  <a:lnTo>
                    <a:pt x="280" y="11"/>
                  </a:lnTo>
                  <a:lnTo>
                    <a:pt x="297" y="21"/>
                  </a:lnTo>
                  <a:lnTo>
                    <a:pt x="311" y="32"/>
                  </a:lnTo>
                  <a:lnTo>
                    <a:pt x="325" y="49"/>
                  </a:lnTo>
                  <a:lnTo>
                    <a:pt x="333" y="63"/>
                  </a:lnTo>
                  <a:lnTo>
                    <a:pt x="343" y="80"/>
                  </a:lnTo>
                  <a:lnTo>
                    <a:pt x="353" y="99"/>
                  </a:lnTo>
                  <a:lnTo>
                    <a:pt x="362" y="115"/>
                  </a:lnTo>
                  <a:lnTo>
                    <a:pt x="369" y="128"/>
                  </a:lnTo>
                  <a:lnTo>
                    <a:pt x="376" y="142"/>
                  </a:lnTo>
                  <a:lnTo>
                    <a:pt x="380" y="158"/>
                  </a:lnTo>
                  <a:lnTo>
                    <a:pt x="386" y="174"/>
                  </a:lnTo>
                  <a:lnTo>
                    <a:pt x="390" y="188"/>
                  </a:lnTo>
                  <a:lnTo>
                    <a:pt x="392" y="199"/>
                  </a:lnTo>
                  <a:lnTo>
                    <a:pt x="392" y="214"/>
                  </a:lnTo>
                  <a:lnTo>
                    <a:pt x="394" y="220"/>
                  </a:lnTo>
                  <a:lnTo>
                    <a:pt x="400" y="227"/>
                  </a:lnTo>
                  <a:lnTo>
                    <a:pt x="407" y="234"/>
                  </a:lnTo>
                  <a:lnTo>
                    <a:pt x="412" y="241"/>
                  </a:lnTo>
                  <a:lnTo>
                    <a:pt x="414" y="248"/>
                  </a:lnTo>
                  <a:lnTo>
                    <a:pt x="413" y="253"/>
                  </a:lnTo>
                  <a:lnTo>
                    <a:pt x="411" y="260"/>
                  </a:lnTo>
                  <a:lnTo>
                    <a:pt x="406" y="267"/>
                  </a:lnTo>
                  <a:lnTo>
                    <a:pt x="398" y="275"/>
                  </a:lnTo>
                  <a:lnTo>
                    <a:pt x="391" y="284"/>
                  </a:lnTo>
                  <a:lnTo>
                    <a:pt x="387" y="293"/>
                  </a:lnTo>
                  <a:lnTo>
                    <a:pt x="387" y="302"/>
                  </a:lnTo>
                  <a:lnTo>
                    <a:pt x="390" y="314"/>
                  </a:lnTo>
                  <a:lnTo>
                    <a:pt x="392" y="322"/>
                  </a:lnTo>
                  <a:lnTo>
                    <a:pt x="396" y="329"/>
                  </a:lnTo>
                  <a:lnTo>
                    <a:pt x="397" y="336"/>
                  </a:lnTo>
                  <a:lnTo>
                    <a:pt x="396" y="344"/>
                  </a:lnTo>
                  <a:lnTo>
                    <a:pt x="390" y="353"/>
                  </a:lnTo>
                  <a:lnTo>
                    <a:pt x="382" y="363"/>
                  </a:lnTo>
                  <a:lnTo>
                    <a:pt x="375" y="372"/>
                  </a:lnTo>
                  <a:lnTo>
                    <a:pt x="364" y="378"/>
                  </a:lnTo>
                  <a:lnTo>
                    <a:pt x="353" y="382"/>
                  </a:lnTo>
                  <a:lnTo>
                    <a:pt x="338" y="384"/>
                  </a:lnTo>
                  <a:lnTo>
                    <a:pt x="318" y="384"/>
                  </a:lnTo>
                  <a:lnTo>
                    <a:pt x="318" y="413"/>
                  </a:lnTo>
                  <a:lnTo>
                    <a:pt x="319" y="423"/>
                  </a:lnTo>
                  <a:lnTo>
                    <a:pt x="319" y="435"/>
                  </a:lnTo>
                  <a:lnTo>
                    <a:pt x="316" y="444"/>
                  </a:lnTo>
                  <a:lnTo>
                    <a:pt x="311" y="457"/>
                  </a:lnTo>
                  <a:lnTo>
                    <a:pt x="305" y="472"/>
                  </a:lnTo>
                  <a:lnTo>
                    <a:pt x="298" y="487"/>
                  </a:lnTo>
                  <a:lnTo>
                    <a:pt x="291" y="503"/>
                  </a:lnTo>
                  <a:lnTo>
                    <a:pt x="284" y="519"/>
                  </a:lnTo>
                  <a:lnTo>
                    <a:pt x="278" y="531"/>
                  </a:lnTo>
                  <a:lnTo>
                    <a:pt x="274" y="541"/>
                  </a:lnTo>
                  <a:lnTo>
                    <a:pt x="183" y="592"/>
                  </a:lnTo>
                  <a:lnTo>
                    <a:pt x="100" y="557"/>
                  </a:lnTo>
                  <a:lnTo>
                    <a:pt x="100" y="553"/>
                  </a:lnTo>
                  <a:lnTo>
                    <a:pt x="101" y="544"/>
                  </a:lnTo>
                  <a:lnTo>
                    <a:pt x="103" y="529"/>
                  </a:lnTo>
                  <a:lnTo>
                    <a:pt x="106" y="512"/>
                  </a:lnTo>
                  <a:lnTo>
                    <a:pt x="108" y="492"/>
                  </a:lnTo>
                  <a:lnTo>
                    <a:pt x="112" y="471"/>
                  </a:lnTo>
                  <a:lnTo>
                    <a:pt x="114" y="451"/>
                  </a:lnTo>
                  <a:lnTo>
                    <a:pt x="116" y="432"/>
                  </a:lnTo>
                  <a:lnTo>
                    <a:pt x="118" y="416"/>
                  </a:lnTo>
                  <a:lnTo>
                    <a:pt x="121" y="406"/>
                  </a:lnTo>
                  <a:lnTo>
                    <a:pt x="122" y="395"/>
                  </a:lnTo>
                  <a:lnTo>
                    <a:pt x="122" y="389"/>
                  </a:lnTo>
                  <a:lnTo>
                    <a:pt x="120" y="385"/>
                  </a:lnTo>
                  <a:lnTo>
                    <a:pt x="116" y="382"/>
                  </a:lnTo>
                  <a:lnTo>
                    <a:pt x="112" y="381"/>
                  </a:lnTo>
                  <a:lnTo>
                    <a:pt x="105" y="381"/>
                  </a:lnTo>
                  <a:lnTo>
                    <a:pt x="88" y="379"/>
                  </a:lnTo>
                  <a:lnTo>
                    <a:pt x="79" y="379"/>
                  </a:lnTo>
                  <a:lnTo>
                    <a:pt x="72" y="377"/>
                  </a:lnTo>
                  <a:lnTo>
                    <a:pt x="66" y="372"/>
                  </a:lnTo>
                  <a:lnTo>
                    <a:pt x="61" y="360"/>
                  </a:lnTo>
                  <a:lnTo>
                    <a:pt x="58" y="348"/>
                  </a:lnTo>
                  <a:lnTo>
                    <a:pt x="57" y="334"/>
                  </a:lnTo>
                  <a:lnTo>
                    <a:pt x="57" y="321"/>
                  </a:lnTo>
                  <a:lnTo>
                    <a:pt x="55" y="313"/>
                  </a:lnTo>
                  <a:lnTo>
                    <a:pt x="50" y="302"/>
                  </a:lnTo>
                  <a:lnTo>
                    <a:pt x="34" y="274"/>
                  </a:lnTo>
                  <a:lnTo>
                    <a:pt x="28" y="259"/>
                  </a:lnTo>
                  <a:lnTo>
                    <a:pt x="28" y="245"/>
                  </a:lnTo>
                  <a:lnTo>
                    <a:pt x="30" y="232"/>
                  </a:lnTo>
                  <a:lnTo>
                    <a:pt x="33" y="223"/>
                  </a:lnTo>
                  <a:lnTo>
                    <a:pt x="33" y="208"/>
                  </a:lnTo>
                  <a:lnTo>
                    <a:pt x="30" y="208"/>
                  </a:lnTo>
                  <a:lnTo>
                    <a:pt x="27" y="205"/>
                  </a:lnTo>
                  <a:lnTo>
                    <a:pt x="23" y="198"/>
                  </a:lnTo>
                  <a:lnTo>
                    <a:pt x="18" y="187"/>
                  </a:lnTo>
                  <a:lnTo>
                    <a:pt x="12" y="175"/>
                  </a:lnTo>
                  <a:lnTo>
                    <a:pt x="7" y="164"/>
                  </a:lnTo>
                  <a:lnTo>
                    <a:pt x="4" y="153"/>
                  </a:lnTo>
                  <a:lnTo>
                    <a:pt x="1" y="145"/>
                  </a:lnTo>
                  <a:lnTo>
                    <a:pt x="0" y="132"/>
                  </a:lnTo>
                  <a:lnTo>
                    <a:pt x="0" y="117"/>
                  </a:lnTo>
                  <a:lnTo>
                    <a:pt x="3" y="101"/>
                  </a:lnTo>
                  <a:lnTo>
                    <a:pt x="6" y="87"/>
                  </a:lnTo>
                  <a:lnTo>
                    <a:pt x="9" y="78"/>
                  </a:lnTo>
                  <a:lnTo>
                    <a:pt x="15" y="68"/>
                  </a:lnTo>
                  <a:lnTo>
                    <a:pt x="29" y="43"/>
                  </a:lnTo>
                  <a:lnTo>
                    <a:pt x="38" y="34"/>
                  </a:lnTo>
                  <a:lnTo>
                    <a:pt x="50" y="27"/>
                  </a:lnTo>
                  <a:lnTo>
                    <a:pt x="63" y="18"/>
                  </a:lnTo>
                  <a:lnTo>
                    <a:pt x="77" y="14"/>
                  </a:lnTo>
                  <a:lnTo>
                    <a:pt x="89" y="11"/>
                  </a:lnTo>
                  <a:lnTo>
                    <a:pt x="101" y="10"/>
                  </a:lnTo>
                  <a:lnTo>
                    <a:pt x="113" y="8"/>
                  </a:lnTo>
                  <a:lnTo>
                    <a:pt x="125" y="7"/>
                  </a:lnTo>
                  <a:lnTo>
                    <a:pt x="136" y="9"/>
                  </a:lnTo>
                  <a:lnTo>
                    <a:pt x="139" y="10"/>
                  </a:lnTo>
                  <a:lnTo>
                    <a:pt x="142" y="13"/>
                  </a:lnTo>
                  <a:lnTo>
                    <a:pt x="144" y="14"/>
                  </a:lnTo>
                  <a:lnTo>
                    <a:pt x="147" y="15"/>
                  </a:lnTo>
                  <a:lnTo>
                    <a:pt x="157" y="15"/>
                  </a:lnTo>
                  <a:lnTo>
                    <a:pt x="167" y="14"/>
                  </a:lnTo>
                  <a:lnTo>
                    <a:pt x="181" y="10"/>
                  </a:lnTo>
                  <a:lnTo>
                    <a:pt x="196" y="6"/>
                  </a:lnTo>
                  <a:lnTo>
                    <a:pt x="210" y="1"/>
                  </a:lnTo>
                  <a:lnTo>
                    <a:pt x="225" y="0"/>
                  </a:lnTo>
                  <a:close/>
                </a:path>
              </a:pathLst>
            </a:custGeom>
            <a:grpFill/>
            <a:ln w="0">
              <a:noFill/>
              <a:prstDash val="solid"/>
              <a:round/>
              <a:headEnd/>
              <a:tailEnd/>
            </a:ln>
            <a:effectLst/>
          </p:spPr>
          <p:txBody>
            <a:bodyPr vert="horz" wrap="square" lIns="91416" tIns="45708" rIns="91416" bIns="45708" numCol="1" anchor="t" anchorCtr="0" compatLnSpc="1">
              <a:prstTxWarp prst="textNoShape">
                <a:avLst/>
              </a:prstTxWarp>
            </a:bodyPr>
            <a:lstStyle/>
            <a:p>
              <a:endParaRPr lang="en-US" sz="2399"/>
            </a:p>
          </p:txBody>
        </p:sp>
      </p:grpSp>
      <p:grpSp>
        <p:nvGrpSpPr>
          <p:cNvPr id="14" name="Group 43"/>
          <p:cNvGrpSpPr/>
          <p:nvPr/>
        </p:nvGrpSpPr>
        <p:grpSpPr>
          <a:xfrm>
            <a:off x="4272161" y="990461"/>
            <a:ext cx="3669414" cy="3669414"/>
            <a:chOff x="2683249" y="1825999"/>
            <a:chExt cx="2181785" cy="2181785"/>
          </a:xfrm>
          <a:scene3d>
            <a:camera prst="perspectiveRelaxed">
              <a:rot lat="16800000" lon="0" rev="0"/>
            </a:camera>
            <a:lightRig rig="balanced" dir="t">
              <a:rot lat="0" lon="0" rev="4200000"/>
            </a:lightRig>
          </a:scene3d>
        </p:grpSpPr>
        <p:sp>
          <p:nvSpPr>
            <p:cNvPr id="6" name="Oval 5"/>
            <p:cNvSpPr/>
            <p:nvPr/>
          </p:nvSpPr>
          <p:spPr>
            <a:xfrm>
              <a:off x="2683249" y="1825999"/>
              <a:ext cx="2181785" cy="2181785"/>
            </a:xfrm>
            <a:prstGeom prst="ellipse">
              <a:avLst/>
            </a:prstGeom>
            <a:solidFill>
              <a:schemeClr val="accent1"/>
            </a:solidFill>
            <a:ln>
              <a:noFill/>
            </a:ln>
            <a:sp3d prstMaterial="plastic">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7" name="Oval 6"/>
            <p:cNvSpPr/>
            <p:nvPr/>
          </p:nvSpPr>
          <p:spPr>
            <a:xfrm>
              <a:off x="2892519" y="2035269"/>
              <a:ext cx="1763245" cy="1763245"/>
            </a:xfrm>
            <a:prstGeom prst="ellipse">
              <a:avLst/>
            </a:prstGeom>
            <a:solidFill>
              <a:schemeClr val="bg1"/>
            </a:solidFill>
            <a:ln>
              <a:noFill/>
            </a:ln>
            <a:sp3d prstMaterial="plastic">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8" name="Oval 7"/>
            <p:cNvSpPr/>
            <p:nvPr/>
          </p:nvSpPr>
          <p:spPr>
            <a:xfrm>
              <a:off x="3140169" y="2282919"/>
              <a:ext cx="1267945" cy="1267945"/>
            </a:xfrm>
            <a:prstGeom prst="ellipse">
              <a:avLst/>
            </a:prstGeom>
            <a:solidFill>
              <a:schemeClr val="accent1">
                <a:lumMod val="60000"/>
                <a:lumOff val="40000"/>
              </a:schemeClr>
            </a:solidFill>
            <a:ln>
              <a:noFill/>
            </a:ln>
            <a:sp3d prstMaterial="plastic">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9" name="Oval 8"/>
            <p:cNvSpPr/>
            <p:nvPr/>
          </p:nvSpPr>
          <p:spPr>
            <a:xfrm>
              <a:off x="3355041" y="2497791"/>
              <a:ext cx="838200" cy="838200"/>
            </a:xfrm>
            <a:prstGeom prst="ellipse">
              <a:avLst/>
            </a:prstGeom>
            <a:solidFill>
              <a:schemeClr val="bg1"/>
            </a:solidFill>
            <a:ln>
              <a:noFill/>
            </a:ln>
            <a:sp3d prstMaterial="plastic">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0" name="Oval 9"/>
            <p:cNvSpPr/>
            <p:nvPr/>
          </p:nvSpPr>
          <p:spPr>
            <a:xfrm>
              <a:off x="3545541" y="2688291"/>
              <a:ext cx="457200" cy="457200"/>
            </a:xfrm>
            <a:prstGeom prst="ellipse">
              <a:avLst/>
            </a:prstGeom>
            <a:solidFill>
              <a:schemeClr val="accent1"/>
            </a:solidFill>
            <a:ln>
              <a:noFill/>
            </a:ln>
            <a:sp3d prstMaterial="plastic">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grpSp>
        <p:nvGrpSpPr>
          <p:cNvPr id="15" name="Group 34"/>
          <p:cNvGrpSpPr/>
          <p:nvPr/>
        </p:nvGrpSpPr>
        <p:grpSpPr>
          <a:xfrm>
            <a:off x="4602560" y="3587900"/>
            <a:ext cx="3008616" cy="1821010"/>
            <a:chOff x="7199812" y="1692484"/>
            <a:chExt cx="3009400" cy="1821484"/>
          </a:xfrm>
        </p:grpSpPr>
        <p:sp>
          <p:nvSpPr>
            <p:cNvPr id="36" name="TextBox 35"/>
            <p:cNvSpPr txBox="1"/>
            <p:nvPr/>
          </p:nvSpPr>
          <p:spPr>
            <a:xfrm>
              <a:off x="7661516" y="1692484"/>
              <a:ext cx="2085993" cy="707814"/>
            </a:xfrm>
            <a:prstGeom prst="rect">
              <a:avLst/>
            </a:prstGeom>
            <a:noFill/>
          </p:spPr>
          <p:txBody>
            <a:bodyPr wrap="square" rtlCol="0" anchor="ctr">
              <a:spAutoFit/>
            </a:bodyPr>
            <a:lstStyle/>
            <a:p>
              <a:pPr algn="ctr"/>
              <a:r>
                <a:rPr lang="en-US" sz="1999" b="1" dirty="0" smtClean="0">
                  <a:solidFill>
                    <a:schemeClr val="accent6"/>
                  </a:solidFill>
                  <a:latin typeface="Arial" pitchFamily="34" charset="0"/>
                  <a:cs typeface="Arial" pitchFamily="34" charset="0"/>
                </a:rPr>
                <a:t>Real Estate Investors:</a:t>
              </a:r>
              <a:endParaRPr lang="en-US" sz="1999" b="1" dirty="0">
                <a:solidFill>
                  <a:schemeClr val="accent6"/>
                </a:solidFill>
                <a:latin typeface="Arial" pitchFamily="34" charset="0"/>
                <a:cs typeface="Arial" pitchFamily="34" charset="0"/>
              </a:endParaRPr>
            </a:p>
          </p:txBody>
        </p:sp>
        <p:sp>
          <p:nvSpPr>
            <p:cNvPr id="37" name="Rectangle 36"/>
            <p:cNvSpPr/>
            <p:nvPr/>
          </p:nvSpPr>
          <p:spPr>
            <a:xfrm>
              <a:off x="7199812" y="2294768"/>
              <a:ext cx="3009400" cy="1219200"/>
            </a:xfrm>
            <a:prstGeom prst="rect">
              <a:avLst/>
            </a:prstGeom>
            <a:noFill/>
            <a:ln w="12700" cap="flat" cmpd="sng" algn="ctr">
              <a:noFill/>
              <a:prstDash val="solid"/>
            </a:ln>
            <a:effectLst/>
          </p:spPr>
          <p:txBody>
            <a:bodyPr lIns="91416" tIns="0" rIns="91416" bIns="0" rtlCol="0" anchor="t"/>
            <a:lstStyle/>
            <a:p>
              <a:pPr lvl="0" algn="just">
                <a:defRPr/>
              </a:pPr>
              <a:r>
                <a:rPr lang="en-US" sz="1400" kern="0" dirty="0" smtClean="0">
                  <a:solidFill>
                    <a:sysClr val="windowText" lastClr="000000">
                      <a:lumMod val="65000"/>
                      <a:lumOff val="35000"/>
                    </a:sysClr>
                  </a:solidFill>
                  <a:latin typeface="Arial" pitchFamily="34" charset="0"/>
                  <a:cs typeface="Arial" pitchFamily="34" charset="0"/>
                </a:rPr>
                <a:t>Real estate investors use house price predictions to make informed decisions about buying or selling property. Predictions can help investors identify undervalued properties, as well as properties with potential for growth.</a:t>
              </a:r>
              <a:endParaRPr lang="en-US" sz="1400" kern="0" dirty="0">
                <a:solidFill>
                  <a:sysClr val="windowText" lastClr="000000">
                    <a:lumMod val="65000"/>
                    <a:lumOff val="35000"/>
                  </a:sysClr>
                </a:solidFill>
                <a:latin typeface="Arial" pitchFamily="34" charset="0"/>
                <a:cs typeface="Arial" pitchFamily="34" charset="0"/>
              </a:endParaRPr>
            </a:p>
          </p:txBody>
        </p:sp>
      </p:grpSp>
      <p:grpSp>
        <p:nvGrpSpPr>
          <p:cNvPr id="16" name="Group 22"/>
          <p:cNvGrpSpPr/>
          <p:nvPr/>
        </p:nvGrpSpPr>
        <p:grpSpPr>
          <a:xfrm>
            <a:off x="5666547" y="609562"/>
            <a:ext cx="880645" cy="2218049"/>
            <a:chOff x="4413250" y="1588"/>
            <a:chExt cx="2041525" cy="5141912"/>
          </a:xfrm>
          <a:solidFill>
            <a:schemeClr val="tx1">
              <a:alpha val="65000"/>
            </a:schemeClr>
          </a:solidFill>
          <a:effectLst/>
        </p:grpSpPr>
        <p:sp>
          <p:nvSpPr>
            <p:cNvPr id="50" name="Freeform 13"/>
            <p:cNvSpPr>
              <a:spLocks/>
            </p:cNvSpPr>
            <p:nvPr/>
          </p:nvSpPr>
          <p:spPr bwMode="auto">
            <a:xfrm>
              <a:off x="5189538" y="1588"/>
              <a:ext cx="522288" cy="833438"/>
            </a:xfrm>
            <a:custGeom>
              <a:avLst/>
              <a:gdLst/>
              <a:ahLst/>
              <a:cxnLst>
                <a:cxn ang="0">
                  <a:pos x="159" y="0"/>
                </a:cxn>
                <a:cxn ang="0">
                  <a:pos x="198" y="5"/>
                </a:cxn>
                <a:cxn ang="0">
                  <a:pos x="236" y="15"/>
                </a:cxn>
                <a:cxn ang="0">
                  <a:pos x="260" y="32"/>
                </a:cxn>
                <a:cxn ang="0">
                  <a:pos x="272" y="49"/>
                </a:cxn>
                <a:cxn ang="0">
                  <a:pos x="279" y="62"/>
                </a:cxn>
                <a:cxn ang="0">
                  <a:pos x="289" y="87"/>
                </a:cxn>
                <a:cxn ang="0">
                  <a:pos x="301" y="130"/>
                </a:cxn>
                <a:cxn ang="0">
                  <a:pos x="305" y="155"/>
                </a:cxn>
                <a:cxn ang="0">
                  <a:pos x="306" y="183"/>
                </a:cxn>
                <a:cxn ang="0">
                  <a:pos x="307" y="201"/>
                </a:cxn>
                <a:cxn ang="0">
                  <a:pos x="312" y="198"/>
                </a:cxn>
                <a:cxn ang="0">
                  <a:pos x="319" y="194"/>
                </a:cxn>
                <a:cxn ang="0">
                  <a:pos x="325" y="198"/>
                </a:cxn>
                <a:cxn ang="0">
                  <a:pos x="329" y="218"/>
                </a:cxn>
                <a:cxn ang="0">
                  <a:pos x="328" y="240"/>
                </a:cxn>
                <a:cxn ang="0">
                  <a:pos x="322" y="269"/>
                </a:cxn>
                <a:cxn ang="0">
                  <a:pos x="316" y="290"/>
                </a:cxn>
                <a:cxn ang="0">
                  <a:pos x="313" y="296"/>
                </a:cxn>
                <a:cxn ang="0">
                  <a:pos x="309" y="296"/>
                </a:cxn>
                <a:cxn ang="0">
                  <a:pos x="304" y="292"/>
                </a:cxn>
                <a:cxn ang="0">
                  <a:pos x="299" y="291"/>
                </a:cxn>
                <a:cxn ang="0">
                  <a:pos x="298" y="298"/>
                </a:cxn>
                <a:cxn ang="0">
                  <a:pos x="293" y="315"/>
                </a:cxn>
                <a:cxn ang="0">
                  <a:pos x="279" y="351"/>
                </a:cxn>
                <a:cxn ang="0">
                  <a:pos x="274" y="368"/>
                </a:cxn>
                <a:cxn ang="0">
                  <a:pos x="272" y="398"/>
                </a:cxn>
                <a:cxn ang="0">
                  <a:pos x="274" y="428"/>
                </a:cxn>
                <a:cxn ang="0">
                  <a:pos x="181" y="525"/>
                </a:cxn>
                <a:cxn ang="0">
                  <a:pos x="126" y="483"/>
                </a:cxn>
                <a:cxn ang="0">
                  <a:pos x="112" y="470"/>
                </a:cxn>
                <a:cxn ang="0">
                  <a:pos x="93" y="450"/>
                </a:cxn>
                <a:cxn ang="0">
                  <a:pos x="76" y="432"/>
                </a:cxn>
                <a:cxn ang="0">
                  <a:pos x="71" y="418"/>
                </a:cxn>
                <a:cxn ang="0">
                  <a:pos x="64" y="389"/>
                </a:cxn>
                <a:cxn ang="0">
                  <a:pos x="56" y="350"/>
                </a:cxn>
                <a:cxn ang="0">
                  <a:pos x="49" y="321"/>
                </a:cxn>
                <a:cxn ang="0">
                  <a:pos x="46" y="308"/>
                </a:cxn>
                <a:cxn ang="0">
                  <a:pos x="39" y="299"/>
                </a:cxn>
                <a:cxn ang="0">
                  <a:pos x="35" y="306"/>
                </a:cxn>
                <a:cxn ang="0">
                  <a:pos x="25" y="305"/>
                </a:cxn>
                <a:cxn ang="0">
                  <a:pos x="18" y="292"/>
                </a:cxn>
                <a:cxn ang="0">
                  <a:pos x="10" y="271"/>
                </a:cxn>
                <a:cxn ang="0">
                  <a:pos x="3" y="254"/>
                </a:cxn>
                <a:cxn ang="0">
                  <a:pos x="0" y="230"/>
                </a:cxn>
                <a:cxn ang="0">
                  <a:pos x="2" y="207"/>
                </a:cxn>
                <a:cxn ang="0">
                  <a:pos x="8" y="204"/>
                </a:cxn>
                <a:cxn ang="0">
                  <a:pos x="17" y="213"/>
                </a:cxn>
                <a:cxn ang="0">
                  <a:pos x="24" y="222"/>
                </a:cxn>
                <a:cxn ang="0">
                  <a:pos x="24" y="220"/>
                </a:cxn>
                <a:cxn ang="0">
                  <a:pos x="23" y="207"/>
                </a:cxn>
                <a:cxn ang="0">
                  <a:pos x="22" y="178"/>
                </a:cxn>
                <a:cxn ang="0">
                  <a:pos x="23" y="144"/>
                </a:cxn>
                <a:cxn ang="0">
                  <a:pos x="27" y="96"/>
                </a:cxn>
                <a:cxn ang="0">
                  <a:pos x="31" y="80"/>
                </a:cxn>
                <a:cxn ang="0">
                  <a:pos x="43" y="60"/>
                </a:cxn>
                <a:cxn ang="0">
                  <a:pos x="57" y="37"/>
                </a:cxn>
                <a:cxn ang="0">
                  <a:pos x="67" y="23"/>
                </a:cxn>
                <a:cxn ang="0">
                  <a:pos x="87" y="13"/>
                </a:cxn>
                <a:cxn ang="0">
                  <a:pos x="116" y="5"/>
                </a:cxn>
                <a:cxn ang="0">
                  <a:pos x="141" y="0"/>
                </a:cxn>
              </a:cxnLst>
              <a:rect l="0" t="0" r="r" b="b"/>
              <a:pathLst>
                <a:path w="329" h="525">
                  <a:moveTo>
                    <a:pt x="141" y="0"/>
                  </a:moveTo>
                  <a:lnTo>
                    <a:pt x="159" y="0"/>
                  </a:lnTo>
                  <a:lnTo>
                    <a:pt x="177" y="1"/>
                  </a:lnTo>
                  <a:lnTo>
                    <a:pt x="198" y="5"/>
                  </a:lnTo>
                  <a:lnTo>
                    <a:pt x="220" y="9"/>
                  </a:lnTo>
                  <a:lnTo>
                    <a:pt x="236" y="15"/>
                  </a:lnTo>
                  <a:lnTo>
                    <a:pt x="249" y="22"/>
                  </a:lnTo>
                  <a:lnTo>
                    <a:pt x="260" y="32"/>
                  </a:lnTo>
                  <a:lnTo>
                    <a:pt x="267" y="41"/>
                  </a:lnTo>
                  <a:lnTo>
                    <a:pt x="272" y="49"/>
                  </a:lnTo>
                  <a:lnTo>
                    <a:pt x="276" y="55"/>
                  </a:lnTo>
                  <a:lnTo>
                    <a:pt x="279" y="62"/>
                  </a:lnTo>
                  <a:lnTo>
                    <a:pt x="284" y="73"/>
                  </a:lnTo>
                  <a:lnTo>
                    <a:pt x="289" y="87"/>
                  </a:lnTo>
                  <a:lnTo>
                    <a:pt x="298" y="118"/>
                  </a:lnTo>
                  <a:lnTo>
                    <a:pt x="301" y="130"/>
                  </a:lnTo>
                  <a:lnTo>
                    <a:pt x="304" y="142"/>
                  </a:lnTo>
                  <a:lnTo>
                    <a:pt x="305" y="155"/>
                  </a:lnTo>
                  <a:lnTo>
                    <a:pt x="305" y="169"/>
                  </a:lnTo>
                  <a:lnTo>
                    <a:pt x="306" y="183"/>
                  </a:lnTo>
                  <a:lnTo>
                    <a:pt x="306" y="200"/>
                  </a:lnTo>
                  <a:lnTo>
                    <a:pt x="307" y="201"/>
                  </a:lnTo>
                  <a:lnTo>
                    <a:pt x="309" y="200"/>
                  </a:lnTo>
                  <a:lnTo>
                    <a:pt x="312" y="198"/>
                  </a:lnTo>
                  <a:lnTo>
                    <a:pt x="315" y="196"/>
                  </a:lnTo>
                  <a:lnTo>
                    <a:pt x="319" y="194"/>
                  </a:lnTo>
                  <a:lnTo>
                    <a:pt x="321" y="193"/>
                  </a:lnTo>
                  <a:lnTo>
                    <a:pt x="325" y="198"/>
                  </a:lnTo>
                  <a:lnTo>
                    <a:pt x="328" y="206"/>
                  </a:lnTo>
                  <a:lnTo>
                    <a:pt x="329" y="218"/>
                  </a:lnTo>
                  <a:lnTo>
                    <a:pt x="329" y="227"/>
                  </a:lnTo>
                  <a:lnTo>
                    <a:pt x="328" y="240"/>
                  </a:lnTo>
                  <a:lnTo>
                    <a:pt x="326" y="255"/>
                  </a:lnTo>
                  <a:lnTo>
                    <a:pt x="322" y="269"/>
                  </a:lnTo>
                  <a:lnTo>
                    <a:pt x="319" y="282"/>
                  </a:lnTo>
                  <a:lnTo>
                    <a:pt x="316" y="290"/>
                  </a:lnTo>
                  <a:lnTo>
                    <a:pt x="314" y="293"/>
                  </a:lnTo>
                  <a:lnTo>
                    <a:pt x="313" y="296"/>
                  </a:lnTo>
                  <a:lnTo>
                    <a:pt x="311" y="297"/>
                  </a:lnTo>
                  <a:lnTo>
                    <a:pt x="309" y="296"/>
                  </a:lnTo>
                  <a:lnTo>
                    <a:pt x="305" y="293"/>
                  </a:lnTo>
                  <a:lnTo>
                    <a:pt x="304" y="292"/>
                  </a:lnTo>
                  <a:lnTo>
                    <a:pt x="301" y="291"/>
                  </a:lnTo>
                  <a:lnTo>
                    <a:pt x="299" y="291"/>
                  </a:lnTo>
                  <a:lnTo>
                    <a:pt x="299" y="294"/>
                  </a:lnTo>
                  <a:lnTo>
                    <a:pt x="298" y="298"/>
                  </a:lnTo>
                  <a:lnTo>
                    <a:pt x="298" y="301"/>
                  </a:lnTo>
                  <a:lnTo>
                    <a:pt x="293" y="315"/>
                  </a:lnTo>
                  <a:lnTo>
                    <a:pt x="284" y="339"/>
                  </a:lnTo>
                  <a:lnTo>
                    <a:pt x="279" y="351"/>
                  </a:lnTo>
                  <a:lnTo>
                    <a:pt x="276" y="361"/>
                  </a:lnTo>
                  <a:lnTo>
                    <a:pt x="274" y="368"/>
                  </a:lnTo>
                  <a:lnTo>
                    <a:pt x="272" y="375"/>
                  </a:lnTo>
                  <a:lnTo>
                    <a:pt x="272" y="398"/>
                  </a:lnTo>
                  <a:lnTo>
                    <a:pt x="274" y="411"/>
                  </a:lnTo>
                  <a:lnTo>
                    <a:pt x="274" y="428"/>
                  </a:lnTo>
                  <a:lnTo>
                    <a:pt x="255" y="489"/>
                  </a:lnTo>
                  <a:lnTo>
                    <a:pt x="181" y="525"/>
                  </a:lnTo>
                  <a:lnTo>
                    <a:pt x="129" y="485"/>
                  </a:lnTo>
                  <a:lnTo>
                    <a:pt x="126" y="483"/>
                  </a:lnTo>
                  <a:lnTo>
                    <a:pt x="121" y="478"/>
                  </a:lnTo>
                  <a:lnTo>
                    <a:pt x="112" y="470"/>
                  </a:lnTo>
                  <a:lnTo>
                    <a:pt x="102" y="461"/>
                  </a:lnTo>
                  <a:lnTo>
                    <a:pt x="93" y="450"/>
                  </a:lnTo>
                  <a:lnTo>
                    <a:pt x="83" y="441"/>
                  </a:lnTo>
                  <a:lnTo>
                    <a:pt x="76" y="432"/>
                  </a:lnTo>
                  <a:lnTo>
                    <a:pt x="73" y="426"/>
                  </a:lnTo>
                  <a:lnTo>
                    <a:pt x="71" y="418"/>
                  </a:lnTo>
                  <a:lnTo>
                    <a:pt x="67" y="405"/>
                  </a:lnTo>
                  <a:lnTo>
                    <a:pt x="64" y="389"/>
                  </a:lnTo>
                  <a:lnTo>
                    <a:pt x="59" y="369"/>
                  </a:lnTo>
                  <a:lnTo>
                    <a:pt x="56" y="350"/>
                  </a:lnTo>
                  <a:lnTo>
                    <a:pt x="52" y="334"/>
                  </a:lnTo>
                  <a:lnTo>
                    <a:pt x="49" y="321"/>
                  </a:lnTo>
                  <a:lnTo>
                    <a:pt x="47" y="313"/>
                  </a:lnTo>
                  <a:lnTo>
                    <a:pt x="46" y="308"/>
                  </a:lnTo>
                  <a:lnTo>
                    <a:pt x="45" y="305"/>
                  </a:lnTo>
                  <a:lnTo>
                    <a:pt x="39" y="299"/>
                  </a:lnTo>
                  <a:lnTo>
                    <a:pt x="37" y="301"/>
                  </a:lnTo>
                  <a:lnTo>
                    <a:pt x="35" y="306"/>
                  </a:lnTo>
                  <a:lnTo>
                    <a:pt x="29" y="306"/>
                  </a:lnTo>
                  <a:lnTo>
                    <a:pt x="25" y="305"/>
                  </a:lnTo>
                  <a:lnTo>
                    <a:pt x="22" y="300"/>
                  </a:lnTo>
                  <a:lnTo>
                    <a:pt x="18" y="292"/>
                  </a:lnTo>
                  <a:lnTo>
                    <a:pt x="15" y="283"/>
                  </a:lnTo>
                  <a:lnTo>
                    <a:pt x="10" y="271"/>
                  </a:lnTo>
                  <a:lnTo>
                    <a:pt x="7" y="262"/>
                  </a:lnTo>
                  <a:lnTo>
                    <a:pt x="3" y="254"/>
                  </a:lnTo>
                  <a:lnTo>
                    <a:pt x="0" y="243"/>
                  </a:lnTo>
                  <a:lnTo>
                    <a:pt x="0" y="230"/>
                  </a:lnTo>
                  <a:lnTo>
                    <a:pt x="1" y="218"/>
                  </a:lnTo>
                  <a:lnTo>
                    <a:pt x="2" y="207"/>
                  </a:lnTo>
                  <a:lnTo>
                    <a:pt x="5" y="204"/>
                  </a:lnTo>
                  <a:lnTo>
                    <a:pt x="8" y="204"/>
                  </a:lnTo>
                  <a:lnTo>
                    <a:pt x="13" y="207"/>
                  </a:lnTo>
                  <a:lnTo>
                    <a:pt x="17" y="213"/>
                  </a:lnTo>
                  <a:lnTo>
                    <a:pt x="22" y="218"/>
                  </a:lnTo>
                  <a:lnTo>
                    <a:pt x="24" y="222"/>
                  </a:lnTo>
                  <a:lnTo>
                    <a:pt x="25" y="223"/>
                  </a:lnTo>
                  <a:lnTo>
                    <a:pt x="24" y="220"/>
                  </a:lnTo>
                  <a:lnTo>
                    <a:pt x="24" y="214"/>
                  </a:lnTo>
                  <a:lnTo>
                    <a:pt x="23" y="207"/>
                  </a:lnTo>
                  <a:lnTo>
                    <a:pt x="22" y="201"/>
                  </a:lnTo>
                  <a:lnTo>
                    <a:pt x="22" y="178"/>
                  </a:lnTo>
                  <a:lnTo>
                    <a:pt x="23" y="162"/>
                  </a:lnTo>
                  <a:lnTo>
                    <a:pt x="23" y="144"/>
                  </a:lnTo>
                  <a:lnTo>
                    <a:pt x="25" y="110"/>
                  </a:lnTo>
                  <a:lnTo>
                    <a:pt x="27" y="96"/>
                  </a:lnTo>
                  <a:lnTo>
                    <a:pt x="28" y="87"/>
                  </a:lnTo>
                  <a:lnTo>
                    <a:pt x="31" y="80"/>
                  </a:lnTo>
                  <a:lnTo>
                    <a:pt x="36" y="70"/>
                  </a:lnTo>
                  <a:lnTo>
                    <a:pt x="43" y="60"/>
                  </a:lnTo>
                  <a:lnTo>
                    <a:pt x="50" y="48"/>
                  </a:lnTo>
                  <a:lnTo>
                    <a:pt x="57" y="37"/>
                  </a:lnTo>
                  <a:lnTo>
                    <a:pt x="63" y="29"/>
                  </a:lnTo>
                  <a:lnTo>
                    <a:pt x="67" y="23"/>
                  </a:lnTo>
                  <a:lnTo>
                    <a:pt x="74" y="19"/>
                  </a:lnTo>
                  <a:lnTo>
                    <a:pt x="87" y="13"/>
                  </a:lnTo>
                  <a:lnTo>
                    <a:pt x="102" y="8"/>
                  </a:lnTo>
                  <a:lnTo>
                    <a:pt x="116" y="5"/>
                  </a:lnTo>
                  <a:lnTo>
                    <a:pt x="129" y="1"/>
                  </a:lnTo>
                  <a:lnTo>
                    <a:pt x="14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1" name="Freeform 14"/>
            <p:cNvSpPr>
              <a:spLocks noEditPoints="1"/>
            </p:cNvSpPr>
            <p:nvPr/>
          </p:nvSpPr>
          <p:spPr bwMode="auto">
            <a:xfrm>
              <a:off x="4413250" y="638175"/>
              <a:ext cx="2041525" cy="4505325"/>
            </a:xfrm>
            <a:custGeom>
              <a:avLst/>
              <a:gdLst/>
              <a:ahLst/>
              <a:cxnLst>
                <a:cxn ang="0">
                  <a:pos x="622" y="852"/>
                </a:cxn>
                <a:cxn ang="0">
                  <a:pos x="758" y="867"/>
                </a:cxn>
                <a:cxn ang="0">
                  <a:pos x="702" y="726"/>
                </a:cxn>
                <a:cxn ang="0">
                  <a:pos x="579" y="68"/>
                </a:cxn>
                <a:cxn ang="0">
                  <a:pos x="674" y="274"/>
                </a:cxn>
                <a:cxn ang="0">
                  <a:pos x="706" y="375"/>
                </a:cxn>
                <a:cxn ang="0">
                  <a:pos x="753" y="100"/>
                </a:cxn>
                <a:cxn ang="0">
                  <a:pos x="789" y="54"/>
                </a:cxn>
                <a:cxn ang="0">
                  <a:pos x="892" y="102"/>
                </a:cxn>
                <a:cxn ang="0">
                  <a:pos x="1052" y="155"/>
                </a:cxn>
                <a:cxn ang="0">
                  <a:pos x="1066" y="241"/>
                </a:cxn>
                <a:cxn ang="0">
                  <a:pos x="1085" y="302"/>
                </a:cxn>
                <a:cxn ang="0">
                  <a:pos x="1125" y="396"/>
                </a:cxn>
                <a:cxn ang="0">
                  <a:pos x="1117" y="552"/>
                </a:cxn>
                <a:cxn ang="0">
                  <a:pos x="1005" y="615"/>
                </a:cxn>
                <a:cxn ang="0">
                  <a:pos x="1018" y="744"/>
                </a:cxn>
                <a:cxn ang="0">
                  <a:pos x="1070" y="911"/>
                </a:cxn>
                <a:cxn ang="0">
                  <a:pos x="1096" y="1052"/>
                </a:cxn>
                <a:cxn ang="0">
                  <a:pos x="1125" y="1267"/>
                </a:cxn>
                <a:cxn ang="0">
                  <a:pos x="1037" y="1409"/>
                </a:cxn>
                <a:cxn ang="0">
                  <a:pos x="1058" y="1682"/>
                </a:cxn>
                <a:cxn ang="0">
                  <a:pos x="1117" y="2030"/>
                </a:cxn>
                <a:cxn ang="0">
                  <a:pos x="1172" y="2349"/>
                </a:cxn>
                <a:cxn ang="0">
                  <a:pos x="1232" y="2504"/>
                </a:cxn>
                <a:cxn ang="0">
                  <a:pos x="1268" y="2725"/>
                </a:cxn>
                <a:cxn ang="0">
                  <a:pos x="1212" y="2823"/>
                </a:cxn>
                <a:cxn ang="0">
                  <a:pos x="1114" y="2791"/>
                </a:cxn>
                <a:cxn ang="0">
                  <a:pos x="1082" y="2737"/>
                </a:cxn>
                <a:cxn ang="0">
                  <a:pos x="1036" y="2670"/>
                </a:cxn>
                <a:cxn ang="0">
                  <a:pos x="978" y="2549"/>
                </a:cxn>
                <a:cxn ang="0">
                  <a:pos x="907" y="2409"/>
                </a:cxn>
                <a:cxn ang="0">
                  <a:pos x="868" y="2107"/>
                </a:cxn>
                <a:cxn ang="0">
                  <a:pos x="802" y="1791"/>
                </a:cxn>
                <a:cxn ang="0">
                  <a:pos x="698" y="1527"/>
                </a:cxn>
                <a:cxn ang="0">
                  <a:pos x="640" y="1384"/>
                </a:cxn>
                <a:cxn ang="0">
                  <a:pos x="572" y="1619"/>
                </a:cxn>
                <a:cxn ang="0">
                  <a:pos x="479" y="1911"/>
                </a:cxn>
                <a:cxn ang="0">
                  <a:pos x="418" y="2175"/>
                </a:cxn>
                <a:cxn ang="0">
                  <a:pos x="353" y="2438"/>
                </a:cxn>
                <a:cxn ang="0">
                  <a:pos x="287" y="2639"/>
                </a:cxn>
                <a:cxn ang="0">
                  <a:pos x="248" y="2739"/>
                </a:cxn>
                <a:cxn ang="0">
                  <a:pos x="193" y="2793"/>
                </a:cxn>
                <a:cxn ang="0">
                  <a:pos x="29" y="2837"/>
                </a:cxn>
                <a:cxn ang="0">
                  <a:pos x="11" y="2786"/>
                </a:cxn>
                <a:cxn ang="0">
                  <a:pos x="89" y="2646"/>
                </a:cxn>
                <a:cxn ang="0">
                  <a:pos x="106" y="2528"/>
                </a:cxn>
                <a:cxn ang="0">
                  <a:pos x="117" y="2294"/>
                </a:cxn>
                <a:cxn ang="0">
                  <a:pos x="211" y="1940"/>
                </a:cxn>
                <a:cxn ang="0">
                  <a:pos x="232" y="1759"/>
                </a:cxn>
                <a:cxn ang="0">
                  <a:pos x="239" y="1522"/>
                </a:cxn>
                <a:cxn ang="0">
                  <a:pos x="257" y="1295"/>
                </a:cxn>
                <a:cxn ang="0">
                  <a:pos x="140" y="1194"/>
                </a:cxn>
                <a:cxn ang="0">
                  <a:pos x="197" y="1013"/>
                </a:cxn>
                <a:cxn ang="0">
                  <a:pos x="247" y="866"/>
                </a:cxn>
                <a:cxn ang="0">
                  <a:pos x="285" y="759"/>
                </a:cxn>
                <a:cxn ang="0">
                  <a:pos x="320" y="635"/>
                </a:cxn>
                <a:cxn ang="0">
                  <a:pos x="233" y="535"/>
                </a:cxn>
                <a:cxn ang="0">
                  <a:pos x="225" y="417"/>
                </a:cxn>
                <a:cxn ang="0">
                  <a:pos x="242" y="309"/>
                </a:cxn>
                <a:cxn ang="0">
                  <a:pos x="255" y="180"/>
                </a:cxn>
                <a:cxn ang="0">
                  <a:pos x="400" y="80"/>
                </a:cxn>
                <a:cxn ang="0">
                  <a:pos x="533" y="38"/>
                </a:cxn>
              </a:cxnLst>
              <a:rect l="0" t="0" r="r" b="b"/>
              <a:pathLst>
                <a:path w="1286" h="2838">
                  <a:moveTo>
                    <a:pt x="693" y="726"/>
                  </a:moveTo>
                  <a:lnTo>
                    <a:pt x="677" y="728"/>
                  </a:lnTo>
                  <a:lnTo>
                    <a:pt x="672" y="732"/>
                  </a:lnTo>
                  <a:lnTo>
                    <a:pt x="666" y="742"/>
                  </a:lnTo>
                  <a:lnTo>
                    <a:pt x="659" y="756"/>
                  </a:lnTo>
                  <a:lnTo>
                    <a:pt x="651" y="774"/>
                  </a:lnTo>
                  <a:lnTo>
                    <a:pt x="644" y="792"/>
                  </a:lnTo>
                  <a:lnTo>
                    <a:pt x="636" y="813"/>
                  </a:lnTo>
                  <a:lnTo>
                    <a:pt x="629" y="833"/>
                  </a:lnTo>
                  <a:lnTo>
                    <a:pt x="622" y="852"/>
                  </a:lnTo>
                  <a:lnTo>
                    <a:pt x="618" y="868"/>
                  </a:lnTo>
                  <a:lnTo>
                    <a:pt x="614" y="881"/>
                  </a:lnTo>
                  <a:lnTo>
                    <a:pt x="608" y="899"/>
                  </a:lnTo>
                  <a:lnTo>
                    <a:pt x="600" y="923"/>
                  </a:lnTo>
                  <a:lnTo>
                    <a:pt x="591" y="948"/>
                  </a:lnTo>
                  <a:lnTo>
                    <a:pt x="780" y="948"/>
                  </a:lnTo>
                  <a:lnTo>
                    <a:pt x="773" y="923"/>
                  </a:lnTo>
                  <a:lnTo>
                    <a:pt x="766" y="901"/>
                  </a:lnTo>
                  <a:lnTo>
                    <a:pt x="761" y="881"/>
                  </a:lnTo>
                  <a:lnTo>
                    <a:pt x="758" y="867"/>
                  </a:lnTo>
                  <a:lnTo>
                    <a:pt x="754" y="854"/>
                  </a:lnTo>
                  <a:lnTo>
                    <a:pt x="750" y="838"/>
                  </a:lnTo>
                  <a:lnTo>
                    <a:pt x="745" y="820"/>
                  </a:lnTo>
                  <a:lnTo>
                    <a:pt x="738" y="802"/>
                  </a:lnTo>
                  <a:lnTo>
                    <a:pt x="732" y="783"/>
                  </a:lnTo>
                  <a:lnTo>
                    <a:pt x="727" y="766"/>
                  </a:lnTo>
                  <a:lnTo>
                    <a:pt x="721" y="752"/>
                  </a:lnTo>
                  <a:lnTo>
                    <a:pt x="714" y="734"/>
                  </a:lnTo>
                  <a:lnTo>
                    <a:pt x="709" y="730"/>
                  </a:lnTo>
                  <a:lnTo>
                    <a:pt x="702" y="726"/>
                  </a:lnTo>
                  <a:lnTo>
                    <a:pt x="693" y="726"/>
                  </a:lnTo>
                  <a:close/>
                  <a:moveTo>
                    <a:pt x="552" y="0"/>
                  </a:moveTo>
                  <a:lnTo>
                    <a:pt x="555" y="2"/>
                  </a:lnTo>
                  <a:lnTo>
                    <a:pt x="556" y="9"/>
                  </a:lnTo>
                  <a:lnTo>
                    <a:pt x="556" y="19"/>
                  </a:lnTo>
                  <a:lnTo>
                    <a:pt x="557" y="31"/>
                  </a:lnTo>
                  <a:lnTo>
                    <a:pt x="561" y="40"/>
                  </a:lnTo>
                  <a:lnTo>
                    <a:pt x="564" y="46"/>
                  </a:lnTo>
                  <a:lnTo>
                    <a:pt x="571" y="56"/>
                  </a:lnTo>
                  <a:lnTo>
                    <a:pt x="579" y="68"/>
                  </a:lnTo>
                  <a:lnTo>
                    <a:pt x="589" y="81"/>
                  </a:lnTo>
                  <a:lnTo>
                    <a:pt x="599" y="96"/>
                  </a:lnTo>
                  <a:lnTo>
                    <a:pt x="608" y="111"/>
                  </a:lnTo>
                  <a:lnTo>
                    <a:pt x="619" y="131"/>
                  </a:lnTo>
                  <a:lnTo>
                    <a:pt x="632" y="156"/>
                  </a:lnTo>
                  <a:lnTo>
                    <a:pt x="643" y="183"/>
                  </a:lnTo>
                  <a:lnTo>
                    <a:pt x="654" y="210"/>
                  </a:lnTo>
                  <a:lnTo>
                    <a:pt x="663" y="234"/>
                  </a:lnTo>
                  <a:lnTo>
                    <a:pt x="669" y="253"/>
                  </a:lnTo>
                  <a:lnTo>
                    <a:pt x="674" y="274"/>
                  </a:lnTo>
                  <a:lnTo>
                    <a:pt x="684" y="316"/>
                  </a:lnTo>
                  <a:lnTo>
                    <a:pt x="688" y="335"/>
                  </a:lnTo>
                  <a:lnTo>
                    <a:pt x="692" y="351"/>
                  </a:lnTo>
                  <a:lnTo>
                    <a:pt x="693" y="362"/>
                  </a:lnTo>
                  <a:lnTo>
                    <a:pt x="693" y="368"/>
                  </a:lnTo>
                  <a:lnTo>
                    <a:pt x="694" y="373"/>
                  </a:lnTo>
                  <a:lnTo>
                    <a:pt x="696" y="377"/>
                  </a:lnTo>
                  <a:lnTo>
                    <a:pt x="698" y="378"/>
                  </a:lnTo>
                  <a:lnTo>
                    <a:pt x="705" y="378"/>
                  </a:lnTo>
                  <a:lnTo>
                    <a:pt x="706" y="375"/>
                  </a:lnTo>
                  <a:lnTo>
                    <a:pt x="706" y="346"/>
                  </a:lnTo>
                  <a:lnTo>
                    <a:pt x="708" y="327"/>
                  </a:lnTo>
                  <a:lnTo>
                    <a:pt x="710" y="305"/>
                  </a:lnTo>
                  <a:lnTo>
                    <a:pt x="721" y="232"/>
                  </a:lnTo>
                  <a:lnTo>
                    <a:pt x="725" y="213"/>
                  </a:lnTo>
                  <a:lnTo>
                    <a:pt x="730" y="191"/>
                  </a:lnTo>
                  <a:lnTo>
                    <a:pt x="736" y="168"/>
                  </a:lnTo>
                  <a:lnTo>
                    <a:pt x="742" y="143"/>
                  </a:lnTo>
                  <a:lnTo>
                    <a:pt x="747" y="121"/>
                  </a:lnTo>
                  <a:lnTo>
                    <a:pt x="753" y="100"/>
                  </a:lnTo>
                  <a:lnTo>
                    <a:pt x="758" y="84"/>
                  </a:lnTo>
                  <a:lnTo>
                    <a:pt x="763" y="73"/>
                  </a:lnTo>
                  <a:lnTo>
                    <a:pt x="767" y="55"/>
                  </a:lnTo>
                  <a:lnTo>
                    <a:pt x="768" y="39"/>
                  </a:lnTo>
                  <a:lnTo>
                    <a:pt x="767" y="26"/>
                  </a:lnTo>
                  <a:lnTo>
                    <a:pt x="766" y="17"/>
                  </a:lnTo>
                  <a:lnTo>
                    <a:pt x="767" y="16"/>
                  </a:lnTo>
                  <a:lnTo>
                    <a:pt x="769" y="19"/>
                  </a:lnTo>
                  <a:lnTo>
                    <a:pt x="778" y="35"/>
                  </a:lnTo>
                  <a:lnTo>
                    <a:pt x="789" y="54"/>
                  </a:lnTo>
                  <a:lnTo>
                    <a:pt x="794" y="61"/>
                  </a:lnTo>
                  <a:lnTo>
                    <a:pt x="801" y="69"/>
                  </a:lnTo>
                  <a:lnTo>
                    <a:pt x="810" y="76"/>
                  </a:lnTo>
                  <a:lnTo>
                    <a:pt x="818" y="83"/>
                  </a:lnTo>
                  <a:lnTo>
                    <a:pt x="825" y="88"/>
                  </a:lnTo>
                  <a:lnTo>
                    <a:pt x="827" y="89"/>
                  </a:lnTo>
                  <a:lnTo>
                    <a:pt x="837" y="92"/>
                  </a:lnTo>
                  <a:lnTo>
                    <a:pt x="851" y="96"/>
                  </a:lnTo>
                  <a:lnTo>
                    <a:pt x="870" y="99"/>
                  </a:lnTo>
                  <a:lnTo>
                    <a:pt x="892" y="102"/>
                  </a:lnTo>
                  <a:lnTo>
                    <a:pt x="916" y="104"/>
                  </a:lnTo>
                  <a:lnTo>
                    <a:pt x="940" y="106"/>
                  </a:lnTo>
                  <a:lnTo>
                    <a:pt x="963" y="109"/>
                  </a:lnTo>
                  <a:lnTo>
                    <a:pt x="983" y="110"/>
                  </a:lnTo>
                  <a:lnTo>
                    <a:pt x="1000" y="112"/>
                  </a:lnTo>
                  <a:lnTo>
                    <a:pt x="1018" y="117"/>
                  </a:lnTo>
                  <a:lnTo>
                    <a:pt x="1030" y="124"/>
                  </a:lnTo>
                  <a:lnTo>
                    <a:pt x="1040" y="133"/>
                  </a:lnTo>
                  <a:lnTo>
                    <a:pt x="1047" y="143"/>
                  </a:lnTo>
                  <a:lnTo>
                    <a:pt x="1052" y="155"/>
                  </a:lnTo>
                  <a:lnTo>
                    <a:pt x="1055" y="166"/>
                  </a:lnTo>
                  <a:lnTo>
                    <a:pt x="1057" y="175"/>
                  </a:lnTo>
                  <a:lnTo>
                    <a:pt x="1058" y="187"/>
                  </a:lnTo>
                  <a:lnTo>
                    <a:pt x="1056" y="199"/>
                  </a:lnTo>
                  <a:lnTo>
                    <a:pt x="1053" y="211"/>
                  </a:lnTo>
                  <a:lnTo>
                    <a:pt x="1050" y="220"/>
                  </a:lnTo>
                  <a:lnTo>
                    <a:pt x="1048" y="226"/>
                  </a:lnTo>
                  <a:lnTo>
                    <a:pt x="1050" y="231"/>
                  </a:lnTo>
                  <a:lnTo>
                    <a:pt x="1062" y="238"/>
                  </a:lnTo>
                  <a:lnTo>
                    <a:pt x="1066" y="241"/>
                  </a:lnTo>
                  <a:lnTo>
                    <a:pt x="1066" y="246"/>
                  </a:lnTo>
                  <a:lnTo>
                    <a:pt x="1062" y="260"/>
                  </a:lnTo>
                  <a:lnTo>
                    <a:pt x="1060" y="266"/>
                  </a:lnTo>
                  <a:lnTo>
                    <a:pt x="1062" y="269"/>
                  </a:lnTo>
                  <a:lnTo>
                    <a:pt x="1066" y="274"/>
                  </a:lnTo>
                  <a:lnTo>
                    <a:pt x="1069" y="278"/>
                  </a:lnTo>
                  <a:lnTo>
                    <a:pt x="1069" y="281"/>
                  </a:lnTo>
                  <a:lnTo>
                    <a:pt x="1070" y="285"/>
                  </a:lnTo>
                  <a:lnTo>
                    <a:pt x="1073" y="290"/>
                  </a:lnTo>
                  <a:lnTo>
                    <a:pt x="1085" y="302"/>
                  </a:lnTo>
                  <a:lnTo>
                    <a:pt x="1089" y="310"/>
                  </a:lnTo>
                  <a:lnTo>
                    <a:pt x="1095" y="324"/>
                  </a:lnTo>
                  <a:lnTo>
                    <a:pt x="1101" y="339"/>
                  </a:lnTo>
                  <a:lnTo>
                    <a:pt x="1108" y="353"/>
                  </a:lnTo>
                  <a:lnTo>
                    <a:pt x="1114" y="363"/>
                  </a:lnTo>
                  <a:lnTo>
                    <a:pt x="1117" y="371"/>
                  </a:lnTo>
                  <a:lnTo>
                    <a:pt x="1118" y="380"/>
                  </a:lnTo>
                  <a:lnTo>
                    <a:pt x="1121" y="388"/>
                  </a:lnTo>
                  <a:lnTo>
                    <a:pt x="1123" y="392"/>
                  </a:lnTo>
                  <a:lnTo>
                    <a:pt x="1125" y="396"/>
                  </a:lnTo>
                  <a:lnTo>
                    <a:pt x="1128" y="402"/>
                  </a:lnTo>
                  <a:lnTo>
                    <a:pt x="1132" y="410"/>
                  </a:lnTo>
                  <a:lnTo>
                    <a:pt x="1136" y="421"/>
                  </a:lnTo>
                  <a:lnTo>
                    <a:pt x="1140" y="438"/>
                  </a:lnTo>
                  <a:lnTo>
                    <a:pt x="1146" y="459"/>
                  </a:lnTo>
                  <a:lnTo>
                    <a:pt x="1147" y="478"/>
                  </a:lnTo>
                  <a:lnTo>
                    <a:pt x="1144" y="497"/>
                  </a:lnTo>
                  <a:lnTo>
                    <a:pt x="1137" y="517"/>
                  </a:lnTo>
                  <a:lnTo>
                    <a:pt x="1128" y="535"/>
                  </a:lnTo>
                  <a:lnTo>
                    <a:pt x="1117" y="552"/>
                  </a:lnTo>
                  <a:lnTo>
                    <a:pt x="1106" y="567"/>
                  </a:lnTo>
                  <a:lnTo>
                    <a:pt x="1095" y="580"/>
                  </a:lnTo>
                  <a:lnTo>
                    <a:pt x="1086" y="590"/>
                  </a:lnTo>
                  <a:lnTo>
                    <a:pt x="1080" y="596"/>
                  </a:lnTo>
                  <a:lnTo>
                    <a:pt x="1072" y="601"/>
                  </a:lnTo>
                  <a:lnTo>
                    <a:pt x="1060" y="604"/>
                  </a:lnTo>
                  <a:lnTo>
                    <a:pt x="1047" y="606"/>
                  </a:lnTo>
                  <a:lnTo>
                    <a:pt x="1031" y="609"/>
                  </a:lnTo>
                  <a:lnTo>
                    <a:pt x="1018" y="612"/>
                  </a:lnTo>
                  <a:lnTo>
                    <a:pt x="1005" y="615"/>
                  </a:lnTo>
                  <a:lnTo>
                    <a:pt x="997" y="618"/>
                  </a:lnTo>
                  <a:lnTo>
                    <a:pt x="993" y="621"/>
                  </a:lnTo>
                  <a:lnTo>
                    <a:pt x="994" y="627"/>
                  </a:lnTo>
                  <a:lnTo>
                    <a:pt x="996" y="639"/>
                  </a:lnTo>
                  <a:lnTo>
                    <a:pt x="999" y="654"/>
                  </a:lnTo>
                  <a:lnTo>
                    <a:pt x="1002" y="672"/>
                  </a:lnTo>
                  <a:lnTo>
                    <a:pt x="1006" y="690"/>
                  </a:lnTo>
                  <a:lnTo>
                    <a:pt x="1011" y="709"/>
                  </a:lnTo>
                  <a:lnTo>
                    <a:pt x="1014" y="727"/>
                  </a:lnTo>
                  <a:lnTo>
                    <a:pt x="1018" y="744"/>
                  </a:lnTo>
                  <a:lnTo>
                    <a:pt x="1021" y="756"/>
                  </a:lnTo>
                  <a:lnTo>
                    <a:pt x="1022" y="766"/>
                  </a:lnTo>
                  <a:lnTo>
                    <a:pt x="1026" y="779"/>
                  </a:lnTo>
                  <a:lnTo>
                    <a:pt x="1030" y="795"/>
                  </a:lnTo>
                  <a:lnTo>
                    <a:pt x="1036" y="813"/>
                  </a:lnTo>
                  <a:lnTo>
                    <a:pt x="1043" y="832"/>
                  </a:lnTo>
                  <a:lnTo>
                    <a:pt x="1050" y="852"/>
                  </a:lnTo>
                  <a:lnTo>
                    <a:pt x="1069" y="898"/>
                  </a:lnTo>
                  <a:lnTo>
                    <a:pt x="1070" y="906"/>
                  </a:lnTo>
                  <a:lnTo>
                    <a:pt x="1070" y="911"/>
                  </a:lnTo>
                  <a:lnTo>
                    <a:pt x="1067" y="912"/>
                  </a:lnTo>
                  <a:lnTo>
                    <a:pt x="1066" y="912"/>
                  </a:lnTo>
                  <a:lnTo>
                    <a:pt x="1065" y="913"/>
                  </a:lnTo>
                  <a:lnTo>
                    <a:pt x="1065" y="920"/>
                  </a:lnTo>
                  <a:lnTo>
                    <a:pt x="1070" y="934"/>
                  </a:lnTo>
                  <a:lnTo>
                    <a:pt x="1073" y="951"/>
                  </a:lnTo>
                  <a:lnTo>
                    <a:pt x="1079" y="972"/>
                  </a:lnTo>
                  <a:lnTo>
                    <a:pt x="1084" y="996"/>
                  </a:lnTo>
                  <a:lnTo>
                    <a:pt x="1089" y="1023"/>
                  </a:lnTo>
                  <a:lnTo>
                    <a:pt x="1096" y="1052"/>
                  </a:lnTo>
                  <a:lnTo>
                    <a:pt x="1108" y="1112"/>
                  </a:lnTo>
                  <a:lnTo>
                    <a:pt x="1115" y="1143"/>
                  </a:lnTo>
                  <a:lnTo>
                    <a:pt x="1120" y="1170"/>
                  </a:lnTo>
                  <a:lnTo>
                    <a:pt x="1125" y="1196"/>
                  </a:lnTo>
                  <a:lnTo>
                    <a:pt x="1129" y="1218"/>
                  </a:lnTo>
                  <a:lnTo>
                    <a:pt x="1132" y="1236"/>
                  </a:lnTo>
                  <a:lnTo>
                    <a:pt x="1135" y="1248"/>
                  </a:lnTo>
                  <a:lnTo>
                    <a:pt x="1136" y="1255"/>
                  </a:lnTo>
                  <a:lnTo>
                    <a:pt x="1133" y="1260"/>
                  </a:lnTo>
                  <a:lnTo>
                    <a:pt x="1125" y="1267"/>
                  </a:lnTo>
                  <a:lnTo>
                    <a:pt x="1111" y="1273"/>
                  </a:lnTo>
                  <a:lnTo>
                    <a:pt x="1094" y="1281"/>
                  </a:lnTo>
                  <a:lnTo>
                    <a:pt x="1074" y="1288"/>
                  </a:lnTo>
                  <a:lnTo>
                    <a:pt x="1053" y="1295"/>
                  </a:lnTo>
                  <a:lnTo>
                    <a:pt x="1031" y="1302"/>
                  </a:lnTo>
                  <a:lnTo>
                    <a:pt x="1035" y="1316"/>
                  </a:lnTo>
                  <a:lnTo>
                    <a:pt x="1037" y="1326"/>
                  </a:lnTo>
                  <a:lnTo>
                    <a:pt x="1038" y="1350"/>
                  </a:lnTo>
                  <a:lnTo>
                    <a:pt x="1038" y="1377"/>
                  </a:lnTo>
                  <a:lnTo>
                    <a:pt x="1037" y="1409"/>
                  </a:lnTo>
                  <a:lnTo>
                    <a:pt x="1037" y="1441"/>
                  </a:lnTo>
                  <a:lnTo>
                    <a:pt x="1036" y="1474"/>
                  </a:lnTo>
                  <a:lnTo>
                    <a:pt x="1035" y="1504"/>
                  </a:lnTo>
                  <a:lnTo>
                    <a:pt x="1035" y="1533"/>
                  </a:lnTo>
                  <a:lnTo>
                    <a:pt x="1036" y="1559"/>
                  </a:lnTo>
                  <a:lnTo>
                    <a:pt x="1038" y="1579"/>
                  </a:lnTo>
                  <a:lnTo>
                    <a:pt x="1042" y="1596"/>
                  </a:lnTo>
                  <a:lnTo>
                    <a:pt x="1047" y="1621"/>
                  </a:lnTo>
                  <a:lnTo>
                    <a:pt x="1051" y="1648"/>
                  </a:lnTo>
                  <a:lnTo>
                    <a:pt x="1058" y="1682"/>
                  </a:lnTo>
                  <a:lnTo>
                    <a:pt x="1065" y="1718"/>
                  </a:lnTo>
                  <a:lnTo>
                    <a:pt x="1072" y="1755"/>
                  </a:lnTo>
                  <a:lnTo>
                    <a:pt x="1078" y="1794"/>
                  </a:lnTo>
                  <a:lnTo>
                    <a:pt x="1085" y="1832"/>
                  </a:lnTo>
                  <a:lnTo>
                    <a:pt x="1092" y="1868"/>
                  </a:lnTo>
                  <a:lnTo>
                    <a:pt x="1096" y="1902"/>
                  </a:lnTo>
                  <a:lnTo>
                    <a:pt x="1101" y="1932"/>
                  </a:lnTo>
                  <a:lnTo>
                    <a:pt x="1106" y="1961"/>
                  </a:lnTo>
                  <a:lnTo>
                    <a:pt x="1110" y="1995"/>
                  </a:lnTo>
                  <a:lnTo>
                    <a:pt x="1117" y="2030"/>
                  </a:lnTo>
                  <a:lnTo>
                    <a:pt x="1131" y="2102"/>
                  </a:lnTo>
                  <a:lnTo>
                    <a:pt x="1138" y="2137"/>
                  </a:lnTo>
                  <a:lnTo>
                    <a:pt x="1145" y="2171"/>
                  </a:lnTo>
                  <a:lnTo>
                    <a:pt x="1151" y="2201"/>
                  </a:lnTo>
                  <a:lnTo>
                    <a:pt x="1157" y="2228"/>
                  </a:lnTo>
                  <a:lnTo>
                    <a:pt x="1161" y="2250"/>
                  </a:lnTo>
                  <a:lnTo>
                    <a:pt x="1165" y="2265"/>
                  </a:lnTo>
                  <a:lnTo>
                    <a:pt x="1168" y="2283"/>
                  </a:lnTo>
                  <a:lnTo>
                    <a:pt x="1169" y="2304"/>
                  </a:lnTo>
                  <a:lnTo>
                    <a:pt x="1172" y="2349"/>
                  </a:lnTo>
                  <a:lnTo>
                    <a:pt x="1174" y="2370"/>
                  </a:lnTo>
                  <a:lnTo>
                    <a:pt x="1176" y="2388"/>
                  </a:lnTo>
                  <a:lnTo>
                    <a:pt x="1180" y="2404"/>
                  </a:lnTo>
                  <a:lnTo>
                    <a:pt x="1186" y="2416"/>
                  </a:lnTo>
                  <a:lnTo>
                    <a:pt x="1201" y="2433"/>
                  </a:lnTo>
                  <a:lnTo>
                    <a:pt x="1215" y="2450"/>
                  </a:lnTo>
                  <a:lnTo>
                    <a:pt x="1225" y="2466"/>
                  </a:lnTo>
                  <a:lnTo>
                    <a:pt x="1232" y="2481"/>
                  </a:lnTo>
                  <a:lnTo>
                    <a:pt x="1233" y="2490"/>
                  </a:lnTo>
                  <a:lnTo>
                    <a:pt x="1232" y="2504"/>
                  </a:lnTo>
                  <a:lnTo>
                    <a:pt x="1231" y="2523"/>
                  </a:lnTo>
                  <a:lnTo>
                    <a:pt x="1227" y="2543"/>
                  </a:lnTo>
                  <a:lnTo>
                    <a:pt x="1224" y="2565"/>
                  </a:lnTo>
                  <a:lnTo>
                    <a:pt x="1220" y="2585"/>
                  </a:lnTo>
                  <a:lnTo>
                    <a:pt x="1217" y="2603"/>
                  </a:lnTo>
                  <a:lnTo>
                    <a:pt x="1211" y="2627"/>
                  </a:lnTo>
                  <a:lnTo>
                    <a:pt x="1222" y="2649"/>
                  </a:lnTo>
                  <a:lnTo>
                    <a:pt x="1233" y="2670"/>
                  </a:lnTo>
                  <a:lnTo>
                    <a:pt x="1256" y="2709"/>
                  </a:lnTo>
                  <a:lnTo>
                    <a:pt x="1268" y="2725"/>
                  </a:lnTo>
                  <a:lnTo>
                    <a:pt x="1277" y="2741"/>
                  </a:lnTo>
                  <a:lnTo>
                    <a:pt x="1283" y="2752"/>
                  </a:lnTo>
                  <a:lnTo>
                    <a:pt x="1286" y="2768"/>
                  </a:lnTo>
                  <a:lnTo>
                    <a:pt x="1284" y="2785"/>
                  </a:lnTo>
                  <a:lnTo>
                    <a:pt x="1278" y="2800"/>
                  </a:lnTo>
                  <a:lnTo>
                    <a:pt x="1268" y="2810"/>
                  </a:lnTo>
                  <a:lnTo>
                    <a:pt x="1257" y="2817"/>
                  </a:lnTo>
                  <a:lnTo>
                    <a:pt x="1246" y="2821"/>
                  </a:lnTo>
                  <a:lnTo>
                    <a:pt x="1230" y="2822"/>
                  </a:lnTo>
                  <a:lnTo>
                    <a:pt x="1212" y="2823"/>
                  </a:lnTo>
                  <a:lnTo>
                    <a:pt x="1194" y="2822"/>
                  </a:lnTo>
                  <a:lnTo>
                    <a:pt x="1179" y="2821"/>
                  </a:lnTo>
                  <a:lnTo>
                    <a:pt x="1168" y="2818"/>
                  </a:lnTo>
                  <a:lnTo>
                    <a:pt x="1166" y="2818"/>
                  </a:lnTo>
                  <a:lnTo>
                    <a:pt x="1160" y="2817"/>
                  </a:lnTo>
                  <a:lnTo>
                    <a:pt x="1151" y="2815"/>
                  </a:lnTo>
                  <a:lnTo>
                    <a:pt x="1140" y="2811"/>
                  </a:lnTo>
                  <a:lnTo>
                    <a:pt x="1129" y="2804"/>
                  </a:lnTo>
                  <a:lnTo>
                    <a:pt x="1122" y="2798"/>
                  </a:lnTo>
                  <a:lnTo>
                    <a:pt x="1114" y="2791"/>
                  </a:lnTo>
                  <a:lnTo>
                    <a:pt x="1108" y="2784"/>
                  </a:lnTo>
                  <a:lnTo>
                    <a:pt x="1104" y="2772"/>
                  </a:lnTo>
                  <a:lnTo>
                    <a:pt x="1100" y="2746"/>
                  </a:lnTo>
                  <a:lnTo>
                    <a:pt x="1098" y="2738"/>
                  </a:lnTo>
                  <a:lnTo>
                    <a:pt x="1095" y="2734"/>
                  </a:lnTo>
                  <a:lnTo>
                    <a:pt x="1094" y="2734"/>
                  </a:lnTo>
                  <a:lnTo>
                    <a:pt x="1092" y="2735"/>
                  </a:lnTo>
                  <a:lnTo>
                    <a:pt x="1089" y="2735"/>
                  </a:lnTo>
                  <a:lnTo>
                    <a:pt x="1085" y="2737"/>
                  </a:lnTo>
                  <a:lnTo>
                    <a:pt x="1082" y="2737"/>
                  </a:lnTo>
                  <a:lnTo>
                    <a:pt x="1078" y="2736"/>
                  </a:lnTo>
                  <a:lnTo>
                    <a:pt x="1071" y="2732"/>
                  </a:lnTo>
                  <a:lnTo>
                    <a:pt x="1063" y="2728"/>
                  </a:lnTo>
                  <a:lnTo>
                    <a:pt x="1053" y="2722"/>
                  </a:lnTo>
                  <a:lnTo>
                    <a:pt x="1047" y="2717"/>
                  </a:lnTo>
                  <a:lnTo>
                    <a:pt x="1042" y="2713"/>
                  </a:lnTo>
                  <a:lnTo>
                    <a:pt x="1040" y="2708"/>
                  </a:lnTo>
                  <a:lnTo>
                    <a:pt x="1038" y="2697"/>
                  </a:lnTo>
                  <a:lnTo>
                    <a:pt x="1037" y="2685"/>
                  </a:lnTo>
                  <a:lnTo>
                    <a:pt x="1036" y="2670"/>
                  </a:lnTo>
                  <a:lnTo>
                    <a:pt x="1036" y="2652"/>
                  </a:lnTo>
                  <a:lnTo>
                    <a:pt x="1035" y="2636"/>
                  </a:lnTo>
                  <a:lnTo>
                    <a:pt x="1035" y="2621"/>
                  </a:lnTo>
                  <a:lnTo>
                    <a:pt x="1030" y="2617"/>
                  </a:lnTo>
                  <a:lnTo>
                    <a:pt x="1024" y="2615"/>
                  </a:lnTo>
                  <a:lnTo>
                    <a:pt x="1019" y="2611"/>
                  </a:lnTo>
                  <a:lnTo>
                    <a:pt x="1006" y="2600"/>
                  </a:lnTo>
                  <a:lnTo>
                    <a:pt x="994" y="2585"/>
                  </a:lnTo>
                  <a:lnTo>
                    <a:pt x="985" y="2567"/>
                  </a:lnTo>
                  <a:lnTo>
                    <a:pt x="978" y="2549"/>
                  </a:lnTo>
                  <a:lnTo>
                    <a:pt x="972" y="2530"/>
                  </a:lnTo>
                  <a:lnTo>
                    <a:pt x="968" y="2514"/>
                  </a:lnTo>
                  <a:lnTo>
                    <a:pt x="965" y="2501"/>
                  </a:lnTo>
                  <a:lnTo>
                    <a:pt x="960" y="2487"/>
                  </a:lnTo>
                  <a:lnTo>
                    <a:pt x="949" y="2474"/>
                  </a:lnTo>
                  <a:lnTo>
                    <a:pt x="936" y="2464"/>
                  </a:lnTo>
                  <a:lnTo>
                    <a:pt x="925" y="2451"/>
                  </a:lnTo>
                  <a:lnTo>
                    <a:pt x="914" y="2437"/>
                  </a:lnTo>
                  <a:lnTo>
                    <a:pt x="911" y="2427"/>
                  </a:lnTo>
                  <a:lnTo>
                    <a:pt x="907" y="2409"/>
                  </a:lnTo>
                  <a:lnTo>
                    <a:pt x="904" y="2387"/>
                  </a:lnTo>
                  <a:lnTo>
                    <a:pt x="899" y="2359"/>
                  </a:lnTo>
                  <a:lnTo>
                    <a:pt x="896" y="2328"/>
                  </a:lnTo>
                  <a:lnTo>
                    <a:pt x="891" y="2294"/>
                  </a:lnTo>
                  <a:lnTo>
                    <a:pt x="888" y="2259"/>
                  </a:lnTo>
                  <a:lnTo>
                    <a:pt x="883" y="2224"/>
                  </a:lnTo>
                  <a:lnTo>
                    <a:pt x="880" y="2190"/>
                  </a:lnTo>
                  <a:lnTo>
                    <a:pt x="876" y="2159"/>
                  </a:lnTo>
                  <a:lnTo>
                    <a:pt x="871" y="2131"/>
                  </a:lnTo>
                  <a:lnTo>
                    <a:pt x="868" y="2107"/>
                  </a:lnTo>
                  <a:lnTo>
                    <a:pt x="863" y="2079"/>
                  </a:lnTo>
                  <a:lnTo>
                    <a:pt x="856" y="2046"/>
                  </a:lnTo>
                  <a:lnTo>
                    <a:pt x="849" y="2011"/>
                  </a:lnTo>
                  <a:lnTo>
                    <a:pt x="843" y="1975"/>
                  </a:lnTo>
                  <a:lnTo>
                    <a:pt x="836" y="1938"/>
                  </a:lnTo>
                  <a:lnTo>
                    <a:pt x="827" y="1902"/>
                  </a:lnTo>
                  <a:lnTo>
                    <a:pt x="820" y="1867"/>
                  </a:lnTo>
                  <a:lnTo>
                    <a:pt x="814" y="1837"/>
                  </a:lnTo>
                  <a:lnTo>
                    <a:pt x="807" y="1811"/>
                  </a:lnTo>
                  <a:lnTo>
                    <a:pt x="802" y="1791"/>
                  </a:lnTo>
                  <a:lnTo>
                    <a:pt x="795" y="1768"/>
                  </a:lnTo>
                  <a:lnTo>
                    <a:pt x="788" y="1743"/>
                  </a:lnTo>
                  <a:lnTo>
                    <a:pt x="760" y="1662"/>
                  </a:lnTo>
                  <a:lnTo>
                    <a:pt x="751" y="1639"/>
                  </a:lnTo>
                  <a:lnTo>
                    <a:pt x="742" y="1619"/>
                  </a:lnTo>
                  <a:lnTo>
                    <a:pt x="732" y="1605"/>
                  </a:lnTo>
                  <a:lnTo>
                    <a:pt x="725" y="1593"/>
                  </a:lnTo>
                  <a:lnTo>
                    <a:pt x="717" y="1575"/>
                  </a:lnTo>
                  <a:lnTo>
                    <a:pt x="708" y="1553"/>
                  </a:lnTo>
                  <a:lnTo>
                    <a:pt x="698" y="1527"/>
                  </a:lnTo>
                  <a:lnTo>
                    <a:pt x="688" y="1501"/>
                  </a:lnTo>
                  <a:lnTo>
                    <a:pt x="678" y="1474"/>
                  </a:lnTo>
                  <a:lnTo>
                    <a:pt x="669" y="1448"/>
                  </a:lnTo>
                  <a:lnTo>
                    <a:pt x="661" y="1424"/>
                  </a:lnTo>
                  <a:lnTo>
                    <a:pt x="655" y="1404"/>
                  </a:lnTo>
                  <a:lnTo>
                    <a:pt x="650" y="1389"/>
                  </a:lnTo>
                  <a:lnTo>
                    <a:pt x="647" y="1379"/>
                  </a:lnTo>
                  <a:lnTo>
                    <a:pt x="644" y="1375"/>
                  </a:lnTo>
                  <a:lnTo>
                    <a:pt x="642" y="1377"/>
                  </a:lnTo>
                  <a:lnTo>
                    <a:pt x="640" y="1384"/>
                  </a:lnTo>
                  <a:lnTo>
                    <a:pt x="638" y="1396"/>
                  </a:lnTo>
                  <a:lnTo>
                    <a:pt x="636" y="1411"/>
                  </a:lnTo>
                  <a:lnTo>
                    <a:pt x="633" y="1427"/>
                  </a:lnTo>
                  <a:lnTo>
                    <a:pt x="629" y="1446"/>
                  </a:lnTo>
                  <a:lnTo>
                    <a:pt x="625" y="1465"/>
                  </a:lnTo>
                  <a:lnTo>
                    <a:pt x="616" y="1488"/>
                  </a:lnTo>
                  <a:lnTo>
                    <a:pt x="607" y="1517"/>
                  </a:lnTo>
                  <a:lnTo>
                    <a:pt x="597" y="1550"/>
                  </a:lnTo>
                  <a:lnTo>
                    <a:pt x="585" y="1584"/>
                  </a:lnTo>
                  <a:lnTo>
                    <a:pt x="572" y="1619"/>
                  </a:lnTo>
                  <a:lnTo>
                    <a:pt x="561" y="1654"/>
                  </a:lnTo>
                  <a:lnTo>
                    <a:pt x="548" y="1686"/>
                  </a:lnTo>
                  <a:lnTo>
                    <a:pt x="538" y="1712"/>
                  </a:lnTo>
                  <a:lnTo>
                    <a:pt x="526" y="1743"/>
                  </a:lnTo>
                  <a:lnTo>
                    <a:pt x="516" y="1774"/>
                  </a:lnTo>
                  <a:lnTo>
                    <a:pt x="507" y="1807"/>
                  </a:lnTo>
                  <a:lnTo>
                    <a:pt x="499" y="1838"/>
                  </a:lnTo>
                  <a:lnTo>
                    <a:pt x="492" y="1867"/>
                  </a:lnTo>
                  <a:lnTo>
                    <a:pt x="485" y="1892"/>
                  </a:lnTo>
                  <a:lnTo>
                    <a:pt x="479" y="1911"/>
                  </a:lnTo>
                  <a:lnTo>
                    <a:pt x="474" y="1923"/>
                  </a:lnTo>
                  <a:lnTo>
                    <a:pt x="469" y="1942"/>
                  </a:lnTo>
                  <a:lnTo>
                    <a:pt x="463" y="1964"/>
                  </a:lnTo>
                  <a:lnTo>
                    <a:pt x="458" y="1990"/>
                  </a:lnTo>
                  <a:lnTo>
                    <a:pt x="451" y="2019"/>
                  </a:lnTo>
                  <a:lnTo>
                    <a:pt x="444" y="2051"/>
                  </a:lnTo>
                  <a:lnTo>
                    <a:pt x="437" y="2083"/>
                  </a:lnTo>
                  <a:lnTo>
                    <a:pt x="431" y="2116"/>
                  </a:lnTo>
                  <a:lnTo>
                    <a:pt x="424" y="2146"/>
                  </a:lnTo>
                  <a:lnTo>
                    <a:pt x="418" y="2175"/>
                  </a:lnTo>
                  <a:lnTo>
                    <a:pt x="414" y="2201"/>
                  </a:lnTo>
                  <a:lnTo>
                    <a:pt x="410" y="2222"/>
                  </a:lnTo>
                  <a:lnTo>
                    <a:pt x="407" y="2238"/>
                  </a:lnTo>
                  <a:lnTo>
                    <a:pt x="402" y="2265"/>
                  </a:lnTo>
                  <a:lnTo>
                    <a:pt x="390" y="2328"/>
                  </a:lnTo>
                  <a:lnTo>
                    <a:pt x="383" y="2358"/>
                  </a:lnTo>
                  <a:lnTo>
                    <a:pt x="377" y="2386"/>
                  </a:lnTo>
                  <a:lnTo>
                    <a:pt x="368" y="2408"/>
                  </a:lnTo>
                  <a:lnTo>
                    <a:pt x="361" y="2423"/>
                  </a:lnTo>
                  <a:lnTo>
                    <a:pt x="353" y="2438"/>
                  </a:lnTo>
                  <a:lnTo>
                    <a:pt x="349" y="2452"/>
                  </a:lnTo>
                  <a:lnTo>
                    <a:pt x="346" y="2467"/>
                  </a:lnTo>
                  <a:lnTo>
                    <a:pt x="346" y="2531"/>
                  </a:lnTo>
                  <a:lnTo>
                    <a:pt x="345" y="2557"/>
                  </a:lnTo>
                  <a:lnTo>
                    <a:pt x="341" y="2579"/>
                  </a:lnTo>
                  <a:lnTo>
                    <a:pt x="332" y="2599"/>
                  </a:lnTo>
                  <a:lnTo>
                    <a:pt x="326" y="2608"/>
                  </a:lnTo>
                  <a:lnTo>
                    <a:pt x="315" y="2617"/>
                  </a:lnTo>
                  <a:lnTo>
                    <a:pt x="302" y="2629"/>
                  </a:lnTo>
                  <a:lnTo>
                    <a:pt x="287" y="2639"/>
                  </a:lnTo>
                  <a:lnTo>
                    <a:pt x="286" y="2654"/>
                  </a:lnTo>
                  <a:lnTo>
                    <a:pt x="285" y="2671"/>
                  </a:lnTo>
                  <a:lnTo>
                    <a:pt x="284" y="2688"/>
                  </a:lnTo>
                  <a:lnTo>
                    <a:pt x="283" y="2702"/>
                  </a:lnTo>
                  <a:lnTo>
                    <a:pt x="283" y="2714"/>
                  </a:lnTo>
                  <a:lnTo>
                    <a:pt x="281" y="2720"/>
                  </a:lnTo>
                  <a:lnTo>
                    <a:pt x="278" y="2724"/>
                  </a:lnTo>
                  <a:lnTo>
                    <a:pt x="269" y="2730"/>
                  </a:lnTo>
                  <a:lnTo>
                    <a:pt x="258" y="2736"/>
                  </a:lnTo>
                  <a:lnTo>
                    <a:pt x="248" y="2739"/>
                  </a:lnTo>
                  <a:lnTo>
                    <a:pt x="234" y="2742"/>
                  </a:lnTo>
                  <a:lnTo>
                    <a:pt x="222" y="2743"/>
                  </a:lnTo>
                  <a:lnTo>
                    <a:pt x="214" y="2745"/>
                  </a:lnTo>
                  <a:lnTo>
                    <a:pt x="211" y="2748"/>
                  </a:lnTo>
                  <a:lnTo>
                    <a:pt x="210" y="2753"/>
                  </a:lnTo>
                  <a:lnTo>
                    <a:pt x="208" y="2760"/>
                  </a:lnTo>
                  <a:lnTo>
                    <a:pt x="208" y="2768"/>
                  </a:lnTo>
                  <a:lnTo>
                    <a:pt x="206" y="2778"/>
                  </a:lnTo>
                  <a:lnTo>
                    <a:pt x="203" y="2785"/>
                  </a:lnTo>
                  <a:lnTo>
                    <a:pt x="193" y="2793"/>
                  </a:lnTo>
                  <a:lnTo>
                    <a:pt x="183" y="2802"/>
                  </a:lnTo>
                  <a:lnTo>
                    <a:pt x="169" y="2810"/>
                  </a:lnTo>
                  <a:lnTo>
                    <a:pt x="154" y="2820"/>
                  </a:lnTo>
                  <a:lnTo>
                    <a:pt x="140" y="2827"/>
                  </a:lnTo>
                  <a:lnTo>
                    <a:pt x="127" y="2832"/>
                  </a:lnTo>
                  <a:lnTo>
                    <a:pt x="109" y="2837"/>
                  </a:lnTo>
                  <a:lnTo>
                    <a:pt x="88" y="2838"/>
                  </a:lnTo>
                  <a:lnTo>
                    <a:pt x="67" y="2838"/>
                  </a:lnTo>
                  <a:lnTo>
                    <a:pt x="47" y="2837"/>
                  </a:lnTo>
                  <a:lnTo>
                    <a:pt x="29" y="2837"/>
                  </a:lnTo>
                  <a:lnTo>
                    <a:pt x="23" y="2836"/>
                  </a:lnTo>
                  <a:lnTo>
                    <a:pt x="15" y="2835"/>
                  </a:lnTo>
                  <a:lnTo>
                    <a:pt x="6" y="2832"/>
                  </a:lnTo>
                  <a:lnTo>
                    <a:pt x="1" y="2829"/>
                  </a:lnTo>
                  <a:lnTo>
                    <a:pt x="0" y="2823"/>
                  </a:lnTo>
                  <a:lnTo>
                    <a:pt x="0" y="2815"/>
                  </a:lnTo>
                  <a:lnTo>
                    <a:pt x="2" y="2808"/>
                  </a:lnTo>
                  <a:lnTo>
                    <a:pt x="6" y="2800"/>
                  </a:lnTo>
                  <a:lnTo>
                    <a:pt x="8" y="2794"/>
                  </a:lnTo>
                  <a:lnTo>
                    <a:pt x="11" y="2786"/>
                  </a:lnTo>
                  <a:lnTo>
                    <a:pt x="16" y="2772"/>
                  </a:lnTo>
                  <a:lnTo>
                    <a:pt x="21" y="2757"/>
                  </a:lnTo>
                  <a:lnTo>
                    <a:pt x="28" y="2742"/>
                  </a:lnTo>
                  <a:lnTo>
                    <a:pt x="36" y="2729"/>
                  </a:lnTo>
                  <a:lnTo>
                    <a:pt x="42" y="2722"/>
                  </a:lnTo>
                  <a:lnTo>
                    <a:pt x="48" y="2710"/>
                  </a:lnTo>
                  <a:lnTo>
                    <a:pt x="58" y="2695"/>
                  </a:lnTo>
                  <a:lnTo>
                    <a:pt x="68" y="2680"/>
                  </a:lnTo>
                  <a:lnTo>
                    <a:pt x="79" y="2663"/>
                  </a:lnTo>
                  <a:lnTo>
                    <a:pt x="89" y="2646"/>
                  </a:lnTo>
                  <a:lnTo>
                    <a:pt x="98" y="2631"/>
                  </a:lnTo>
                  <a:lnTo>
                    <a:pt x="105" y="2620"/>
                  </a:lnTo>
                  <a:lnTo>
                    <a:pt x="102" y="2611"/>
                  </a:lnTo>
                  <a:lnTo>
                    <a:pt x="102" y="2601"/>
                  </a:lnTo>
                  <a:lnTo>
                    <a:pt x="104" y="2589"/>
                  </a:lnTo>
                  <a:lnTo>
                    <a:pt x="113" y="2564"/>
                  </a:lnTo>
                  <a:lnTo>
                    <a:pt x="117" y="2551"/>
                  </a:lnTo>
                  <a:lnTo>
                    <a:pt x="118" y="2542"/>
                  </a:lnTo>
                  <a:lnTo>
                    <a:pt x="115" y="2535"/>
                  </a:lnTo>
                  <a:lnTo>
                    <a:pt x="106" y="2528"/>
                  </a:lnTo>
                  <a:lnTo>
                    <a:pt x="95" y="2518"/>
                  </a:lnTo>
                  <a:lnTo>
                    <a:pt x="89" y="2509"/>
                  </a:lnTo>
                  <a:lnTo>
                    <a:pt x="86" y="2495"/>
                  </a:lnTo>
                  <a:lnTo>
                    <a:pt x="86" y="2477"/>
                  </a:lnTo>
                  <a:lnTo>
                    <a:pt x="88" y="2456"/>
                  </a:lnTo>
                  <a:lnTo>
                    <a:pt x="91" y="2431"/>
                  </a:lnTo>
                  <a:lnTo>
                    <a:pt x="96" y="2404"/>
                  </a:lnTo>
                  <a:lnTo>
                    <a:pt x="102" y="2378"/>
                  </a:lnTo>
                  <a:lnTo>
                    <a:pt x="106" y="2349"/>
                  </a:lnTo>
                  <a:lnTo>
                    <a:pt x="117" y="2294"/>
                  </a:lnTo>
                  <a:lnTo>
                    <a:pt x="130" y="2243"/>
                  </a:lnTo>
                  <a:lnTo>
                    <a:pt x="144" y="2193"/>
                  </a:lnTo>
                  <a:lnTo>
                    <a:pt x="157" y="2142"/>
                  </a:lnTo>
                  <a:lnTo>
                    <a:pt x="163" y="2118"/>
                  </a:lnTo>
                  <a:lnTo>
                    <a:pt x="170" y="2093"/>
                  </a:lnTo>
                  <a:lnTo>
                    <a:pt x="178" y="2066"/>
                  </a:lnTo>
                  <a:lnTo>
                    <a:pt x="185" y="2038"/>
                  </a:lnTo>
                  <a:lnTo>
                    <a:pt x="199" y="1985"/>
                  </a:lnTo>
                  <a:lnTo>
                    <a:pt x="205" y="1961"/>
                  </a:lnTo>
                  <a:lnTo>
                    <a:pt x="211" y="1940"/>
                  </a:lnTo>
                  <a:lnTo>
                    <a:pt x="215" y="1924"/>
                  </a:lnTo>
                  <a:lnTo>
                    <a:pt x="218" y="1912"/>
                  </a:lnTo>
                  <a:lnTo>
                    <a:pt x="220" y="1898"/>
                  </a:lnTo>
                  <a:lnTo>
                    <a:pt x="220" y="1883"/>
                  </a:lnTo>
                  <a:lnTo>
                    <a:pt x="218" y="1867"/>
                  </a:lnTo>
                  <a:lnTo>
                    <a:pt x="217" y="1850"/>
                  </a:lnTo>
                  <a:lnTo>
                    <a:pt x="219" y="1830"/>
                  </a:lnTo>
                  <a:lnTo>
                    <a:pt x="223" y="1809"/>
                  </a:lnTo>
                  <a:lnTo>
                    <a:pt x="229" y="1786"/>
                  </a:lnTo>
                  <a:lnTo>
                    <a:pt x="232" y="1759"/>
                  </a:lnTo>
                  <a:lnTo>
                    <a:pt x="232" y="1731"/>
                  </a:lnTo>
                  <a:lnTo>
                    <a:pt x="230" y="1703"/>
                  </a:lnTo>
                  <a:lnTo>
                    <a:pt x="228" y="1678"/>
                  </a:lnTo>
                  <a:lnTo>
                    <a:pt x="225" y="1654"/>
                  </a:lnTo>
                  <a:lnTo>
                    <a:pt x="223" y="1639"/>
                  </a:lnTo>
                  <a:lnTo>
                    <a:pt x="225" y="1619"/>
                  </a:lnTo>
                  <a:lnTo>
                    <a:pt x="226" y="1596"/>
                  </a:lnTo>
                  <a:lnTo>
                    <a:pt x="229" y="1572"/>
                  </a:lnTo>
                  <a:lnTo>
                    <a:pt x="234" y="1547"/>
                  </a:lnTo>
                  <a:lnTo>
                    <a:pt x="239" y="1522"/>
                  </a:lnTo>
                  <a:lnTo>
                    <a:pt x="242" y="1498"/>
                  </a:lnTo>
                  <a:lnTo>
                    <a:pt x="247" y="1479"/>
                  </a:lnTo>
                  <a:lnTo>
                    <a:pt x="249" y="1462"/>
                  </a:lnTo>
                  <a:lnTo>
                    <a:pt x="250" y="1451"/>
                  </a:lnTo>
                  <a:lnTo>
                    <a:pt x="250" y="1430"/>
                  </a:lnTo>
                  <a:lnTo>
                    <a:pt x="248" y="1405"/>
                  </a:lnTo>
                  <a:lnTo>
                    <a:pt x="247" y="1377"/>
                  </a:lnTo>
                  <a:lnTo>
                    <a:pt x="248" y="1347"/>
                  </a:lnTo>
                  <a:lnTo>
                    <a:pt x="252" y="1318"/>
                  </a:lnTo>
                  <a:lnTo>
                    <a:pt x="257" y="1295"/>
                  </a:lnTo>
                  <a:lnTo>
                    <a:pt x="259" y="1269"/>
                  </a:lnTo>
                  <a:lnTo>
                    <a:pt x="261" y="1240"/>
                  </a:lnTo>
                  <a:lnTo>
                    <a:pt x="235" y="1231"/>
                  </a:lnTo>
                  <a:lnTo>
                    <a:pt x="211" y="1223"/>
                  </a:lnTo>
                  <a:lnTo>
                    <a:pt x="190" y="1215"/>
                  </a:lnTo>
                  <a:lnTo>
                    <a:pt x="170" y="1208"/>
                  </a:lnTo>
                  <a:lnTo>
                    <a:pt x="156" y="1203"/>
                  </a:lnTo>
                  <a:lnTo>
                    <a:pt x="146" y="1198"/>
                  </a:lnTo>
                  <a:lnTo>
                    <a:pt x="141" y="1197"/>
                  </a:lnTo>
                  <a:lnTo>
                    <a:pt x="140" y="1194"/>
                  </a:lnTo>
                  <a:lnTo>
                    <a:pt x="141" y="1186"/>
                  </a:lnTo>
                  <a:lnTo>
                    <a:pt x="145" y="1174"/>
                  </a:lnTo>
                  <a:lnTo>
                    <a:pt x="150" y="1160"/>
                  </a:lnTo>
                  <a:lnTo>
                    <a:pt x="168" y="1111"/>
                  </a:lnTo>
                  <a:lnTo>
                    <a:pt x="172" y="1096"/>
                  </a:lnTo>
                  <a:lnTo>
                    <a:pt x="176" y="1083"/>
                  </a:lnTo>
                  <a:lnTo>
                    <a:pt x="178" y="1072"/>
                  </a:lnTo>
                  <a:lnTo>
                    <a:pt x="183" y="1055"/>
                  </a:lnTo>
                  <a:lnTo>
                    <a:pt x="190" y="1036"/>
                  </a:lnTo>
                  <a:lnTo>
                    <a:pt x="197" y="1013"/>
                  </a:lnTo>
                  <a:lnTo>
                    <a:pt x="205" y="989"/>
                  </a:lnTo>
                  <a:lnTo>
                    <a:pt x="213" y="966"/>
                  </a:lnTo>
                  <a:lnTo>
                    <a:pt x="221" y="944"/>
                  </a:lnTo>
                  <a:lnTo>
                    <a:pt x="228" y="923"/>
                  </a:lnTo>
                  <a:lnTo>
                    <a:pt x="235" y="905"/>
                  </a:lnTo>
                  <a:lnTo>
                    <a:pt x="240" y="892"/>
                  </a:lnTo>
                  <a:lnTo>
                    <a:pt x="243" y="884"/>
                  </a:lnTo>
                  <a:lnTo>
                    <a:pt x="246" y="875"/>
                  </a:lnTo>
                  <a:lnTo>
                    <a:pt x="247" y="869"/>
                  </a:lnTo>
                  <a:lnTo>
                    <a:pt x="247" y="866"/>
                  </a:lnTo>
                  <a:lnTo>
                    <a:pt x="244" y="865"/>
                  </a:lnTo>
                  <a:lnTo>
                    <a:pt x="243" y="863"/>
                  </a:lnTo>
                  <a:lnTo>
                    <a:pt x="243" y="860"/>
                  </a:lnTo>
                  <a:lnTo>
                    <a:pt x="249" y="842"/>
                  </a:lnTo>
                  <a:lnTo>
                    <a:pt x="254" y="830"/>
                  </a:lnTo>
                  <a:lnTo>
                    <a:pt x="259" y="816"/>
                  </a:lnTo>
                  <a:lnTo>
                    <a:pt x="266" y="803"/>
                  </a:lnTo>
                  <a:lnTo>
                    <a:pt x="271" y="791"/>
                  </a:lnTo>
                  <a:lnTo>
                    <a:pt x="278" y="776"/>
                  </a:lnTo>
                  <a:lnTo>
                    <a:pt x="285" y="759"/>
                  </a:lnTo>
                  <a:lnTo>
                    <a:pt x="301" y="719"/>
                  </a:lnTo>
                  <a:lnTo>
                    <a:pt x="308" y="699"/>
                  </a:lnTo>
                  <a:lnTo>
                    <a:pt x="315" y="682"/>
                  </a:lnTo>
                  <a:lnTo>
                    <a:pt x="321" y="668"/>
                  </a:lnTo>
                  <a:lnTo>
                    <a:pt x="324" y="659"/>
                  </a:lnTo>
                  <a:lnTo>
                    <a:pt x="328" y="648"/>
                  </a:lnTo>
                  <a:lnTo>
                    <a:pt x="328" y="641"/>
                  </a:lnTo>
                  <a:lnTo>
                    <a:pt x="326" y="638"/>
                  </a:lnTo>
                  <a:lnTo>
                    <a:pt x="323" y="637"/>
                  </a:lnTo>
                  <a:lnTo>
                    <a:pt x="320" y="635"/>
                  </a:lnTo>
                  <a:lnTo>
                    <a:pt x="314" y="634"/>
                  </a:lnTo>
                  <a:lnTo>
                    <a:pt x="305" y="632"/>
                  </a:lnTo>
                  <a:lnTo>
                    <a:pt x="297" y="627"/>
                  </a:lnTo>
                  <a:lnTo>
                    <a:pt x="284" y="619"/>
                  </a:lnTo>
                  <a:lnTo>
                    <a:pt x="270" y="615"/>
                  </a:lnTo>
                  <a:lnTo>
                    <a:pt x="265" y="610"/>
                  </a:lnTo>
                  <a:lnTo>
                    <a:pt x="258" y="599"/>
                  </a:lnTo>
                  <a:lnTo>
                    <a:pt x="241" y="558"/>
                  </a:lnTo>
                  <a:lnTo>
                    <a:pt x="236" y="547"/>
                  </a:lnTo>
                  <a:lnTo>
                    <a:pt x="233" y="535"/>
                  </a:lnTo>
                  <a:lnTo>
                    <a:pt x="232" y="521"/>
                  </a:lnTo>
                  <a:lnTo>
                    <a:pt x="230" y="505"/>
                  </a:lnTo>
                  <a:lnTo>
                    <a:pt x="229" y="490"/>
                  </a:lnTo>
                  <a:lnTo>
                    <a:pt x="228" y="477"/>
                  </a:lnTo>
                  <a:lnTo>
                    <a:pt x="227" y="470"/>
                  </a:lnTo>
                  <a:lnTo>
                    <a:pt x="226" y="462"/>
                  </a:lnTo>
                  <a:lnTo>
                    <a:pt x="223" y="451"/>
                  </a:lnTo>
                  <a:lnTo>
                    <a:pt x="222" y="437"/>
                  </a:lnTo>
                  <a:lnTo>
                    <a:pt x="222" y="425"/>
                  </a:lnTo>
                  <a:lnTo>
                    <a:pt x="225" y="417"/>
                  </a:lnTo>
                  <a:lnTo>
                    <a:pt x="227" y="411"/>
                  </a:lnTo>
                  <a:lnTo>
                    <a:pt x="228" y="401"/>
                  </a:lnTo>
                  <a:lnTo>
                    <a:pt x="229" y="388"/>
                  </a:lnTo>
                  <a:lnTo>
                    <a:pt x="229" y="374"/>
                  </a:lnTo>
                  <a:lnTo>
                    <a:pt x="228" y="362"/>
                  </a:lnTo>
                  <a:lnTo>
                    <a:pt x="223" y="344"/>
                  </a:lnTo>
                  <a:lnTo>
                    <a:pt x="226" y="333"/>
                  </a:lnTo>
                  <a:lnTo>
                    <a:pt x="230" y="323"/>
                  </a:lnTo>
                  <a:lnTo>
                    <a:pt x="236" y="313"/>
                  </a:lnTo>
                  <a:lnTo>
                    <a:pt x="242" y="309"/>
                  </a:lnTo>
                  <a:lnTo>
                    <a:pt x="247" y="303"/>
                  </a:lnTo>
                  <a:lnTo>
                    <a:pt x="249" y="295"/>
                  </a:lnTo>
                  <a:lnTo>
                    <a:pt x="249" y="281"/>
                  </a:lnTo>
                  <a:lnTo>
                    <a:pt x="251" y="260"/>
                  </a:lnTo>
                  <a:lnTo>
                    <a:pt x="254" y="249"/>
                  </a:lnTo>
                  <a:lnTo>
                    <a:pt x="256" y="244"/>
                  </a:lnTo>
                  <a:lnTo>
                    <a:pt x="257" y="238"/>
                  </a:lnTo>
                  <a:lnTo>
                    <a:pt x="256" y="226"/>
                  </a:lnTo>
                  <a:lnTo>
                    <a:pt x="255" y="212"/>
                  </a:lnTo>
                  <a:lnTo>
                    <a:pt x="255" y="180"/>
                  </a:lnTo>
                  <a:lnTo>
                    <a:pt x="257" y="159"/>
                  </a:lnTo>
                  <a:lnTo>
                    <a:pt x="264" y="137"/>
                  </a:lnTo>
                  <a:lnTo>
                    <a:pt x="273" y="118"/>
                  </a:lnTo>
                  <a:lnTo>
                    <a:pt x="284" y="104"/>
                  </a:lnTo>
                  <a:lnTo>
                    <a:pt x="294" y="97"/>
                  </a:lnTo>
                  <a:lnTo>
                    <a:pt x="309" y="91"/>
                  </a:lnTo>
                  <a:lnTo>
                    <a:pt x="329" y="86"/>
                  </a:lnTo>
                  <a:lnTo>
                    <a:pt x="349" y="84"/>
                  </a:lnTo>
                  <a:lnTo>
                    <a:pt x="367" y="82"/>
                  </a:lnTo>
                  <a:lnTo>
                    <a:pt x="400" y="80"/>
                  </a:lnTo>
                  <a:lnTo>
                    <a:pt x="419" y="77"/>
                  </a:lnTo>
                  <a:lnTo>
                    <a:pt x="440" y="75"/>
                  </a:lnTo>
                  <a:lnTo>
                    <a:pt x="460" y="73"/>
                  </a:lnTo>
                  <a:lnTo>
                    <a:pt x="479" y="71"/>
                  </a:lnTo>
                  <a:lnTo>
                    <a:pt x="492" y="70"/>
                  </a:lnTo>
                  <a:lnTo>
                    <a:pt x="504" y="68"/>
                  </a:lnTo>
                  <a:lnTo>
                    <a:pt x="513" y="61"/>
                  </a:lnTo>
                  <a:lnTo>
                    <a:pt x="523" y="53"/>
                  </a:lnTo>
                  <a:lnTo>
                    <a:pt x="528" y="45"/>
                  </a:lnTo>
                  <a:lnTo>
                    <a:pt x="533" y="38"/>
                  </a:lnTo>
                  <a:lnTo>
                    <a:pt x="534" y="35"/>
                  </a:lnTo>
                  <a:lnTo>
                    <a:pt x="538" y="30"/>
                  </a:lnTo>
                  <a:lnTo>
                    <a:pt x="542" y="20"/>
                  </a:lnTo>
                  <a:lnTo>
                    <a:pt x="546" y="12"/>
                  </a:lnTo>
                  <a:lnTo>
                    <a:pt x="55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grpSp>
      <p:sp>
        <p:nvSpPr>
          <p:cNvPr id="44" name="Rectangle 43"/>
          <p:cNvSpPr/>
          <p:nvPr/>
        </p:nvSpPr>
        <p:spPr>
          <a:xfrm>
            <a:off x="0" y="5715000"/>
            <a:ext cx="12192000" cy="1169551"/>
          </a:xfrm>
          <a:prstGeom prst="rect">
            <a:avLst/>
          </a:prstGeom>
        </p:spPr>
        <p:txBody>
          <a:bodyPr wrap="square">
            <a:spAutoFit/>
          </a:bodyPr>
          <a:lstStyle/>
          <a:p>
            <a:pPr algn="just"/>
            <a:r>
              <a:rPr lang="en-US" sz="1400" dirty="0" smtClean="0"/>
              <a:t>Mortgage Lenders: Mortgage lenders use house price predictions to determine the value of a property and assess the risk associated with a loan. This helps lenders determine the amount of financing they are willing to offer to potential buyers.</a:t>
            </a:r>
          </a:p>
          <a:p>
            <a:pPr algn="just"/>
            <a:endParaRPr lang="en-US" sz="1400" dirty="0" smtClean="0"/>
          </a:p>
          <a:p>
            <a:pPr algn="just"/>
            <a:r>
              <a:rPr lang="en-US" sz="1400" dirty="0" smtClean="0"/>
              <a:t>Government: Governments use house price predictions to inform policy decisions related to housing, including housing affordability and housing supply. They can also use predictions to monitor the health of the housing market and identify potential risks.</a:t>
            </a:r>
          </a:p>
        </p:txBody>
      </p:sp>
      <p:pic>
        <p:nvPicPr>
          <p:cNvPr id="45" name="Picture 11"/>
          <p:cNvPicPr>
            <a:picLocks noChangeAspect="1" noChangeArrowheads="1"/>
          </p:cNvPicPr>
          <p:nvPr/>
        </p:nvPicPr>
        <p:blipFill>
          <a:blip r:embed="rId2" cstate="print"/>
          <a:srcRect/>
          <a:stretch>
            <a:fillRect/>
          </a:stretch>
        </p:blipFill>
        <p:spPr bwMode="auto">
          <a:xfrm>
            <a:off x="10125929" y="49226"/>
            <a:ext cx="1989871" cy="941374"/>
          </a:xfrm>
          <a:prstGeom prst="rect">
            <a:avLst/>
          </a:prstGeom>
          <a:noFill/>
          <a:ln w="9525">
            <a:noFill/>
            <a:miter lim="800000"/>
            <a:headEnd/>
            <a:tailEnd/>
          </a:ln>
        </p:spPr>
      </p:pic>
    </p:spTree>
    <p:extLst>
      <p:ext uri="{BB962C8B-B14F-4D97-AF65-F5344CB8AC3E}">
        <p14:creationId xmlns="" xmlns:p14="http://schemas.microsoft.com/office/powerpoint/2010/main" val="6444448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 (EDA) - Standardization</a:t>
            </a:r>
            <a:endParaRPr lang="en-US" dirty="0"/>
          </a:p>
        </p:txBody>
      </p:sp>
      <p:sp>
        <p:nvSpPr>
          <p:cNvPr id="3" name="Content Placeholder 2"/>
          <p:cNvSpPr>
            <a:spLocks noGrp="1"/>
          </p:cNvSpPr>
          <p:nvPr>
            <p:ph idx="1"/>
          </p:nvPr>
        </p:nvSpPr>
        <p:spPr>
          <a:xfrm>
            <a:off x="304800" y="1066800"/>
            <a:ext cx="11658600" cy="914400"/>
          </a:xfrm>
        </p:spPr>
        <p:txBody>
          <a:bodyPr>
            <a:normAutofit/>
          </a:bodyPr>
          <a:lstStyle/>
          <a:p>
            <a:pPr fontAlgn="base"/>
            <a:r>
              <a:rPr lang="en-US" sz="2400" dirty="0" smtClean="0"/>
              <a:t>Standardization uses mean and standard deviation. Here, </a:t>
            </a:r>
            <a:r>
              <a:rPr lang="en-US" sz="2400" dirty="0" err="1" smtClean="0"/>
              <a:t>preprocessing.StandardScaler</a:t>
            </a:r>
            <a:r>
              <a:rPr lang="en-US" sz="2400" dirty="0" smtClean="0"/>
              <a:t>( ) is the standardization function.</a:t>
            </a:r>
            <a:endParaRPr lang="en-US" sz="2400" dirty="0"/>
          </a:p>
        </p:txBody>
      </p:sp>
      <p:pic>
        <p:nvPicPr>
          <p:cNvPr id="8194" name="Picture 2" descr="D:\VISA\USA\NU_MSBA\CLASSES\Subject 5 Machine Learning\Code\Week8Code\FinalProject\Images\8.jpg"/>
          <p:cNvPicPr>
            <a:picLocks noChangeAspect="1" noChangeArrowheads="1"/>
          </p:cNvPicPr>
          <p:nvPr/>
        </p:nvPicPr>
        <p:blipFill>
          <a:blip r:embed="rId2" cstate="print"/>
          <a:srcRect/>
          <a:stretch>
            <a:fillRect/>
          </a:stretch>
        </p:blipFill>
        <p:spPr bwMode="auto">
          <a:xfrm>
            <a:off x="7286624" y="1600200"/>
            <a:ext cx="4676776" cy="2891247"/>
          </a:xfrm>
          <a:prstGeom prst="rect">
            <a:avLst/>
          </a:prstGeom>
          <a:noFill/>
          <a:ln w="9525">
            <a:solidFill>
              <a:schemeClr val="accent1"/>
            </a:solidFill>
            <a:miter lim="800000"/>
            <a:headEnd/>
            <a:tailEnd/>
          </a:ln>
        </p:spPr>
      </p:pic>
      <p:sp>
        <p:nvSpPr>
          <p:cNvPr id="6" name="Rectangle 5"/>
          <p:cNvSpPr/>
          <p:nvPr/>
        </p:nvSpPr>
        <p:spPr>
          <a:xfrm>
            <a:off x="8153400" y="4572000"/>
            <a:ext cx="2895600" cy="461665"/>
          </a:xfrm>
          <a:prstGeom prst="rect">
            <a:avLst/>
          </a:prstGeom>
        </p:spPr>
        <p:txBody>
          <a:bodyPr wrap="square">
            <a:spAutoFit/>
          </a:bodyPr>
          <a:lstStyle/>
          <a:p>
            <a:pPr fontAlgn="base"/>
            <a:r>
              <a:rPr lang="en-US" dirty="0" smtClean="0">
                <a:latin typeface="+mj-lt"/>
              </a:rPr>
              <a:t>Standardized </a:t>
            </a:r>
            <a:r>
              <a:rPr lang="en-US" dirty="0" smtClean="0"/>
              <a:t>values.</a:t>
            </a:r>
            <a:endParaRPr lang="en-US" dirty="0"/>
          </a:p>
        </p:txBody>
      </p:sp>
      <p:sp>
        <p:nvSpPr>
          <p:cNvPr id="6147" name="Rectangle 3"/>
          <p:cNvSpPr>
            <a:spLocks noChangeArrowheads="1"/>
          </p:cNvSpPr>
          <p:nvPr/>
        </p:nvSpPr>
        <p:spPr bwMode="auto">
          <a:xfrm>
            <a:off x="228600" y="4128701"/>
            <a:ext cx="6248400" cy="1561881"/>
          </a:xfrm>
          <a:prstGeom prst="rect">
            <a:avLst/>
          </a:prstGeom>
          <a:solidFill>
            <a:srgbClr val="FFFFFF"/>
          </a:solidFill>
          <a:ln w="9525">
            <a:solidFill>
              <a:schemeClr val="accent1"/>
            </a:solid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inherit"/>
                <a:cs typeface="Arial" pitchFamily="34" charset="0"/>
              </a:rPr>
              <a:t>Let us get back to our Original database.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AC9739"/>
                </a:solidFill>
                <a:effectLst/>
                <a:latin typeface="Inconsolata"/>
                <a:cs typeface="Arial" pitchFamily="34" charset="0"/>
              </a:rPr>
              <a:t>for</a:t>
            </a:r>
            <a:r>
              <a:rPr kumimoji="0" lang="en-US" sz="1200" b="0" i="0" u="none" strike="noStrike" cap="none" normalizeH="0" baseline="0" dirty="0" smtClean="0">
                <a:ln>
                  <a:noFill/>
                </a:ln>
                <a:solidFill>
                  <a:srgbClr val="000000"/>
                </a:solidFill>
                <a:effectLst/>
                <a:latin typeface="Inconsolata"/>
                <a:cs typeface="Arial" pitchFamily="34" charset="0"/>
              </a:rPr>
              <a:t> </a:t>
            </a:r>
            <a:r>
              <a:rPr kumimoji="0" lang="en-US" sz="1200" b="0" i="0" u="none" strike="noStrike" cap="none" normalizeH="0" baseline="0" dirty="0" err="1" smtClean="0">
                <a:ln>
                  <a:noFill/>
                </a:ln>
                <a:solidFill>
                  <a:srgbClr val="000000"/>
                </a:solidFill>
                <a:effectLst/>
                <a:latin typeface="Inconsolata"/>
                <a:cs typeface="Arial" pitchFamily="34" charset="0"/>
              </a:rPr>
              <a:t>col</a:t>
            </a:r>
            <a:r>
              <a:rPr kumimoji="0" lang="en-US" sz="1200" b="0" i="0" u="none" strike="noStrike" cap="none" normalizeH="0" baseline="0" dirty="0" smtClean="0">
                <a:ln>
                  <a:noFill/>
                </a:ln>
                <a:solidFill>
                  <a:srgbClr val="000000"/>
                </a:solidFill>
                <a:effectLst/>
                <a:latin typeface="Inconsolata"/>
                <a:cs typeface="Arial" pitchFamily="34" charset="0"/>
              </a:rPr>
              <a:t> </a:t>
            </a:r>
            <a:r>
              <a:rPr kumimoji="0" lang="en-US" sz="1200" b="0" i="0" u="none" strike="noStrike" cap="none" normalizeH="0" baseline="0" dirty="0" smtClean="0">
                <a:ln>
                  <a:noFill/>
                </a:ln>
                <a:solidFill>
                  <a:srgbClr val="AC9739"/>
                </a:solidFill>
                <a:effectLst/>
                <a:latin typeface="Inconsolata"/>
                <a:cs typeface="Arial" pitchFamily="34" charset="0"/>
              </a:rPr>
              <a:t>in</a:t>
            </a:r>
            <a:r>
              <a:rPr kumimoji="0" lang="en-US" sz="1200" b="0" i="0" u="none" strike="noStrike" cap="none" normalizeH="0" baseline="0" dirty="0" smtClean="0">
                <a:ln>
                  <a:noFill/>
                </a:ln>
                <a:solidFill>
                  <a:srgbClr val="000000"/>
                </a:solidFill>
                <a:effectLst/>
                <a:latin typeface="Inconsolata"/>
                <a:cs typeface="Arial" pitchFamily="34" charset="0"/>
              </a:rPr>
              <a:t> cols</a:t>
            </a:r>
            <a:r>
              <a:rPr kumimoji="0" lang="en-US" sz="1200" b="0" i="0" u="none" strike="noStrike" cap="none" normalizeH="0" baseline="0" dirty="0" smtClean="0">
                <a:ln>
                  <a:noFill/>
                </a:ln>
                <a:solidFill>
                  <a:srgbClr val="5E6687"/>
                </a:solidFill>
                <a:effectLst/>
                <a:latin typeface="Inconsolata"/>
                <a:cs typeface="Arial" pitchFamily="34" charset="0"/>
              </a:rPr>
              <a:t>:</a:t>
            </a:r>
            <a:r>
              <a:rPr kumimoji="0" lang="en-US" sz="1200" b="0" i="0" u="none" strike="noStrike" cap="none" normalizeH="0" baseline="0" dirty="0" smtClean="0">
                <a:ln>
                  <a:noFill/>
                </a:ln>
                <a:solidFill>
                  <a:srgbClr val="000000"/>
                </a:solidFill>
                <a:effectLst/>
                <a:latin typeface="Inconsolata"/>
                <a:cs typeface="Arial" pitchFamily="34" charset="0"/>
              </a:rPr>
              <a:t> </a:t>
            </a:r>
            <a:r>
              <a:rPr kumimoji="0" lang="en-US" sz="1200" b="0" i="0" u="none" strike="noStrike" cap="none" normalizeH="0" baseline="0" dirty="0" err="1" smtClean="0">
                <a:ln>
                  <a:noFill/>
                </a:ln>
                <a:solidFill>
                  <a:srgbClr val="000000"/>
                </a:solidFill>
                <a:effectLst/>
                <a:latin typeface="Inconsolata"/>
                <a:cs typeface="Arial" pitchFamily="34" charset="0"/>
              </a:rPr>
              <a:t>df</a:t>
            </a:r>
            <a:r>
              <a:rPr kumimoji="0" lang="en-US" sz="1200" b="0" i="0" u="none" strike="noStrike" cap="none" normalizeH="0" baseline="0" dirty="0" smtClean="0">
                <a:ln>
                  <a:noFill/>
                </a:ln>
                <a:solidFill>
                  <a:srgbClr val="5E6687"/>
                </a:solidFill>
                <a:effectLst/>
                <a:latin typeface="Inconsolata"/>
                <a:cs typeface="Arial" pitchFamily="34" charset="0"/>
              </a:rPr>
              <a:t>[</a:t>
            </a:r>
            <a:r>
              <a:rPr kumimoji="0" lang="en-US" sz="1200" b="0" i="0" u="none" strike="noStrike" cap="none" normalizeH="0" baseline="0" dirty="0" err="1" smtClean="0">
                <a:ln>
                  <a:noFill/>
                </a:ln>
                <a:solidFill>
                  <a:srgbClr val="000000"/>
                </a:solidFill>
                <a:effectLst/>
                <a:latin typeface="Inconsolata"/>
                <a:cs typeface="Arial" pitchFamily="34" charset="0"/>
              </a:rPr>
              <a:t>col</a:t>
            </a:r>
            <a:r>
              <a:rPr kumimoji="0" lang="en-US" sz="1200" b="0" i="0" u="none" strike="noStrike" cap="none" normalizeH="0" baseline="0" dirty="0" smtClean="0">
                <a:ln>
                  <a:noFill/>
                </a:ln>
                <a:solidFill>
                  <a:srgbClr val="5E6687"/>
                </a:solidFill>
                <a:effectLst/>
                <a:latin typeface="Inconsolata"/>
                <a:cs typeface="Arial" pitchFamily="34" charset="0"/>
              </a:rPr>
              <a:t>]</a:t>
            </a:r>
            <a:r>
              <a:rPr kumimoji="0" lang="en-US" sz="1200" b="0" i="0" u="none" strike="noStrike" cap="none" normalizeH="0" baseline="0" dirty="0" smtClean="0">
                <a:ln>
                  <a:noFill/>
                </a:ln>
                <a:solidFill>
                  <a:srgbClr val="000000"/>
                </a:solidFill>
                <a:effectLst/>
                <a:latin typeface="Inconsolata"/>
                <a:cs typeface="Arial" pitchFamily="34" charset="0"/>
              </a:rPr>
              <a:t> </a:t>
            </a:r>
            <a:r>
              <a:rPr kumimoji="0" lang="en-US" sz="1200" b="0" i="0" u="none" strike="noStrike" cap="none" normalizeH="0" baseline="0" dirty="0" smtClean="0">
                <a:ln>
                  <a:noFill/>
                </a:ln>
                <a:solidFill>
                  <a:srgbClr val="C76B29"/>
                </a:solidFill>
                <a:effectLst/>
                <a:latin typeface="Inconsolata"/>
                <a:cs typeface="Arial" pitchFamily="34" charset="0"/>
              </a:rPr>
              <a:t>=</a:t>
            </a:r>
            <a:r>
              <a:rPr kumimoji="0" lang="en-US" sz="1200" b="0" i="0" u="none" strike="noStrike" cap="none" normalizeH="0" baseline="0" dirty="0" smtClean="0">
                <a:ln>
                  <a:noFill/>
                </a:ln>
                <a:solidFill>
                  <a:srgbClr val="000000"/>
                </a:solidFill>
                <a:effectLst/>
                <a:latin typeface="Inconsolata"/>
                <a:cs typeface="Arial" pitchFamily="34" charset="0"/>
              </a:rPr>
              <a:t> </a:t>
            </a:r>
            <a:r>
              <a:rPr kumimoji="0" lang="en-US" sz="1200" b="0" i="0" u="none" strike="noStrike" cap="none" normalizeH="0" baseline="0" dirty="0" err="1" smtClean="0">
                <a:ln>
                  <a:noFill/>
                </a:ln>
                <a:solidFill>
                  <a:srgbClr val="000000"/>
                </a:solidFill>
                <a:effectLst/>
                <a:latin typeface="Inconsolata"/>
                <a:cs typeface="Arial" pitchFamily="34" charset="0"/>
              </a:rPr>
              <a:t>scaled_cols</a:t>
            </a:r>
            <a:r>
              <a:rPr kumimoji="0" lang="en-US" sz="1200" b="0" i="0" u="none" strike="noStrike" cap="none" normalizeH="0" baseline="0" dirty="0" smtClean="0">
                <a:ln>
                  <a:noFill/>
                </a:ln>
                <a:solidFill>
                  <a:srgbClr val="5E6687"/>
                </a:solidFill>
                <a:effectLst/>
                <a:latin typeface="Inconsolata"/>
                <a:cs typeface="Arial" pitchFamily="34" charset="0"/>
              </a:rPr>
              <a:t>[</a:t>
            </a:r>
            <a:r>
              <a:rPr kumimoji="0" lang="en-US" sz="1200" b="0" i="0" u="none" strike="noStrike" cap="none" normalizeH="0" baseline="0" dirty="0" err="1" smtClean="0">
                <a:ln>
                  <a:noFill/>
                </a:ln>
                <a:solidFill>
                  <a:srgbClr val="000000"/>
                </a:solidFill>
                <a:effectLst/>
                <a:latin typeface="Inconsolata"/>
                <a:cs typeface="Arial" pitchFamily="34" charset="0"/>
              </a:rPr>
              <a:t>col</a:t>
            </a:r>
            <a:r>
              <a:rPr kumimoji="0" lang="en-US" sz="1200" b="0" i="0" u="none" strike="noStrike" cap="none" normalizeH="0" baseline="0" dirty="0" smtClean="0">
                <a:ln>
                  <a:noFill/>
                </a:ln>
                <a:solidFill>
                  <a:srgbClr val="5E6687"/>
                </a:solidFill>
                <a:effectLst/>
                <a:latin typeface="Inconsolata"/>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rgbClr val="000000"/>
                </a:solidFill>
                <a:effectLst/>
                <a:latin typeface="var(--ricos-custom-p-font-family,unset)"/>
                <a:cs typeface="Arial" pitchFamily="34" charset="0"/>
              </a:rPr>
              <a:t>This code will assign the standardized value to the original data frame.</a:t>
            </a:r>
            <a:endParaRPr kumimoji="0" lang="en-US" sz="1800" b="0" i="0" u="none" strike="noStrike" cap="none" normalizeH="0" baseline="0" dirty="0" smtClean="0">
              <a:ln>
                <a:noFill/>
              </a:ln>
              <a:solidFill>
                <a:srgbClr val="000000"/>
              </a:solidFill>
              <a:effectLst/>
              <a:latin typeface="proxima-n-w01-reg"/>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228600" y="5921514"/>
            <a:ext cx="10363200" cy="707886"/>
          </a:xfrm>
          <a:prstGeom prst="rect">
            <a:avLst/>
          </a:prstGeom>
          <a:ln>
            <a:solidFill>
              <a:schemeClr val="accent1"/>
            </a:solidFill>
          </a:ln>
        </p:spPr>
        <p:txBody>
          <a:bodyPr wrap="square">
            <a:spAutoFit/>
          </a:bodyPr>
          <a:lstStyle/>
          <a:p>
            <a:pPr fontAlgn="base"/>
            <a:r>
              <a:rPr lang="en-US" sz="2000" dirty="0" smtClean="0"/>
              <a:t>Even now the columns '</a:t>
            </a:r>
            <a:r>
              <a:rPr lang="en-US" sz="2000" b="1" dirty="0" err="1" smtClean="0"/>
              <a:t>crim</a:t>
            </a:r>
            <a:r>
              <a:rPr lang="en-US" sz="2000" dirty="0" smtClean="0"/>
              <a:t>', '</a:t>
            </a:r>
            <a:r>
              <a:rPr lang="en-US" sz="2000" b="1" dirty="0" err="1" smtClean="0"/>
              <a:t>zn</a:t>
            </a:r>
            <a:r>
              <a:rPr lang="en-US" sz="2000" dirty="0" smtClean="0"/>
              <a:t>', '</a:t>
            </a:r>
            <a:r>
              <a:rPr lang="en-US" sz="2000" b="1" dirty="0" smtClean="0"/>
              <a:t>tax</a:t>
            </a:r>
            <a:r>
              <a:rPr lang="en-US" sz="2000" dirty="0" smtClean="0"/>
              <a:t>', and '</a:t>
            </a:r>
            <a:r>
              <a:rPr lang="en-US" sz="2000" b="1" dirty="0" smtClean="0"/>
              <a:t>black</a:t>
            </a:r>
            <a:r>
              <a:rPr lang="en-US" sz="2000" dirty="0" smtClean="0"/>
              <a:t>' does not show a perfect normal distribution.</a:t>
            </a:r>
          </a:p>
          <a:p>
            <a:pPr fontAlgn="base"/>
            <a:r>
              <a:rPr lang="en-US" sz="2000" dirty="0" smtClean="0"/>
              <a:t>However, the standardized value of these columns will slightly improve the model performance.</a:t>
            </a:r>
            <a:endParaRPr lang="en-US" sz="2000" dirty="0"/>
          </a:p>
        </p:txBody>
      </p:sp>
      <p:pic>
        <p:nvPicPr>
          <p:cNvPr id="6148" name="Picture 4"/>
          <p:cNvPicPr>
            <a:picLocks noChangeAspect="1" noChangeArrowheads="1"/>
          </p:cNvPicPr>
          <p:nvPr/>
        </p:nvPicPr>
        <p:blipFill>
          <a:blip r:embed="rId3" cstate="print"/>
          <a:srcRect/>
          <a:stretch>
            <a:fillRect/>
          </a:stretch>
        </p:blipFill>
        <p:spPr bwMode="auto">
          <a:xfrm>
            <a:off x="228600" y="2057400"/>
            <a:ext cx="5067300" cy="19431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228600"/>
            <a:ext cx="4267200" cy="711081"/>
          </a:xfrm>
        </p:spPr>
        <p:txBody>
          <a:bodyPr>
            <a:normAutofit/>
          </a:bodyPr>
          <a:lstStyle/>
          <a:p>
            <a:r>
              <a:rPr lang="en-US" b="1" dirty="0" smtClean="0"/>
              <a:t>Standardization Output</a:t>
            </a:r>
            <a:endParaRPr lang="en-US" dirty="0"/>
          </a:p>
        </p:txBody>
      </p:sp>
      <p:sp>
        <p:nvSpPr>
          <p:cNvPr id="3" name="Content Placeholder 2"/>
          <p:cNvSpPr>
            <a:spLocks noGrp="1"/>
          </p:cNvSpPr>
          <p:nvPr>
            <p:ph idx="1"/>
          </p:nvPr>
        </p:nvSpPr>
        <p:spPr/>
        <p:txBody>
          <a:bodyPr/>
          <a:lstStyle/>
          <a:p>
            <a:endParaRPr lang="en-US"/>
          </a:p>
        </p:txBody>
      </p:sp>
      <p:pic>
        <p:nvPicPr>
          <p:cNvPr id="9218" name="Picture 2" descr="D:\VISA\USA\NU_MSBA\CLASSES\Subject 5 Machine Learning\Code\Week8Code\FinalProject\Images\9.jpg"/>
          <p:cNvPicPr>
            <a:picLocks noChangeAspect="1" noChangeArrowheads="1"/>
          </p:cNvPicPr>
          <p:nvPr/>
        </p:nvPicPr>
        <p:blipFill>
          <a:blip r:embed="rId2" cstate="print"/>
          <a:srcRect/>
          <a:stretch>
            <a:fillRect/>
          </a:stretch>
        </p:blipFill>
        <p:spPr bwMode="auto">
          <a:xfrm>
            <a:off x="535309" y="1143000"/>
            <a:ext cx="11199491" cy="5613807"/>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228600"/>
            <a:ext cx="3352800" cy="711081"/>
          </a:xfrm>
        </p:spPr>
        <p:txBody>
          <a:bodyPr/>
          <a:lstStyle/>
          <a:p>
            <a:r>
              <a:rPr lang="en-US" b="1" dirty="0" smtClean="0"/>
              <a:t>Correlation Matrix </a:t>
            </a:r>
            <a:endParaRPr lang="en-US" dirty="0"/>
          </a:p>
        </p:txBody>
      </p:sp>
      <p:sp>
        <p:nvSpPr>
          <p:cNvPr id="3" name="Content Placeholder 2"/>
          <p:cNvSpPr>
            <a:spLocks noGrp="1"/>
          </p:cNvSpPr>
          <p:nvPr>
            <p:ph idx="1"/>
          </p:nvPr>
        </p:nvSpPr>
        <p:spPr>
          <a:xfrm>
            <a:off x="685800" y="1219200"/>
            <a:ext cx="10972801" cy="4987739"/>
          </a:xfrm>
          <a:ln>
            <a:solidFill>
              <a:schemeClr val="accent1"/>
            </a:solidFill>
          </a:ln>
        </p:spPr>
        <p:txBody>
          <a:bodyPr/>
          <a:lstStyle/>
          <a:p>
            <a:pPr fontAlgn="base"/>
            <a:r>
              <a:rPr lang="en-US" dirty="0" smtClean="0"/>
              <a:t>We mostly focus on the target variable as this is a Regression problem.</a:t>
            </a:r>
          </a:p>
          <a:p>
            <a:pPr fontAlgn="base"/>
            <a:r>
              <a:rPr lang="en-US" dirty="0" smtClean="0"/>
              <a:t>But we can also observe other highly correlated attributes by column </a:t>
            </a:r>
            <a:r>
              <a:rPr lang="en-US" b="1" dirty="0" smtClean="0"/>
              <a:t>'tax'</a:t>
            </a:r>
            <a:r>
              <a:rPr lang="en-US" dirty="0" smtClean="0"/>
              <a:t> and </a:t>
            </a:r>
            <a:r>
              <a:rPr lang="en-US" b="1" dirty="0" smtClean="0"/>
              <a:t>'</a:t>
            </a:r>
            <a:r>
              <a:rPr lang="en-US" b="1" dirty="0" err="1" smtClean="0"/>
              <a:t>rad</a:t>
            </a:r>
            <a:r>
              <a:rPr lang="en-US" b="1" dirty="0" smtClean="0"/>
              <a:t>'</a:t>
            </a:r>
            <a:r>
              <a:rPr lang="en-US" dirty="0" smtClean="0"/>
              <a:t>.</a:t>
            </a:r>
          </a:p>
          <a:p>
            <a:pPr fontAlgn="base"/>
            <a:r>
              <a:rPr lang="en-US" dirty="0" smtClean="0"/>
              <a:t>We will later eliminate this correlation by ignoring any of the variables.</a:t>
            </a:r>
          </a:p>
          <a:p>
            <a:pPr fontAlgn="base"/>
            <a:r>
              <a:rPr lang="en-US" dirty="0" smtClean="0"/>
              <a:t>Additionally, we will display </a:t>
            </a:r>
            <a:r>
              <a:rPr lang="en-US" b="1" dirty="0" smtClean="0"/>
              <a:t>'</a:t>
            </a:r>
            <a:r>
              <a:rPr lang="en-US" b="1" dirty="0" err="1" smtClean="0"/>
              <a:t>lstat</a:t>
            </a:r>
            <a:r>
              <a:rPr lang="en-US" b="1" dirty="0" smtClean="0"/>
              <a:t>' </a:t>
            </a:r>
            <a:r>
              <a:rPr lang="en-US" dirty="0" smtClean="0"/>
              <a:t>and </a:t>
            </a:r>
            <a:r>
              <a:rPr lang="en-US" b="1" dirty="0" smtClean="0"/>
              <a:t>'</a:t>
            </a:r>
            <a:r>
              <a:rPr lang="en-US" b="1" dirty="0" err="1" smtClean="0"/>
              <a:t>rm</a:t>
            </a:r>
            <a:r>
              <a:rPr lang="en-US" b="1" dirty="0" smtClean="0"/>
              <a:t>'</a:t>
            </a:r>
            <a:r>
              <a:rPr lang="en-US" dirty="0" smtClean="0"/>
              <a:t> to show their correlation with the target variable </a:t>
            </a:r>
            <a:r>
              <a:rPr lang="en-US" b="1" dirty="0" smtClean="0"/>
              <a:t>'</a:t>
            </a:r>
            <a:r>
              <a:rPr lang="en-US" b="1" dirty="0" err="1" smtClean="0"/>
              <a:t>medv</a:t>
            </a:r>
            <a:r>
              <a:rPr lang="en-US" b="1" dirty="0" smtClean="0"/>
              <a:t>'</a:t>
            </a:r>
            <a:r>
              <a:rPr lang="en-US" dirty="0" smtClean="0"/>
              <a:t>.</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228600"/>
            <a:ext cx="3352800" cy="711081"/>
          </a:xfrm>
        </p:spPr>
        <p:txBody>
          <a:bodyPr/>
          <a:lstStyle/>
          <a:p>
            <a:r>
              <a:rPr lang="en-US" b="1" dirty="0" smtClean="0"/>
              <a:t>Correlation Matrix </a:t>
            </a:r>
            <a:endParaRPr lang="en-US" dirty="0"/>
          </a:p>
        </p:txBody>
      </p:sp>
      <p:sp>
        <p:nvSpPr>
          <p:cNvPr id="3" name="Content Placeholder 2"/>
          <p:cNvSpPr>
            <a:spLocks noGrp="1"/>
          </p:cNvSpPr>
          <p:nvPr>
            <p:ph idx="1"/>
          </p:nvPr>
        </p:nvSpPr>
        <p:spPr>
          <a:xfrm>
            <a:off x="1219199" y="3505200"/>
            <a:ext cx="10972801" cy="4987739"/>
          </a:xfrm>
        </p:spPr>
        <p:txBody>
          <a:bodyPr/>
          <a:lstStyle/>
          <a:p>
            <a:endParaRPr lang="en-US" dirty="0"/>
          </a:p>
        </p:txBody>
      </p:sp>
      <p:pic>
        <p:nvPicPr>
          <p:cNvPr id="10242" name="Picture 2" descr="D:\VISA\USA\NU_MSBA\CLASSES\Subject 5 Machine Learning\Code\Week8Code\FinalProject\Images\12.jpg"/>
          <p:cNvPicPr>
            <a:picLocks noChangeAspect="1" noChangeArrowheads="1"/>
          </p:cNvPicPr>
          <p:nvPr/>
        </p:nvPicPr>
        <p:blipFill>
          <a:blip r:embed="rId2" cstate="print"/>
          <a:srcRect/>
          <a:stretch>
            <a:fillRect/>
          </a:stretch>
        </p:blipFill>
        <p:spPr bwMode="auto">
          <a:xfrm>
            <a:off x="1066800" y="990600"/>
            <a:ext cx="10147300" cy="5758520"/>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534400" cy="711081"/>
          </a:xfrm>
        </p:spPr>
        <p:txBody>
          <a:bodyPr/>
          <a:lstStyle/>
          <a:p>
            <a:r>
              <a:rPr lang="en-US" b="1" dirty="0" smtClean="0"/>
              <a:t>Relation between Target and Correlated Variables</a:t>
            </a:r>
            <a:endParaRPr lang="en-US" dirty="0"/>
          </a:p>
        </p:txBody>
      </p:sp>
      <p:sp>
        <p:nvSpPr>
          <p:cNvPr id="3" name="Content Placeholder 2"/>
          <p:cNvSpPr>
            <a:spLocks noGrp="1"/>
          </p:cNvSpPr>
          <p:nvPr>
            <p:ph idx="1"/>
          </p:nvPr>
        </p:nvSpPr>
        <p:spPr>
          <a:xfrm>
            <a:off x="609600" y="1138427"/>
            <a:ext cx="10972801" cy="918974"/>
          </a:xfrm>
        </p:spPr>
        <p:txBody>
          <a:bodyPr/>
          <a:lstStyle/>
          <a:p>
            <a:r>
              <a:rPr lang="en-US" sz="2400" dirty="0" smtClean="0"/>
              <a:t>Here, the price of houses decreases with the increase in the </a:t>
            </a:r>
            <a:r>
              <a:rPr lang="en-US" sz="2400" b="1" dirty="0" smtClean="0"/>
              <a:t>'</a:t>
            </a:r>
            <a:r>
              <a:rPr lang="en-US" sz="2400" b="1" dirty="0" err="1" smtClean="0"/>
              <a:t>lstat</a:t>
            </a:r>
            <a:r>
              <a:rPr lang="en-US" sz="2400" b="1" dirty="0" smtClean="0"/>
              <a:t>'</a:t>
            </a:r>
            <a:r>
              <a:rPr lang="en-US" sz="2400" dirty="0" smtClean="0"/>
              <a:t>. Hence it is negatively correlated.</a:t>
            </a:r>
          </a:p>
          <a:p>
            <a:endParaRPr lang="en-US" dirty="0"/>
          </a:p>
        </p:txBody>
      </p:sp>
      <p:pic>
        <p:nvPicPr>
          <p:cNvPr id="11266" name="Picture 2" descr="D:\VISA\USA\NU_MSBA\CLASSES\Subject 5 Machine Learning\Code\Week8Code\FinalProject\Images\13.jpg"/>
          <p:cNvPicPr>
            <a:picLocks noChangeAspect="1" noChangeArrowheads="1"/>
          </p:cNvPicPr>
          <p:nvPr/>
        </p:nvPicPr>
        <p:blipFill>
          <a:blip r:embed="rId2" cstate="print"/>
          <a:srcRect/>
          <a:stretch>
            <a:fillRect/>
          </a:stretch>
        </p:blipFill>
        <p:spPr bwMode="auto">
          <a:xfrm>
            <a:off x="3200400" y="2133600"/>
            <a:ext cx="5832715" cy="4483100"/>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10972801" cy="842774"/>
          </a:xfrm>
          <a:ln>
            <a:solidFill>
              <a:schemeClr val="accent1"/>
            </a:solidFill>
          </a:ln>
        </p:spPr>
        <p:txBody>
          <a:bodyPr>
            <a:normAutofit/>
          </a:bodyPr>
          <a:lstStyle/>
          <a:p>
            <a:r>
              <a:rPr lang="en-US" sz="2400" dirty="0" smtClean="0"/>
              <a:t>Here, the prices of houses increase with the increase in </a:t>
            </a:r>
            <a:r>
              <a:rPr lang="en-US" sz="2400" b="1" dirty="0" smtClean="0"/>
              <a:t>'</a:t>
            </a:r>
            <a:r>
              <a:rPr lang="en-US" sz="2400" b="1" dirty="0" err="1" smtClean="0"/>
              <a:t>rm</a:t>
            </a:r>
            <a:r>
              <a:rPr lang="en-US" sz="2400" b="1" dirty="0" smtClean="0"/>
              <a:t>'</a:t>
            </a:r>
            <a:r>
              <a:rPr lang="en-US" sz="2400" dirty="0" smtClean="0"/>
              <a:t>. Hence it is positively correlated</a:t>
            </a:r>
            <a:endParaRPr lang="en-US" sz="2400" dirty="0"/>
          </a:p>
        </p:txBody>
      </p:sp>
      <p:pic>
        <p:nvPicPr>
          <p:cNvPr id="12290" name="Picture 2" descr="D:\VISA\USA\NU_MSBA\CLASSES\Subject 5 Machine Learning\Code\Week8Code\FinalProject\Images\14.jpg"/>
          <p:cNvPicPr>
            <a:picLocks noChangeAspect="1" noChangeArrowheads="1"/>
          </p:cNvPicPr>
          <p:nvPr/>
        </p:nvPicPr>
        <p:blipFill>
          <a:blip r:embed="rId2" cstate="print"/>
          <a:srcRect/>
          <a:stretch>
            <a:fillRect/>
          </a:stretch>
        </p:blipFill>
        <p:spPr bwMode="auto">
          <a:xfrm>
            <a:off x="2895600" y="1600200"/>
            <a:ext cx="6456021" cy="4953000"/>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Model Training</a:t>
            </a:r>
            <a:endParaRPr lang="en-US" dirty="0"/>
          </a:p>
        </p:txBody>
      </p:sp>
      <p:sp>
        <p:nvSpPr>
          <p:cNvPr id="3" name="Content Placeholder 2"/>
          <p:cNvSpPr>
            <a:spLocks noGrp="1"/>
          </p:cNvSpPr>
          <p:nvPr>
            <p:ph idx="1"/>
          </p:nvPr>
        </p:nvSpPr>
        <p:spPr>
          <a:ln>
            <a:solidFill>
              <a:schemeClr val="accent1"/>
            </a:solidFill>
          </a:ln>
        </p:spPr>
        <p:txBody>
          <a:bodyPr>
            <a:normAutofit lnSpcReduction="10000"/>
          </a:bodyPr>
          <a:lstStyle/>
          <a:p>
            <a:pPr fontAlgn="base"/>
            <a:r>
              <a:rPr lang="en-US" sz="2400" b="1" dirty="0" smtClean="0"/>
              <a:t>Now let's import functions to train models.</a:t>
            </a:r>
            <a:endParaRPr lang="en-US" sz="2400" dirty="0" smtClean="0"/>
          </a:p>
          <a:p>
            <a:pPr fontAlgn="base"/>
            <a:r>
              <a:rPr lang="en-US" sz="2400" dirty="0" smtClean="0"/>
              <a:t>Instead of training the whole model, we will split the dataset for estimating the model performance.</a:t>
            </a:r>
          </a:p>
          <a:p>
            <a:pPr fontAlgn="base"/>
            <a:r>
              <a:rPr lang="en-US" sz="2400" dirty="0" smtClean="0"/>
              <a:t>If you train and test the dataset completely, the results will be inaccurate. Hence, we will use </a:t>
            </a:r>
            <a:r>
              <a:rPr lang="en-US" sz="2400" b="1" dirty="0" smtClean="0"/>
              <a:t>'</a:t>
            </a:r>
            <a:r>
              <a:rPr lang="en-US" sz="2400" b="1" dirty="0" err="1" smtClean="0"/>
              <a:t>train_test_split</a:t>
            </a:r>
            <a:r>
              <a:rPr lang="en-US" sz="2400" b="1" dirty="0" smtClean="0"/>
              <a:t>'</a:t>
            </a:r>
            <a:r>
              <a:rPr lang="en-US" sz="2400" dirty="0" smtClean="0"/>
              <a:t>.</a:t>
            </a:r>
          </a:p>
          <a:p>
            <a:pPr fontAlgn="base"/>
            <a:r>
              <a:rPr lang="en-US" sz="2400" dirty="0" smtClean="0"/>
              <a:t>We will add </a:t>
            </a:r>
            <a:r>
              <a:rPr lang="en-US" sz="2400" b="1" dirty="0" err="1" smtClean="0"/>
              <a:t>random_state</a:t>
            </a:r>
            <a:r>
              <a:rPr lang="en-US" sz="2400" dirty="0" smtClean="0"/>
              <a:t> with the attribute 42 to get the same split upon re-running.</a:t>
            </a:r>
          </a:p>
          <a:p>
            <a:pPr fontAlgn="base"/>
            <a:r>
              <a:rPr lang="en-US" sz="2400" dirty="0" smtClean="0"/>
              <a:t>If you don't specify a random state, it will randomly split the data upon re-running giving inconsistent results.</a:t>
            </a:r>
          </a:p>
          <a:p>
            <a:pPr fontAlgn="base"/>
            <a:r>
              <a:rPr lang="en-US" sz="2400" dirty="0" smtClean="0"/>
              <a:t>We use </a:t>
            </a:r>
            <a:r>
              <a:rPr lang="en-US" sz="2400" b="1" dirty="0" smtClean="0"/>
              <a:t>'cross </a:t>
            </a:r>
            <a:r>
              <a:rPr lang="en-US" sz="2400" b="1" dirty="0" err="1" smtClean="0"/>
              <a:t>val</a:t>
            </a:r>
            <a:r>
              <a:rPr lang="en-US" sz="2400" b="1" dirty="0" smtClean="0"/>
              <a:t> score'</a:t>
            </a:r>
            <a:r>
              <a:rPr lang="en-US" sz="2400" dirty="0" smtClean="0"/>
              <a:t> for better validation of the model.</a:t>
            </a:r>
          </a:p>
          <a:p>
            <a:pPr fontAlgn="base"/>
            <a:r>
              <a:rPr lang="en-US" sz="2400" dirty="0" smtClean="0"/>
              <a:t>Here, </a:t>
            </a:r>
            <a:r>
              <a:rPr lang="en-US" sz="2400" b="1" dirty="0" err="1" smtClean="0"/>
              <a:t>cv</a:t>
            </a:r>
            <a:r>
              <a:rPr lang="en-US" sz="2400" b="1" dirty="0" smtClean="0"/>
              <a:t>=5</a:t>
            </a:r>
            <a:r>
              <a:rPr lang="en-US" sz="2400" dirty="0" smtClean="0"/>
              <a:t> means that the cross-validation will split the data into 5 parts.</a:t>
            </a:r>
          </a:p>
          <a:p>
            <a:pPr fontAlgn="base"/>
            <a:r>
              <a:rPr lang="en-US" sz="2400" b="1" dirty="0" smtClean="0"/>
              <a:t>np.abs</a:t>
            </a:r>
            <a:r>
              <a:rPr lang="en-US" sz="2400" dirty="0" smtClean="0"/>
              <a:t> will convert the negative score to positive and </a:t>
            </a:r>
            <a:r>
              <a:rPr lang="en-US" sz="2400" b="1" dirty="0" err="1" smtClean="0"/>
              <a:t>np.mean</a:t>
            </a:r>
            <a:r>
              <a:rPr lang="en-US" sz="2400" dirty="0" smtClean="0"/>
              <a:t> will give the average value of 5 scores.</a:t>
            </a:r>
          </a:p>
          <a:p>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1" cy="711081"/>
          </a:xfrm>
        </p:spPr>
        <p:txBody>
          <a:bodyPr/>
          <a:lstStyle/>
          <a:p>
            <a:pPr algn="ctr"/>
            <a:r>
              <a:rPr lang="en-US" b="1" dirty="0" smtClean="0"/>
              <a:t>Linear Regression:</a:t>
            </a:r>
            <a:endParaRPr lang="en-US" dirty="0"/>
          </a:p>
        </p:txBody>
      </p:sp>
      <p:sp>
        <p:nvSpPr>
          <p:cNvPr id="3" name="Content Placeholder 2"/>
          <p:cNvSpPr>
            <a:spLocks noGrp="1"/>
          </p:cNvSpPr>
          <p:nvPr>
            <p:ph idx="1"/>
          </p:nvPr>
        </p:nvSpPr>
        <p:spPr>
          <a:xfrm>
            <a:off x="609600" y="609600"/>
            <a:ext cx="10972801" cy="4987739"/>
          </a:xfrm>
        </p:spPr>
        <p:txBody>
          <a:bodyPr/>
          <a:lstStyle/>
          <a:p>
            <a:r>
              <a:rPr lang="en-US" sz="2400" dirty="0" smtClean="0"/>
              <a:t>Mean Squared Error is around 23 and Cross-Validation Score is around 35.</a:t>
            </a:r>
          </a:p>
          <a:p>
            <a:endParaRPr lang="en-US" dirty="0"/>
          </a:p>
        </p:txBody>
      </p:sp>
      <p:pic>
        <p:nvPicPr>
          <p:cNvPr id="13314" name="Picture 2" descr="D:\VISA\USA\NU_MSBA\CLASSES\Subject 5 Machine Learning\Code\Week8Code\FinalProject\Images\15.jpg"/>
          <p:cNvPicPr>
            <a:picLocks noChangeAspect="1" noChangeArrowheads="1"/>
          </p:cNvPicPr>
          <p:nvPr/>
        </p:nvPicPr>
        <p:blipFill>
          <a:blip r:embed="rId2" cstate="print"/>
          <a:srcRect/>
          <a:stretch>
            <a:fillRect/>
          </a:stretch>
        </p:blipFill>
        <p:spPr bwMode="auto">
          <a:xfrm>
            <a:off x="152400" y="2262345"/>
            <a:ext cx="3733800" cy="861855"/>
          </a:xfrm>
          <a:prstGeom prst="rect">
            <a:avLst/>
          </a:prstGeom>
          <a:noFill/>
          <a:ln>
            <a:solidFill>
              <a:schemeClr val="accent1"/>
            </a:solidFill>
          </a:ln>
        </p:spPr>
      </p:pic>
      <p:pic>
        <p:nvPicPr>
          <p:cNvPr id="5" name="Picture 2" descr="D:\VISA\USA\NU_MSBA\CLASSES\Subject 5 Machine Learning\Code\Week8Code\FinalProject\Images\16.jpg"/>
          <p:cNvPicPr>
            <a:picLocks noChangeAspect="1" noChangeArrowheads="1"/>
          </p:cNvPicPr>
          <p:nvPr/>
        </p:nvPicPr>
        <p:blipFill>
          <a:blip r:embed="rId3" cstate="print"/>
          <a:srcRect/>
          <a:stretch>
            <a:fillRect/>
          </a:stretch>
        </p:blipFill>
        <p:spPr bwMode="auto">
          <a:xfrm>
            <a:off x="4335462" y="1190625"/>
            <a:ext cx="7704138" cy="5514975"/>
          </a:xfrm>
          <a:prstGeom prst="rect">
            <a:avLst/>
          </a:prstGeom>
          <a:noFill/>
          <a:ln>
            <a:solidFill>
              <a:schemeClr val="accent1"/>
            </a:solidFill>
          </a:ln>
        </p:spPr>
      </p:pic>
      <p:sp>
        <p:nvSpPr>
          <p:cNvPr id="6" name="Rectangle 5"/>
          <p:cNvSpPr/>
          <p:nvPr/>
        </p:nvSpPr>
        <p:spPr>
          <a:xfrm>
            <a:off x="152400" y="4209871"/>
            <a:ext cx="3657600" cy="1200329"/>
          </a:xfrm>
          <a:prstGeom prst="rect">
            <a:avLst/>
          </a:prstGeom>
          <a:ln>
            <a:solidFill>
              <a:schemeClr val="accent1"/>
            </a:solidFill>
          </a:ln>
        </p:spPr>
        <p:txBody>
          <a:bodyPr wrap="square">
            <a:spAutoFit/>
          </a:bodyPr>
          <a:lstStyle/>
          <a:p>
            <a:pPr fontAlgn="base"/>
            <a:r>
              <a:rPr lang="en-US" b="1" dirty="0" err="1" smtClean="0"/>
              <a:t>rm</a:t>
            </a:r>
            <a:r>
              <a:rPr lang="en-US" b="1" dirty="0" smtClean="0"/>
              <a:t> </a:t>
            </a:r>
            <a:r>
              <a:rPr lang="en-US" dirty="0" smtClean="0"/>
              <a:t>shows a high positive coefficient and </a:t>
            </a:r>
            <a:r>
              <a:rPr lang="en-US" b="1" dirty="0" err="1" smtClean="0"/>
              <a:t>nox</a:t>
            </a:r>
            <a:r>
              <a:rPr lang="en-US" dirty="0" smtClean="0"/>
              <a:t> shows a high negative coefficient.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Decision Tree:</a:t>
            </a:r>
            <a:endParaRPr lang="en-US" dirty="0"/>
          </a:p>
        </p:txBody>
      </p:sp>
      <p:sp>
        <p:nvSpPr>
          <p:cNvPr id="3" name="Content Placeholder 2"/>
          <p:cNvSpPr>
            <a:spLocks noGrp="1"/>
          </p:cNvSpPr>
          <p:nvPr>
            <p:ph idx="1"/>
          </p:nvPr>
        </p:nvSpPr>
        <p:spPr>
          <a:xfrm>
            <a:off x="609600" y="914400"/>
            <a:ext cx="10972801" cy="537974"/>
          </a:xfrm>
        </p:spPr>
        <p:txBody>
          <a:bodyPr/>
          <a:lstStyle/>
          <a:p>
            <a:r>
              <a:rPr lang="en-US" sz="2400" dirty="0" smtClean="0"/>
              <a:t>Here CV Score is higher than Linear Regression.</a:t>
            </a:r>
          </a:p>
          <a:p>
            <a:endParaRPr lang="en-US" dirty="0"/>
          </a:p>
        </p:txBody>
      </p:sp>
      <p:pic>
        <p:nvPicPr>
          <p:cNvPr id="15362" name="Picture 2" descr="D:\VISA\USA\NU_MSBA\CLASSES\Subject 5 Machine Learning\Code\Week8Code\FinalProject\Images\17.jpg"/>
          <p:cNvPicPr>
            <a:picLocks noChangeAspect="1" noChangeArrowheads="1"/>
          </p:cNvPicPr>
          <p:nvPr/>
        </p:nvPicPr>
        <p:blipFill>
          <a:blip r:embed="rId2" cstate="print"/>
          <a:srcRect/>
          <a:stretch>
            <a:fillRect/>
          </a:stretch>
        </p:blipFill>
        <p:spPr bwMode="auto">
          <a:xfrm>
            <a:off x="152400" y="3215664"/>
            <a:ext cx="4267200" cy="1051536"/>
          </a:xfrm>
          <a:prstGeom prst="rect">
            <a:avLst/>
          </a:prstGeom>
          <a:noFill/>
          <a:ln>
            <a:solidFill>
              <a:schemeClr val="accent1"/>
            </a:solidFill>
          </a:ln>
        </p:spPr>
      </p:pic>
      <p:pic>
        <p:nvPicPr>
          <p:cNvPr id="5" name="Picture 2" descr="D:\VISA\USA\NU_MSBA\CLASSES\Subject 5 Machine Learning\Code\Week8Code\FinalProject\Images\18.jpg"/>
          <p:cNvPicPr>
            <a:picLocks noChangeAspect="1" noChangeArrowheads="1"/>
          </p:cNvPicPr>
          <p:nvPr/>
        </p:nvPicPr>
        <p:blipFill>
          <a:blip r:embed="rId3" cstate="print"/>
          <a:srcRect/>
          <a:stretch>
            <a:fillRect/>
          </a:stretch>
        </p:blipFill>
        <p:spPr bwMode="auto">
          <a:xfrm>
            <a:off x="5029200" y="1447800"/>
            <a:ext cx="6923088" cy="5139233"/>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Random Forest:</a:t>
            </a:r>
            <a:endParaRPr lang="en-US" dirty="0"/>
          </a:p>
        </p:txBody>
      </p:sp>
      <p:pic>
        <p:nvPicPr>
          <p:cNvPr id="17410" name="Picture 2" descr="D:\VISA\USA\NU_MSBA\CLASSES\Subject 5 Machine Learning\Code\Week8Code\FinalProject\Images\19.jpg"/>
          <p:cNvPicPr>
            <a:picLocks noChangeAspect="1" noChangeArrowheads="1"/>
          </p:cNvPicPr>
          <p:nvPr/>
        </p:nvPicPr>
        <p:blipFill>
          <a:blip r:embed="rId2" cstate="print"/>
          <a:srcRect/>
          <a:stretch>
            <a:fillRect/>
          </a:stretch>
        </p:blipFill>
        <p:spPr bwMode="auto">
          <a:xfrm>
            <a:off x="304800" y="3987142"/>
            <a:ext cx="3886200" cy="973061"/>
          </a:xfrm>
          <a:prstGeom prst="rect">
            <a:avLst/>
          </a:prstGeom>
          <a:noFill/>
          <a:ln>
            <a:solidFill>
              <a:schemeClr val="accent1"/>
            </a:solidFill>
          </a:ln>
        </p:spPr>
      </p:pic>
      <p:pic>
        <p:nvPicPr>
          <p:cNvPr id="5" name="Picture 2" descr="D:\VISA\USA\NU_MSBA\CLASSES\Subject 5 Machine Learning\Code\Week8Code\FinalProject\Images\20.jpg"/>
          <p:cNvPicPr>
            <a:picLocks noGrp="1" noChangeAspect="1" noChangeArrowheads="1"/>
          </p:cNvPicPr>
          <p:nvPr>
            <p:ph idx="1"/>
          </p:nvPr>
        </p:nvPicPr>
        <p:blipFill>
          <a:blip r:embed="rId3" cstate="print"/>
          <a:srcRect/>
          <a:stretch>
            <a:fillRect/>
          </a:stretch>
        </p:blipFill>
        <p:spPr bwMode="auto">
          <a:xfrm>
            <a:off x="4572000" y="1340222"/>
            <a:ext cx="7162800" cy="5247903"/>
          </a:xfrm>
          <a:prstGeom prst="rect">
            <a:avLst/>
          </a:prstGeom>
          <a:noFill/>
          <a:ln>
            <a:solidFill>
              <a:schemeClr val="accent1"/>
            </a:solidFill>
          </a:ln>
        </p:spPr>
      </p:pic>
      <p:sp>
        <p:nvSpPr>
          <p:cNvPr id="6" name="Rectangle 5"/>
          <p:cNvSpPr/>
          <p:nvPr/>
        </p:nvSpPr>
        <p:spPr>
          <a:xfrm>
            <a:off x="304800" y="5493603"/>
            <a:ext cx="3886200" cy="830997"/>
          </a:xfrm>
          <a:prstGeom prst="rect">
            <a:avLst/>
          </a:prstGeom>
          <a:ln>
            <a:solidFill>
              <a:schemeClr val="accent1"/>
            </a:solidFill>
          </a:ln>
        </p:spPr>
        <p:txBody>
          <a:bodyPr wrap="square">
            <a:spAutoFit/>
          </a:bodyPr>
          <a:lstStyle/>
          <a:p>
            <a:pPr fontAlgn="base"/>
            <a:r>
              <a:rPr lang="en-US" dirty="0" smtClean="0"/>
              <a:t>MSE is around 10 and CV score is around 21.</a:t>
            </a:r>
            <a:endParaRPr lang="en-US" dirty="0"/>
          </a:p>
        </p:txBody>
      </p:sp>
      <p:sp>
        <p:nvSpPr>
          <p:cNvPr id="7" name="Rectangle 6"/>
          <p:cNvSpPr/>
          <p:nvPr/>
        </p:nvSpPr>
        <p:spPr>
          <a:xfrm>
            <a:off x="228600" y="1396342"/>
            <a:ext cx="3962400" cy="2308324"/>
          </a:xfrm>
          <a:prstGeom prst="rect">
            <a:avLst/>
          </a:prstGeom>
          <a:ln>
            <a:solidFill>
              <a:schemeClr val="accent1"/>
            </a:solidFill>
          </a:ln>
        </p:spPr>
        <p:txBody>
          <a:bodyPr wrap="square">
            <a:spAutoFit/>
          </a:bodyPr>
          <a:lstStyle/>
          <a:p>
            <a:pPr fontAlgn="base"/>
            <a:r>
              <a:rPr lang="en-US" dirty="0" smtClean="0"/>
              <a:t>We know that </a:t>
            </a:r>
            <a:r>
              <a:rPr lang="en-US" b="1" dirty="0" smtClean="0"/>
              <a:t>'</a:t>
            </a:r>
            <a:r>
              <a:rPr lang="en-US" b="1" dirty="0" err="1" smtClean="0"/>
              <a:t>rm</a:t>
            </a:r>
            <a:r>
              <a:rPr lang="en-US" b="1" dirty="0" smtClean="0"/>
              <a:t>'</a:t>
            </a:r>
            <a:r>
              <a:rPr lang="en-US" dirty="0" smtClean="0"/>
              <a:t> and </a:t>
            </a:r>
            <a:r>
              <a:rPr lang="en-US" b="1" dirty="0" smtClean="0"/>
              <a:t>'</a:t>
            </a:r>
            <a:r>
              <a:rPr lang="en-US" b="1" dirty="0" err="1" smtClean="0"/>
              <a:t>lstat</a:t>
            </a:r>
            <a:r>
              <a:rPr lang="en-US" b="1" dirty="0" smtClean="0"/>
              <a:t>'</a:t>
            </a:r>
            <a:r>
              <a:rPr lang="en-US" dirty="0" smtClean="0"/>
              <a:t> produces much correlation with the target variable. That is the reason behind its higher feature importance among other attributes.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438400" y="1371600"/>
            <a:ext cx="7772400" cy="4724400"/>
            <a:chOff x="0" y="1371600"/>
            <a:chExt cx="8661400" cy="5527676"/>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16" name="Freeform 5"/>
            <p:cNvSpPr>
              <a:spLocks/>
            </p:cNvSpPr>
            <p:nvPr/>
          </p:nvSpPr>
          <p:spPr bwMode="auto">
            <a:xfrm>
              <a:off x="0" y="1371600"/>
              <a:ext cx="8661400" cy="5527675"/>
            </a:xfrm>
            <a:custGeom>
              <a:avLst/>
              <a:gdLst>
                <a:gd name="T0" fmla="*/ 3413 w 3414"/>
                <a:gd name="T1" fmla="*/ 2170 h 2178"/>
                <a:gd name="T2" fmla="*/ 1832 w 3414"/>
                <a:gd name="T3" fmla="*/ 1121 h 2178"/>
                <a:gd name="T4" fmla="*/ 1340 w 3414"/>
                <a:gd name="T5" fmla="*/ 1124 h 2178"/>
                <a:gd name="T6" fmla="*/ 746 w 3414"/>
                <a:gd name="T7" fmla="*/ 1045 h 2178"/>
                <a:gd name="T8" fmla="*/ 708 w 3414"/>
                <a:gd name="T9" fmla="*/ 983 h 2178"/>
                <a:gd name="T10" fmla="*/ 722 w 3414"/>
                <a:gd name="T11" fmla="*/ 913 h 2178"/>
                <a:gd name="T12" fmla="*/ 765 w 3414"/>
                <a:gd name="T13" fmla="*/ 873 h 2178"/>
                <a:gd name="T14" fmla="*/ 833 w 3414"/>
                <a:gd name="T15" fmla="*/ 837 h 2178"/>
                <a:gd name="T16" fmla="*/ 1150 w 3414"/>
                <a:gd name="T17" fmla="*/ 745 h 2178"/>
                <a:gd name="T18" fmla="*/ 1521 w 3414"/>
                <a:gd name="T19" fmla="*/ 516 h 2178"/>
                <a:gd name="T20" fmla="*/ 1494 w 3414"/>
                <a:gd name="T21" fmla="*/ 320 h 2178"/>
                <a:gd name="T22" fmla="*/ 1110 w 3414"/>
                <a:gd name="T23" fmla="*/ 129 h 2178"/>
                <a:gd name="T24" fmla="*/ 597 w 3414"/>
                <a:gd name="T25" fmla="*/ 43 h 2178"/>
                <a:gd name="T26" fmla="*/ 0 w 3414"/>
                <a:gd name="T27" fmla="*/ 0 h 2178"/>
                <a:gd name="T28" fmla="*/ 0 w 3414"/>
                <a:gd name="T29" fmla="*/ 209 h 2178"/>
                <a:gd name="T30" fmla="*/ 207 w 3414"/>
                <a:gd name="T31" fmla="*/ 220 h 2178"/>
                <a:gd name="T32" fmla="*/ 292 w 3414"/>
                <a:gd name="T33" fmla="*/ 226 h 2178"/>
                <a:gd name="T34" fmla="*/ 567 w 3414"/>
                <a:gd name="T35" fmla="*/ 241 h 2178"/>
                <a:gd name="T36" fmla="*/ 684 w 3414"/>
                <a:gd name="T37" fmla="*/ 249 h 2178"/>
                <a:gd name="T38" fmla="*/ 1013 w 3414"/>
                <a:gd name="T39" fmla="*/ 394 h 2178"/>
                <a:gd name="T40" fmla="*/ 904 w 3414"/>
                <a:gd name="T41" fmla="*/ 523 h 2178"/>
                <a:gd name="T42" fmla="*/ 817 w 3414"/>
                <a:gd name="T43" fmla="*/ 554 h 2178"/>
                <a:gd name="T44" fmla="*/ 117 w 3414"/>
                <a:gd name="T45" fmla="*/ 858 h 2178"/>
                <a:gd name="T46" fmla="*/ 72 w 3414"/>
                <a:gd name="T47" fmla="*/ 920 h 2178"/>
                <a:gd name="T48" fmla="*/ 47 w 3414"/>
                <a:gd name="T49" fmla="*/ 990 h 2178"/>
                <a:gd name="T50" fmla="*/ 52 w 3414"/>
                <a:gd name="T51" fmla="*/ 1121 h 2178"/>
                <a:gd name="T52" fmla="*/ 849 w 3414"/>
                <a:gd name="T53" fmla="*/ 1485 h 2178"/>
                <a:gd name="T54" fmla="*/ 1613 w 3414"/>
                <a:gd name="T55" fmla="*/ 1541 h 2178"/>
                <a:gd name="T56" fmla="*/ 2144 w 3414"/>
                <a:gd name="T57" fmla="*/ 1848 h 2178"/>
                <a:gd name="T58" fmla="*/ 2125 w 3414"/>
                <a:gd name="T59" fmla="*/ 2178 h 2178"/>
                <a:gd name="T60" fmla="*/ 3414 w 3414"/>
                <a:gd name="T61" fmla="*/ 2178 h 2178"/>
                <a:gd name="T62" fmla="*/ 3413 w 3414"/>
                <a:gd name="T63" fmla="*/ 2170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14" h="2178">
                  <a:moveTo>
                    <a:pt x="3413" y="2170"/>
                  </a:moveTo>
                  <a:cubicBezTo>
                    <a:pt x="3269" y="1591"/>
                    <a:pt x="2632" y="1151"/>
                    <a:pt x="1832" y="1121"/>
                  </a:cubicBezTo>
                  <a:cubicBezTo>
                    <a:pt x="1670" y="1115"/>
                    <a:pt x="1503" y="1126"/>
                    <a:pt x="1340" y="1124"/>
                  </a:cubicBezTo>
                  <a:cubicBezTo>
                    <a:pt x="1182" y="1123"/>
                    <a:pt x="859" y="1139"/>
                    <a:pt x="746" y="1045"/>
                  </a:cubicBezTo>
                  <a:cubicBezTo>
                    <a:pt x="726" y="1028"/>
                    <a:pt x="713" y="1006"/>
                    <a:pt x="708" y="983"/>
                  </a:cubicBezTo>
                  <a:cubicBezTo>
                    <a:pt x="704" y="960"/>
                    <a:pt x="708" y="935"/>
                    <a:pt x="722" y="913"/>
                  </a:cubicBezTo>
                  <a:cubicBezTo>
                    <a:pt x="731" y="899"/>
                    <a:pt x="746" y="885"/>
                    <a:pt x="765" y="873"/>
                  </a:cubicBezTo>
                  <a:cubicBezTo>
                    <a:pt x="784" y="860"/>
                    <a:pt x="807" y="848"/>
                    <a:pt x="833" y="837"/>
                  </a:cubicBezTo>
                  <a:cubicBezTo>
                    <a:pt x="934" y="793"/>
                    <a:pt x="1075" y="764"/>
                    <a:pt x="1150" y="745"/>
                  </a:cubicBezTo>
                  <a:cubicBezTo>
                    <a:pt x="1308" y="706"/>
                    <a:pt x="1471" y="645"/>
                    <a:pt x="1521" y="516"/>
                  </a:cubicBezTo>
                  <a:cubicBezTo>
                    <a:pt x="1548" y="448"/>
                    <a:pt x="1540" y="377"/>
                    <a:pt x="1494" y="320"/>
                  </a:cubicBezTo>
                  <a:cubicBezTo>
                    <a:pt x="1405" y="209"/>
                    <a:pt x="1242" y="163"/>
                    <a:pt x="1110" y="129"/>
                  </a:cubicBezTo>
                  <a:cubicBezTo>
                    <a:pt x="942" y="86"/>
                    <a:pt x="769" y="62"/>
                    <a:pt x="597" y="43"/>
                  </a:cubicBezTo>
                  <a:cubicBezTo>
                    <a:pt x="398" y="21"/>
                    <a:pt x="200" y="6"/>
                    <a:pt x="0" y="0"/>
                  </a:cubicBezTo>
                  <a:cubicBezTo>
                    <a:pt x="0" y="209"/>
                    <a:pt x="0" y="209"/>
                    <a:pt x="0" y="209"/>
                  </a:cubicBezTo>
                  <a:cubicBezTo>
                    <a:pt x="73" y="216"/>
                    <a:pt x="134" y="215"/>
                    <a:pt x="207" y="220"/>
                  </a:cubicBezTo>
                  <a:cubicBezTo>
                    <a:pt x="230" y="221"/>
                    <a:pt x="268" y="224"/>
                    <a:pt x="292" y="226"/>
                  </a:cubicBezTo>
                  <a:cubicBezTo>
                    <a:pt x="399" y="230"/>
                    <a:pt x="461" y="236"/>
                    <a:pt x="567" y="241"/>
                  </a:cubicBezTo>
                  <a:cubicBezTo>
                    <a:pt x="585" y="243"/>
                    <a:pt x="660" y="247"/>
                    <a:pt x="684" y="249"/>
                  </a:cubicBezTo>
                  <a:cubicBezTo>
                    <a:pt x="804" y="259"/>
                    <a:pt x="987" y="285"/>
                    <a:pt x="1013" y="394"/>
                  </a:cubicBezTo>
                  <a:cubicBezTo>
                    <a:pt x="1027" y="450"/>
                    <a:pt x="985" y="488"/>
                    <a:pt x="904" y="523"/>
                  </a:cubicBezTo>
                  <a:cubicBezTo>
                    <a:pt x="877" y="535"/>
                    <a:pt x="848" y="545"/>
                    <a:pt x="817" y="554"/>
                  </a:cubicBezTo>
                  <a:cubicBezTo>
                    <a:pt x="575" y="629"/>
                    <a:pt x="293" y="654"/>
                    <a:pt x="117" y="858"/>
                  </a:cubicBezTo>
                  <a:cubicBezTo>
                    <a:pt x="101" y="877"/>
                    <a:pt x="86" y="897"/>
                    <a:pt x="72" y="920"/>
                  </a:cubicBezTo>
                  <a:cubicBezTo>
                    <a:pt x="61" y="942"/>
                    <a:pt x="53" y="965"/>
                    <a:pt x="47" y="990"/>
                  </a:cubicBezTo>
                  <a:cubicBezTo>
                    <a:pt x="37" y="1031"/>
                    <a:pt x="38" y="1075"/>
                    <a:pt x="52" y="1121"/>
                  </a:cubicBezTo>
                  <a:cubicBezTo>
                    <a:pt x="131" y="1375"/>
                    <a:pt x="560" y="1449"/>
                    <a:pt x="849" y="1485"/>
                  </a:cubicBezTo>
                  <a:cubicBezTo>
                    <a:pt x="1101" y="1516"/>
                    <a:pt x="1361" y="1512"/>
                    <a:pt x="1613" y="1541"/>
                  </a:cubicBezTo>
                  <a:cubicBezTo>
                    <a:pt x="1884" y="1572"/>
                    <a:pt x="2086" y="1700"/>
                    <a:pt x="2144" y="1848"/>
                  </a:cubicBezTo>
                  <a:cubicBezTo>
                    <a:pt x="2185" y="1953"/>
                    <a:pt x="2172" y="2070"/>
                    <a:pt x="2125" y="2178"/>
                  </a:cubicBezTo>
                  <a:cubicBezTo>
                    <a:pt x="3414" y="2178"/>
                    <a:pt x="3414" y="2178"/>
                    <a:pt x="3414" y="2178"/>
                  </a:cubicBezTo>
                  <a:cubicBezTo>
                    <a:pt x="3414" y="2176"/>
                    <a:pt x="3413" y="2173"/>
                    <a:pt x="3413" y="21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6"/>
            <p:cNvSpPr>
              <a:spLocks/>
            </p:cNvSpPr>
            <p:nvPr/>
          </p:nvSpPr>
          <p:spPr bwMode="auto">
            <a:xfrm>
              <a:off x="0" y="1452563"/>
              <a:ext cx="8556625" cy="5446713"/>
            </a:xfrm>
            <a:custGeom>
              <a:avLst/>
              <a:gdLst>
                <a:gd name="T0" fmla="*/ 3261 w 3373"/>
                <a:gd name="T1" fmla="*/ 1875 h 2146"/>
                <a:gd name="T2" fmla="*/ 3165 w 3373"/>
                <a:gd name="T3" fmla="*/ 1736 h 2146"/>
                <a:gd name="T4" fmla="*/ 3059 w 3373"/>
                <a:gd name="T5" fmla="*/ 1619 h 2146"/>
                <a:gd name="T6" fmla="*/ 2870 w 3373"/>
                <a:gd name="T7" fmla="*/ 1463 h 2146"/>
                <a:gd name="T8" fmla="*/ 2702 w 3373"/>
                <a:gd name="T9" fmla="*/ 1359 h 2146"/>
                <a:gd name="T10" fmla="*/ 2492 w 3373"/>
                <a:gd name="T11" fmla="*/ 1263 h 2146"/>
                <a:gd name="T12" fmla="*/ 2259 w 3373"/>
                <a:gd name="T13" fmla="*/ 1189 h 2146"/>
                <a:gd name="T14" fmla="*/ 2044 w 3373"/>
                <a:gd name="T15" fmla="*/ 1145 h 2146"/>
                <a:gd name="T16" fmla="*/ 1824 w 3373"/>
                <a:gd name="T17" fmla="*/ 1123 h 2146"/>
                <a:gd name="T18" fmla="*/ 1631 w 3373"/>
                <a:gd name="T19" fmla="*/ 1121 h 2146"/>
                <a:gd name="T20" fmla="*/ 1404 w 3373"/>
                <a:gd name="T21" fmla="*/ 1125 h 2146"/>
                <a:gd name="T22" fmla="*/ 1340 w 3373"/>
                <a:gd name="T23" fmla="*/ 1126 h 2146"/>
                <a:gd name="T24" fmla="*/ 1141 w 3373"/>
                <a:gd name="T25" fmla="*/ 1126 h 2146"/>
                <a:gd name="T26" fmla="*/ 924 w 3373"/>
                <a:gd name="T27" fmla="*/ 1113 h 2146"/>
                <a:gd name="T28" fmla="*/ 743 w 3373"/>
                <a:gd name="T29" fmla="*/ 1060 h 2146"/>
                <a:gd name="T30" fmla="*/ 709 w 3373"/>
                <a:gd name="T31" fmla="*/ 1036 h 2146"/>
                <a:gd name="T32" fmla="*/ 675 w 3373"/>
                <a:gd name="T33" fmla="*/ 884 h 2146"/>
                <a:gd name="T34" fmla="*/ 779 w 3373"/>
                <a:gd name="T35" fmla="*/ 792 h 2146"/>
                <a:gd name="T36" fmla="*/ 990 w 3373"/>
                <a:gd name="T37" fmla="*/ 718 h 2146"/>
                <a:gd name="T38" fmla="*/ 1196 w 3373"/>
                <a:gd name="T39" fmla="*/ 666 h 2146"/>
                <a:gd name="T40" fmla="*/ 1397 w 3373"/>
                <a:gd name="T41" fmla="*/ 576 h 2146"/>
                <a:gd name="T42" fmla="*/ 1482 w 3373"/>
                <a:gd name="T43" fmla="*/ 469 h 2146"/>
                <a:gd name="T44" fmla="*/ 1420 w 3373"/>
                <a:gd name="T45" fmla="*/ 262 h 2146"/>
                <a:gd name="T46" fmla="*/ 1275 w 3373"/>
                <a:gd name="T47" fmla="*/ 173 h 2146"/>
                <a:gd name="T48" fmla="*/ 1094 w 3373"/>
                <a:gd name="T49" fmla="*/ 119 h 2146"/>
                <a:gd name="T50" fmla="*/ 1008 w 3373"/>
                <a:gd name="T51" fmla="*/ 98 h 2146"/>
                <a:gd name="T52" fmla="*/ 848 w 3373"/>
                <a:gd name="T53" fmla="*/ 72 h 2146"/>
                <a:gd name="T54" fmla="*/ 629 w 3373"/>
                <a:gd name="T55" fmla="*/ 45 h 2146"/>
                <a:gd name="T56" fmla="*/ 409 w 3373"/>
                <a:gd name="T57" fmla="*/ 20 h 2146"/>
                <a:gd name="T58" fmla="*/ 188 w 3373"/>
                <a:gd name="T59" fmla="*/ 3 h 2146"/>
                <a:gd name="T60" fmla="*/ 45 w 3373"/>
                <a:gd name="T61" fmla="*/ 0 h 2146"/>
                <a:gd name="T62" fmla="*/ 62 w 3373"/>
                <a:gd name="T63" fmla="*/ 9 h 2146"/>
                <a:gd name="T64" fmla="*/ 222 w 3373"/>
                <a:gd name="T65" fmla="*/ 14 h 2146"/>
                <a:gd name="T66" fmla="*/ 443 w 3373"/>
                <a:gd name="T67" fmla="*/ 33 h 2146"/>
                <a:gd name="T68" fmla="*/ 663 w 3373"/>
                <a:gd name="T69" fmla="*/ 58 h 2146"/>
                <a:gd name="T70" fmla="*/ 881 w 3373"/>
                <a:gd name="T71" fmla="*/ 87 h 2146"/>
                <a:gd name="T72" fmla="*/ 1024 w 3373"/>
                <a:gd name="T73" fmla="*/ 111 h 2146"/>
                <a:gd name="T74" fmla="*/ 1127 w 3373"/>
                <a:gd name="T75" fmla="*/ 138 h 2146"/>
                <a:gd name="T76" fmla="*/ 1306 w 3373"/>
                <a:gd name="T77" fmla="*/ 198 h 2146"/>
                <a:gd name="T78" fmla="*/ 1462 w 3373"/>
                <a:gd name="T79" fmla="*/ 335 h 2146"/>
                <a:gd name="T80" fmla="*/ 1456 w 3373"/>
                <a:gd name="T81" fmla="*/ 492 h 2146"/>
                <a:gd name="T82" fmla="*/ 1264 w 3373"/>
                <a:gd name="T83" fmla="*/ 629 h 2146"/>
                <a:gd name="T84" fmla="*/ 1072 w 3373"/>
                <a:gd name="T85" fmla="*/ 683 h 2146"/>
                <a:gd name="T86" fmla="*/ 850 w 3373"/>
                <a:gd name="T87" fmla="*/ 745 h 2146"/>
                <a:gd name="T88" fmla="*/ 691 w 3373"/>
                <a:gd name="T89" fmla="*/ 832 h 2146"/>
                <a:gd name="T90" fmla="*/ 686 w 3373"/>
                <a:gd name="T91" fmla="*/ 1029 h 2146"/>
                <a:gd name="T92" fmla="*/ 717 w 3373"/>
                <a:gd name="T93" fmla="*/ 1057 h 2146"/>
                <a:gd name="T94" fmla="*/ 805 w 3373"/>
                <a:gd name="T95" fmla="*/ 1102 h 2146"/>
                <a:gd name="T96" fmla="*/ 1008 w 3373"/>
                <a:gd name="T97" fmla="*/ 1136 h 2146"/>
                <a:gd name="T98" fmla="*/ 1212 w 3373"/>
                <a:gd name="T99" fmla="*/ 1142 h 2146"/>
                <a:gd name="T100" fmla="*/ 1360 w 3373"/>
                <a:gd name="T101" fmla="*/ 1143 h 2146"/>
                <a:gd name="T102" fmla="*/ 1470 w 3373"/>
                <a:gd name="T103" fmla="*/ 1141 h 2146"/>
                <a:gd name="T104" fmla="*/ 1696 w 3373"/>
                <a:gd name="T105" fmla="*/ 1137 h 2146"/>
                <a:gd name="T106" fmla="*/ 1919 w 3373"/>
                <a:gd name="T107" fmla="*/ 1147 h 2146"/>
                <a:gd name="T108" fmla="*/ 2137 w 3373"/>
                <a:gd name="T109" fmla="*/ 1179 h 2146"/>
                <a:gd name="T110" fmla="*/ 2350 w 3373"/>
                <a:gd name="T111" fmla="*/ 1233 h 2146"/>
                <a:gd name="T112" fmla="*/ 2557 w 3373"/>
                <a:gd name="T113" fmla="*/ 1309 h 2146"/>
                <a:gd name="T114" fmla="*/ 2759 w 3373"/>
                <a:gd name="T115" fmla="*/ 1411 h 2146"/>
                <a:gd name="T116" fmla="*/ 2952 w 3373"/>
                <a:gd name="T117" fmla="*/ 1546 h 2146"/>
                <a:gd name="T118" fmla="*/ 3131 w 3373"/>
                <a:gd name="T119" fmla="*/ 1722 h 2146"/>
                <a:gd name="T120" fmla="*/ 3225 w 3373"/>
                <a:gd name="T121" fmla="*/ 1851 h 2146"/>
                <a:gd name="T122" fmla="*/ 3338 w 3373"/>
                <a:gd name="T123" fmla="*/ 2097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3" h="2146">
                  <a:moveTo>
                    <a:pt x="3365" y="2116"/>
                  </a:moveTo>
                  <a:cubicBezTo>
                    <a:pt x="3363" y="2109"/>
                    <a:pt x="3361" y="2102"/>
                    <a:pt x="3359" y="2095"/>
                  </a:cubicBezTo>
                  <a:cubicBezTo>
                    <a:pt x="3355" y="2083"/>
                    <a:pt x="3351" y="2070"/>
                    <a:pt x="3347" y="2058"/>
                  </a:cubicBezTo>
                  <a:cubicBezTo>
                    <a:pt x="3340" y="2041"/>
                    <a:pt x="3334" y="2023"/>
                    <a:pt x="3327" y="2006"/>
                  </a:cubicBezTo>
                  <a:cubicBezTo>
                    <a:pt x="3321" y="1993"/>
                    <a:pt x="3315" y="1980"/>
                    <a:pt x="3309" y="1967"/>
                  </a:cubicBezTo>
                  <a:cubicBezTo>
                    <a:pt x="3308" y="1964"/>
                    <a:pt x="3307" y="1961"/>
                    <a:pt x="3306" y="1959"/>
                  </a:cubicBezTo>
                  <a:cubicBezTo>
                    <a:pt x="3299" y="1944"/>
                    <a:pt x="3291" y="1930"/>
                    <a:pt x="3284" y="1915"/>
                  </a:cubicBezTo>
                  <a:cubicBezTo>
                    <a:pt x="3276" y="1902"/>
                    <a:pt x="3269" y="1888"/>
                    <a:pt x="3261" y="1875"/>
                  </a:cubicBezTo>
                  <a:cubicBezTo>
                    <a:pt x="3255" y="1865"/>
                    <a:pt x="3250" y="1855"/>
                    <a:pt x="3244" y="1846"/>
                  </a:cubicBezTo>
                  <a:cubicBezTo>
                    <a:pt x="3242" y="1843"/>
                    <a:pt x="3240" y="1840"/>
                    <a:pt x="3238" y="1837"/>
                  </a:cubicBezTo>
                  <a:cubicBezTo>
                    <a:pt x="3234" y="1830"/>
                    <a:pt x="3229" y="1824"/>
                    <a:pt x="3225" y="1817"/>
                  </a:cubicBezTo>
                  <a:cubicBezTo>
                    <a:pt x="3221" y="1812"/>
                    <a:pt x="3218" y="1807"/>
                    <a:pt x="3214" y="1801"/>
                  </a:cubicBezTo>
                  <a:cubicBezTo>
                    <a:pt x="3211" y="1797"/>
                    <a:pt x="3208" y="1793"/>
                    <a:pt x="3205" y="1789"/>
                  </a:cubicBezTo>
                  <a:cubicBezTo>
                    <a:pt x="3200" y="1782"/>
                    <a:pt x="3195" y="1775"/>
                    <a:pt x="3190" y="1768"/>
                  </a:cubicBezTo>
                  <a:cubicBezTo>
                    <a:pt x="3188" y="1766"/>
                    <a:pt x="3186" y="1763"/>
                    <a:pt x="3185" y="1761"/>
                  </a:cubicBezTo>
                  <a:cubicBezTo>
                    <a:pt x="3178" y="1753"/>
                    <a:pt x="3172" y="1744"/>
                    <a:pt x="3165" y="1736"/>
                  </a:cubicBezTo>
                  <a:cubicBezTo>
                    <a:pt x="3165" y="1735"/>
                    <a:pt x="3164" y="1735"/>
                    <a:pt x="3164" y="1734"/>
                  </a:cubicBezTo>
                  <a:cubicBezTo>
                    <a:pt x="3156" y="1724"/>
                    <a:pt x="3148" y="1715"/>
                    <a:pt x="3140" y="1706"/>
                  </a:cubicBezTo>
                  <a:cubicBezTo>
                    <a:pt x="3132" y="1696"/>
                    <a:pt x="3123" y="1686"/>
                    <a:pt x="3115" y="1677"/>
                  </a:cubicBezTo>
                  <a:cubicBezTo>
                    <a:pt x="3106" y="1667"/>
                    <a:pt x="3098" y="1658"/>
                    <a:pt x="3089" y="1649"/>
                  </a:cubicBezTo>
                  <a:cubicBezTo>
                    <a:pt x="3083" y="1643"/>
                    <a:pt x="3078" y="1638"/>
                    <a:pt x="3072" y="1632"/>
                  </a:cubicBezTo>
                  <a:cubicBezTo>
                    <a:pt x="3071" y="1631"/>
                    <a:pt x="3070" y="1630"/>
                    <a:pt x="3070" y="1630"/>
                  </a:cubicBezTo>
                  <a:cubicBezTo>
                    <a:pt x="3069" y="1629"/>
                    <a:pt x="3068" y="1628"/>
                    <a:pt x="3068" y="1628"/>
                  </a:cubicBezTo>
                  <a:cubicBezTo>
                    <a:pt x="3065" y="1625"/>
                    <a:pt x="3062" y="1622"/>
                    <a:pt x="3059" y="1619"/>
                  </a:cubicBezTo>
                  <a:cubicBezTo>
                    <a:pt x="3050" y="1610"/>
                    <a:pt x="3041" y="1602"/>
                    <a:pt x="3033" y="1594"/>
                  </a:cubicBezTo>
                  <a:cubicBezTo>
                    <a:pt x="3024" y="1586"/>
                    <a:pt x="3015" y="1578"/>
                    <a:pt x="3006" y="1570"/>
                  </a:cubicBezTo>
                  <a:cubicBezTo>
                    <a:pt x="2997" y="1562"/>
                    <a:pt x="2988" y="1554"/>
                    <a:pt x="2979" y="1547"/>
                  </a:cubicBezTo>
                  <a:cubicBezTo>
                    <a:pt x="2975" y="1543"/>
                    <a:pt x="2971" y="1539"/>
                    <a:pt x="2966" y="1535"/>
                  </a:cubicBezTo>
                  <a:cubicBezTo>
                    <a:pt x="2962" y="1532"/>
                    <a:pt x="2957" y="1528"/>
                    <a:pt x="2952" y="1524"/>
                  </a:cubicBezTo>
                  <a:cubicBezTo>
                    <a:pt x="2943" y="1517"/>
                    <a:pt x="2934" y="1510"/>
                    <a:pt x="2925" y="1503"/>
                  </a:cubicBezTo>
                  <a:cubicBezTo>
                    <a:pt x="2916" y="1496"/>
                    <a:pt x="2907" y="1489"/>
                    <a:pt x="2898" y="1483"/>
                  </a:cubicBezTo>
                  <a:cubicBezTo>
                    <a:pt x="2889" y="1476"/>
                    <a:pt x="2880" y="1469"/>
                    <a:pt x="2870" y="1463"/>
                  </a:cubicBezTo>
                  <a:cubicBezTo>
                    <a:pt x="2866" y="1460"/>
                    <a:pt x="2861" y="1456"/>
                    <a:pt x="2856" y="1453"/>
                  </a:cubicBezTo>
                  <a:cubicBezTo>
                    <a:pt x="2852" y="1450"/>
                    <a:pt x="2847" y="1447"/>
                    <a:pt x="2843" y="1444"/>
                  </a:cubicBezTo>
                  <a:cubicBezTo>
                    <a:pt x="2833" y="1438"/>
                    <a:pt x="2824" y="1432"/>
                    <a:pt x="2815" y="1426"/>
                  </a:cubicBezTo>
                  <a:cubicBezTo>
                    <a:pt x="2805" y="1420"/>
                    <a:pt x="2796" y="1414"/>
                    <a:pt x="2787" y="1408"/>
                  </a:cubicBezTo>
                  <a:cubicBezTo>
                    <a:pt x="2777" y="1402"/>
                    <a:pt x="2768" y="1397"/>
                    <a:pt x="2758" y="1391"/>
                  </a:cubicBezTo>
                  <a:cubicBezTo>
                    <a:pt x="2752" y="1388"/>
                    <a:pt x="2746" y="1384"/>
                    <a:pt x="2740" y="1380"/>
                  </a:cubicBezTo>
                  <a:cubicBezTo>
                    <a:pt x="2737" y="1378"/>
                    <a:pt x="2733" y="1377"/>
                    <a:pt x="2730" y="1375"/>
                  </a:cubicBezTo>
                  <a:cubicBezTo>
                    <a:pt x="2721" y="1370"/>
                    <a:pt x="2711" y="1364"/>
                    <a:pt x="2702" y="1359"/>
                  </a:cubicBezTo>
                  <a:cubicBezTo>
                    <a:pt x="2692" y="1354"/>
                    <a:pt x="2682" y="1349"/>
                    <a:pt x="2673" y="1344"/>
                  </a:cubicBezTo>
                  <a:cubicBezTo>
                    <a:pt x="2663" y="1339"/>
                    <a:pt x="2654" y="1334"/>
                    <a:pt x="2644" y="1330"/>
                  </a:cubicBezTo>
                  <a:cubicBezTo>
                    <a:pt x="2635" y="1325"/>
                    <a:pt x="2625" y="1320"/>
                    <a:pt x="2615" y="1316"/>
                  </a:cubicBezTo>
                  <a:cubicBezTo>
                    <a:pt x="2606" y="1311"/>
                    <a:pt x="2596" y="1307"/>
                    <a:pt x="2586" y="1302"/>
                  </a:cubicBezTo>
                  <a:cubicBezTo>
                    <a:pt x="2576" y="1298"/>
                    <a:pt x="2567" y="1294"/>
                    <a:pt x="2557" y="1290"/>
                  </a:cubicBezTo>
                  <a:cubicBezTo>
                    <a:pt x="2547" y="1285"/>
                    <a:pt x="2537" y="1281"/>
                    <a:pt x="2528" y="1277"/>
                  </a:cubicBezTo>
                  <a:cubicBezTo>
                    <a:pt x="2518" y="1273"/>
                    <a:pt x="2508" y="1269"/>
                    <a:pt x="2498" y="1266"/>
                  </a:cubicBezTo>
                  <a:cubicBezTo>
                    <a:pt x="2496" y="1265"/>
                    <a:pt x="2494" y="1264"/>
                    <a:pt x="2492" y="1263"/>
                  </a:cubicBezTo>
                  <a:cubicBezTo>
                    <a:pt x="2484" y="1260"/>
                    <a:pt x="2476" y="1257"/>
                    <a:pt x="2469" y="1254"/>
                  </a:cubicBezTo>
                  <a:cubicBezTo>
                    <a:pt x="2459" y="1251"/>
                    <a:pt x="2449" y="1247"/>
                    <a:pt x="2439" y="1244"/>
                  </a:cubicBezTo>
                  <a:cubicBezTo>
                    <a:pt x="2429" y="1240"/>
                    <a:pt x="2419" y="1237"/>
                    <a:pt x="2409" y="1233"/>
                  </a:cubicBezTo>
                  <a:cubicBezTo>
                    <a:pt x="2399" y="1230"/>
                    <a:pt x="2389" y="1227"/>
                    <a:pt x="2379" y="1223"/>
                  </a:cubicBezTo>
                  <a:cubicBezTo>
                    <a:pt x="2369" y="1220"/>
                    <a:pt x="2359" y="1217"/>
                    <a:pt x="2349" y="1214"/>
                  </a:cubicBezTo>
                  <a:cubicBezTo>
                    <a:pt x="2339" y="1211"/>
                    <a:pt x="2329" y="1208"/>
                    <a:pt x="2319" y="1205"/>
                  </a:cubicBezTo>
                  <a:cubicBezTo>
                    <a:pt x="2309" y="1202"/>
                    <a:pt x="2299" y="1200"/>
                    <a:pt x="2289" y="1197"/>
                  </a:cubicBezTo>
                  <a:cubicBezTo>
                    <a:pt x="2279" y="1194"/>
                    <a:pt x="2269" y="1191"/>
                    <a:pt x="2259" y="1189"/>
                  </a:cubicBezTo>
                  <a:cubicBezTo>
                    <a:pt x="2249" y="1186"/>
                    <a:pt x="2240" y="1184"/>
                    <a:pt x="2230" y="1182"/>
                  </a:cubicBezTo>
                  <a:cubicBezTo>
                    <a:pt x="2230" y="1182"/>
                    <a:pt x="2229" y="1181"/>
                    <a:pt x="2228" y="1181"/>
                  </a:cubicBezTo>
                  <a:cubicBezTo>
                    <a:pt x="2218" y="1179"/>
                    <a:pt x="2208" y="1176"/>
                    <a:pt x="2198" y="1174"/>
                  </a:cubicBezTo>
                  <a:cubicBezTo>
                    <a:pt x="2188" y="1172"/>
                    <a:pt x="2177" y="1170"/>
                    <a:pt x="2167" y="1168"/>
                  </a:cubicBezTo>
                  <a:cubicBezTo>
                    <a:pt x="2157" y="1165"/>
                    <a:pt x="2147" y="1163"/>
                    <a:pt x="2136" y="1161"/>
                  </a:cubicBezTo>
                  <a:cubicBezTo>
                    <a:pt x="2126" y="1159"/>
                    <a:pt x="2116" y="1157"/>
                    <a:pt x="2106" y="1156"/>
                  </a:cubicBezTo>
                  <a:cubicBezTo>
                    <a:pt x="2095" y="1154"/>
                    <a:pt x="2085" y="1152"/>
                    <a:pt x="2075" y="1150"/>
                  </a:cubicBezTo>
                  <a:cubicBezTo>
                    <a:pt x="2064" y="1149"/>
                    <a:pt x="2054" y="1147"/>
                    <a:pt x="2044" y="1145"/>
                  </a:cubicBezTo>
                  <a:cubicBezTo>
                    <a:pt x="2033" y="1144"/>
                    <a:pt x="2023" y="1142"/>
                    <a:pt x="2012" y="1141"/>
                  </a:cubicBezTo>
                  <a:cubicBezTo>
                    <a:pt x="2002" y="1139"/>
                    <a:pt x="1992" y="1138"/>
                    <a:pt x="1981" y="1137"/>
                  </a:cubicBezTo>
                  <a:cubicBezTo>
                    <a:pt x="1974" y="1136"/>
                    <a:pt x="1968" y="1135"/>
                    <a:pt x="1961" y="1134"/>
                  </a:cubicBezTo>
                  <a:cubicBezTo>
                    <a:pt x="1957" y="1134"/>
                    <a:pt x="1953" y="1134"/>
                    <a:pt x="1950" y="1133"/>
                  </a:cubicBezTo>
                  <a:cubicBezTo>
                    <a:pt x="1939" y="1132"/>
                    <a:pt x="1929" y="1131"/>
                    <a:pt x="1918" y="1130"/>
                  </a:cubicBezTo>
                  <a:cubicBezTo>
                    <a:pt x="1908" y="1129"/>
                    <a:pt x="1897" y="1128"/>
                    <a:pt x="1887" y="1127"/>
                  </a:cubicBezTo>
                  <a:cubicBezTo>
                    <a:pt x="1876" y="1126"/>
                    <a:pt x="1866" y="1125"/>
                    <a:pt x="1855" y="1125"/>
                  </a:cubicBezTo>
                  <a:cubicBezTo>
                    <a:pt x="1845" y="1124"/>
                    <a:pt x="1835" y="1123"/>
                    <a:pt x="1824" y="1123"/>
                  </a:cubicBezTo>
                  <a:cubicBezTo>
                    <a:pt x="1824" y="1123"/>
                    <a:pt x="1824" y="1123"/>
                    <a:pt x="1823" y="1123"/>
                  </a:cubicBezTo>
                  <a:cubicBezTo>
                    <a:pt x="1813" y="1122"/>
                    <a:pt x="1802" y="1122"/>
                    <a:pt x="1792" y="1121"/>
                  </a:cubicBezTo>
                  <a:cubicBezTo>
                    <a:pt x="1781" y="1121"/>
                    <a:pt x="1770" y="1121"/>
                    <a:pt x="1760" y="1120"/>
                  </a:cubicBezTo>
                  <a:cubicBezTo>
                    <a:pt x="1749" y="1120"/>
                    <a:pt x="1738" y="1120"/>
                    <a:pt x="1727" y="1120"/>
                  </a:cubicBezTo>
                  <a:cubicBezTo>
                    <a:pt x="1717" y="1120"/>
                    <a:pt x="1706" y="1120"/>
                    <a:pt x="1695" y="1120"/>
                  </a:cubicBezTo>
                  <a:cubicBezTo>
                    <a:pt x="1693" y="1120"/>
                    <a:pt x="1690" y="1120"/>
                    <a:pt x="1687" y="1120"/>
                  </a:cubicBezTo>
                  <a:cubicBezTo>
                    <a:pt x="1663" y="1120"/>
                    <a:pt x="1663" y="1120"/>
                    <a:pt x="1663" y="1120"/>
                  </a:cubicBezTo>
                  <a:cubicBezTo>
                    <a:pt x="1631" y="1121"/>
                    <a:pt x="1631" y="1121"/>
                    <a:pt x="1631" y="1121"/>
                  </a:cubicBezTo>
                  <a:cubicBezTo>
                    <a:pt x="1598" y="1121"/>
                    <a:pt x="1598" y="1121"/>
                    <a:pt x="1598" y="1121"/>
                  </a:cubicBezTo>
                  <a:cubicBezTo>
                    <a:pt x="1566" y="1122"/>
                    <a:pt x="1566" y="1122"/>
                    <a:pt x="1566" y="1122"/>
                  </a:cubicBezTo>
                  <a:cubicBezTo>
                    <a:pt x="1534" y="1123"/>
                    <a:pt x="1534" y="1123"/>
                    <a:pt x="1534" y="1123"/>
                  </a:cubicBezTo>
                  <a:cubicBezTo>
                    <a:pt x="1501" y="1123"/>
                    <a:pt x="1501" y="1123"/>
                    <a:pt x="1501" y="1123"/>
                  </a:cubicBezTo>
                  <a:cubicBezTo>
                    <a:pt x="1469" y="1124"/>
                    <a:pt x="1469" y="1124"/>
                    <a:pt x="1469" y="1124"/>
                  </a:cubicBezTo>
                  <a:cubicBezTo>
                    <a:pt x="1437" y="1125"/>
                    <a:pt x="1437" y="1125"/>
                    <a:pt x="1437" y="1125"/>
                  </a:cubicBezTo>
                  <a:cubicBezTo>
                    <a:pt x="1414" y="1125"/>
                    <a:pt x="1414" y="1125"/>
                    <a:pt x="1414" y="1125"/>
                  </a:cubicBezTo>
                  <a:cubicBezTo>
                    <a:pt x="1404" y="1125"/>
                    <a:pt x="1404" y="1125"/>
                    <a:pt x="1404" y="1125"/>
                  </a:cubicBezTo>
                  <a:cubicBezTo>
                    <a:pt x="1380" y="1126"/>
                    <a:pt x="1380" y="1126"/>
                    <a:pt x="1380" y="1126"/>
                  </a:cubicBezTo>
                  <a:cubicBezTo>
                    <a:pt x="1372" y="1126"/>
                    <a:pt x="1372" y="1126"/>
                    <a:pt x="1372" y="1126"/>
                  </a:cubicBezTo>
                  <a:cubicBezTo>
                    <a:pt x="1363" y="1126"/>
                    <a:pt x="1363" y="1126"/>
                    <a:pt x="1363" y="1126"/>
                  </a:cubicBezTo>
                  <a:cubicBezTo>
                    <a:pt x="1359" y="1126"/>
                    <a:pt x="1359" y="1126"/>
                    <a:pt x="1359" y="1126"/>
                  </a:cubicBezTo>
                  <a:cubicBezTo>
                    <a:pt x="1357" y="1126"/>
                    <a:pt x="1357" y="1126"/>
                    <a:pt x="1357" y="1126"/>
                  </a:cubicBezTo>
                  <a:cubicBezTo>
                    <a:pt x="1354" y="1126"/>
                    <a:pt x="1354" y="1126"/>
                    <a:pt x="1354" y="1126"/>
                  </a:cubicBezTo>
                  <a:cubicBezTo>
                    <a:pt x="1346" y="1126"/>
                    <a:pt x="1346" y="1126"/>
                    <a:pt x="1346" y="1126"/>
                  </a:cubicBezTo>
                  <a:cubicBezTo>
                    <a:pt x="1344" y="1126"/>
                    <a:pt x="1342" y="1126"/>
                    <a:pt x="1340" y="1126"/>
                  </a:cubicBezTo>
                  <a:cubicBezTo>
                    <a:pt x="1329" y="1126"/>
                    <a:pt x="1318" y="1126"/>
                    <a:pt x="1307" y="1126"/>
                  </a:cubicBezTo>
                  <a:cubicBezTo>
                    <a:pt x="1297" y="1126"/>
                    <a:pt x="1287" y="1126"/>
                    <a:pt x="1277" y="1126"/>
                  </a:cubicBezTo>
                  <a:cubicBezTo>
                    <a:pt x="1277" y="1126"/>
                    <a:pt x="1276" y="1126"/>
                    <a:pt x="1275" y="1126"/>
                  </a:cubicBezTo>
                  <a:cubicBezTo>
                    <a:pt x="1264" y="1126"/>
                    <a:pt x="1254" y="1126"/>
                    <a:pt x="1243" y="1126"/>
                  </a:cubicBezTo>
                  <a:cubicBezTo>
                    <a:pt x="1232" y="1126"/>
                    <a:pt x="1221" y="1126"/>
                    <a:pt x="1211" y="1126"/>
                  </a:cubicBezTo>
                  <a:cubicBezTo>
                    <a:pt x="1200" y="1126"/>
                    <a:pt x="1189" y="1126"/>
                    <a:pt x="1178" y="1126"/>
                  </a:cubicBezTo>
                  <a:cubicBezTo>
                    <a:pt x="1168" y="1126"/>
                    <a:pt x="1157" y="1126"/>
                    <a:pt x="1146" y="1126"/>
                  </a:cubicBezTo>
                  <a:cubicBezTo>
                    <a:pt x="1145" y="1126"/>
                    <a:pt x="1143" y="1126"/>
                    <a:pt x="1141" y="1126"/>
                  </a:cubicBezTo>
                  <a:cubicBezTo>
                    <a:pt x="1132" y="1126"/>
                    <a:pt x="1123" y="1126"/>
                    <a:pt x="1114" y="1125"/>
                  </a:cubicBezTo>
                  <a:cubicBezTo>
                    <a:pt x="1104" y="1125"/>
                    <a:pt x="1093" y="1125"/>
                    <a:pt x="1082" y="1125"/>
                  </a:cubicBezTo>
                  <a:cubicBezTo>
                    <a:pt x="1072" y="1124"/>
                    <a:pt x="1061" y="1124"/>
                    <a:pt x="1050" y="1123"/>
                  </a:cubicBezTo>
                  <a:cubicBezTo>
                    <a:pt x="1040" y="1123"/>
                    <a:pt x="1029" y="1122"/>
                    <a:pt x="1019" y="1122"/>
                  </a:cubicBezTo>
                  <a:cubicBezTo>
                    <a:pt x="1014" y="1121"/>
                    <a:pt x="1009" y="1121"/>
                    <a:pt x="1005" y="1121"/>
                  </a:cubicBezTo>
                  <a:cubicBezTo>
                    <a:pt x="999" y="1120"/>
                    <a:pt x="993" y="1120"/>
                    <a:pt x="987" y="1119"/>
                  </a:cubicBezTo>
                  <a:cubicBezTo>
                    <a:pt x="976" y="1118"/>
                    <a:pt x="966" y="1117"/>
                    <a:pt x="955" y="1116"/>
                  </a:cubicBezTo>
                  <a:cubicBezTo>
                    <a:pt x="945" y="1115"/>
                    <a:pt x="934" y="1114"/>
                    <a:pt x="924" y="1113"/>
                  </a:cubicBezTo>
                  <a:cubicBezTo>
                    <a:pt x="914" y="1111"/>
                    <a:pt x="903" y="1110"/>
                    <a:pt x="893" y="1108"/>
                  </a:cubicBezTo>
                  <a:cubicBezTo>
                    <a:pt x="885" y="1107"/>
                    <a:pt x="878" y="1105"/>
                    <a:pt x="870" y="1104"/>
                  </a:cubicBezTo>
                  <a:cubicBezTo>
                    <a:pt x="867" y="1103"/>
                    <a:pt x="865" y="1103"/>
                    <a:pt x="862" y="1102"/>
                  </a:cubicBezTo>
                  <a:cubicBezTo>
                    <a:pt x="852" y="1100"/>
                    <a:pt x="842" y="1097"/>
                    <a:pt x="832" y="1095"/>
                  </a:cubicBezTo>
                  <a:cubicBezTo>
                    <a:pt x="823" y="1092"/>
                    <a:pt x="814" y="1090"/>
                    <a:pt x="805" y="1087"/>
                  </a:cubicBezTo>
                  <a:cubicBezTo>
                    <a:pt x="804" y="1087"/>
                    <a:pt x="803" y="1086"/>
                    <a:pt x="802" y="1086"/>
                  </a:cubicBezTo>
                  <a:cubicBezTo>
                    <a:pt x="792" y="1082"/>
                    <a:pt x="782" y="1079"/>
                    <a:pt x="772" y="1075"/>
                  </a:cubicBezTo>
                  <a:cubicBezTo>
                    <a:pt x="762" y="1070"/>
                    <a:pt x="752" y="1066"/>
                    <a:pt x="743" y="1060"/>
                  </a:cubicBezTo>
                  <a:cubicBezTo>
                    <a:pt x="743" y="1060"/>
                    <a:pt x="743" y="1060"/>
                    <a:pt x="743" y="1060"/>
                  </a:cubicBezTo>
                  <a:cubicBezTo>
                    <a:pt x="741" y="1059"/>
                    <a:pt x="738" y="1058"/>
                    <a:pt x="736" y="1056"/>
                  </a:cubicBezTo>
                  <a:cubicBezTo>
                    <a:pt x="734" y="1055"/>
                    <a:pt x="731" y="1053"/>
                    <a:pt x="729" y="1052"/>
                  </a:cubicBezTo>
                  <a:cubicBezTo>
                    <a:pt x="722" y="1047"/>
                    <a:pt x="722" y="1047"/>
                    <a:pt x="722" y="1047"/>
                  </a:cubicBezTo>
                  <a:cubicBezTo>
                    <a:pt x="720" y="1045"/>
                    <a:pt x="718" y="1043"/>
                    <a:pt x="715" y="1042"/>
                  </a:cubicBezTo>
                  <a:cubicBezTo>
                    <a:pt x="715" y="1042"/>
                    <a:pt x="715" y="1042"/>
                    <a:pt x="715" y="1042"/>
                  </a:cubicBezTo>
                  <a:cubicBezTo>
                    <a:pt x="712" y="1039"/>
                    <a:pt x="712" y="1039"/>
                    <a:pt x="712" y="1039"/>
                  </a:cubicBezTo>
                  <a:cubicBezTo>
                    <a:pt x="709" y="1036"/>
                    <a:pt x="709" y="1036"/>
                    <a:pt x="709" y="1036"/>
                  </a:cubicBezTo>
                  <a:cubicBezTo>
                    <a:pt x="704" y="1032"/>
                    <a:pt x="704" y="1032"/>
                    <a:pt x="704" y="1032"/>
                  </a:cubicBezTo>
                  <a:cubicBezTo>
                    <a:pt x="703" y="1031"/>
                    <a:pt x="702" y="1030"/>
                    <a:pt x="701" y="1029"/>
                  </a:cubicBezTo>
                  <a:cubicBezTo>
                    <a:pt x="700" y="1027"/>
                    <a:pt x="698" y="1025"/>
                    <a:pt x="696" y="1023"/>
                  </a:cubicBezTo>
                  <a:cubicBezTo>
                    <a:pt x="695" y="1022"/>
                    <a:pt x="694" y="1020"/>
                    <a:pt x="693" y="1019"/>
                  </a:cubicBezTo>
                  <a:cubicBezTo>
                    <a:pt x="684" y="1007"/>
                    <a:pt x="676" y="993"/>
                    <a:pt x="671" y="978"/>
                  </a:cubicBezTo>
                  <a:cubicBezTo>
                    <a:pt x="670" y="973"/>
                    <a:pt x="668" y="969"/>
                    <a:pt x="667" y="964"/>
                  </a:cubicBezTo>
                  <a:cubicBezTo>
                    <a:pt x="662" y="943"/>
                    <a:pt x="663" y="920"/>
                    <a:pt x="669" y="899"/>
                  </a:cubicBezTo>
                  <a:cubicBezTo>
                    <a:pt x="671" y="894"/>
                    <a:pt x="673" y="889"/>
                    <a:pt x="675" y="884"/>
                  </a:cubicBezTo>
                  <a:cubicBezTo>
                    <a:pt x="676" y="882"/>
                    <a:pt x="677" y="879"/>
                    <a:pt x="678" y="877"/>
                  </a:cubicBezTo>
                  <a:cubicBezTo>
                    <a:pt x="683" y="869"/>
                    <a:pt x="683" y="869"/>
                    <a:pt x="683" y="869"/>
                  </a:cubicBezTo>
                  <a:cubicBezTo>
                    <a:pt x="688" y="860"/>
                    <a:pt x="695" y="852"/>
                    <a:pt x="703" y="844"/>
                  </a:cubicBezTo>
                  <a:cubicBezTo>
                    <a:pt x="703" y="844"/>
                    <a:pt x="703" y="844"/>
                    <a:pt x="703" y="844"/>
                  </a:cubicBezTo>
                  <a:cubicBezTo>
                    <a:pt x="711" y="836"/>
                    <a:pt x="719" y="829"/>
                    <a:pt x="728" y="822"/>
                  </a:cubicBezTo>
                  <a:cubicBezTo>
                    <a:pt x="733" y="819"/>
                    <a:pt x="737" y="816"/>
                    <a:pt x="742" y="813"/>
                  </a:cubicBezTo>
                  <a:cubicBezTo>
                    <a:pt x="747" y="810"/>
                    <a:pt x="752" y="807"/>
                    <a:pt x="756" y="804"/>
                  </a:cubicBezTo>
                  <a:cubicBezTo>
                    <a:pt x="764" y="800"/>
                    <a:pt x="772" y="796"/>
                    <a:pt x="779" y="792"/>
                  </a:cubicBezTo>
                  <a:cubicBezTo>
                    <a:pt x="791" y="786"/>
                    <a:pt x="803" y="780"/>
                    <a:pt x="815" y="775"/>
                  </a:cubicBezTo>
                  <a:cubicBezTo>
                    <a:pt x="816" y="775"/>
                    <a:pt x="817" y="775"/>
                    <a:pt x="817" y="774"/>
                  </a:cubicBezTo>
                  <a:cubicBezTo>
                    <a:pt x="828" y="770"/>
                    <a:pt x="840" y="765"/>
                    <a:pt x="851" y="761"/>
                  </a:cubicBezTo>
                  <a:cubicBezTo>
                    <a:pt x="863" y="757"/>
                    <a:pt x="874" y="753"/>
                    <a:pt x="886" y="749"/>
                  </a:cubicBezTo>
                  <a:cubicBezTo>
                    <a:pt x="898" y="745"/>
                    <a:pt x="909" y="741"/>
                    <a:pt x="921" y="738"/>
                  </a:cubicBezTo>
                  <a:cubicBezTo>
                    <a:pt x="929" y="735"/>
                    <a:pt x="938" y="733"/>
                    <a:pt x="946" y="730"/>
                  </a:cubicBezTo>
                  <a:cubicBezTo>
                    <a:pt x="949" y="730"/>
                    <a:pt x="952" y="729"/>
                    <a:pt x="955" y="728"/>
                  </a:cubicBezTo>
                  <a:cubicBezTo>
                    <a:pt x="967" y="725"/>
                    <a:pt x="978" y="721"/>
                    <a:pt x="990" y="718"/>
                  </a:cubicBezTo>
                  <a:cubicBezTo>
                    <a:pt x="1001" y="715"/>
                    <a:pt x="1013" y="712"/>
                    <a:pt x="1024" y="710"/>
                  </a:cubicBezTo>
                  <a:cubicBezTo>
                    <a:pt x="1036" y="707"/>
                    <a:pt x="1047" y="704"/>
                    <a:pt x="1058" y="701"/>
                  </a:cubicBezTo>
                  <a:cubicBezTo>
                    <a:pt x="1065" y="699"/>
                    <a:pt x="1071" y="698"/>
                    <a:pt x="1078" y="696"/>
                  </a:cubicBezTo>
                  <a:cubicBezTo>
                    <a:pt x="1083" y="695"/>
                    <a:pt x="1088" y="694"/>
                    <a:pt x="1093" y="693"/>
                  </a:cubicBezTo>
                  <a:cubicBezTo>
                    <a:pt x="1104" y="690"/>
                    <a:pt x="1115" y="687"/>
                    <a:pt x="1127" y="684"/>
                  </a:cubicBezTo>
                  <a:cubicBezTo>
                    <a:pt x="1133" y="683"/>
                    <a:pt x="1138" y="682"/>
                    <a:pt x="1144" y="680"/>
                  </a:cubicBezTo>
                  <a:cubicBezTo>
                    <a:pt x="1150" y="679"/>
                    <a:pt x="1155" y="677"/>
                    <a:pt x="1161" y="676"/>
                  </a:cubicBezTo>
                  <a:cubicBezTo>
                    <a:pt x="1173" y="673"/>
                    <a:pt x="1184" y="669"/>
                    <a:pt x="1196" y="666"/>
                  </a:cubicBezTo>
                  <a:cubicBezTo>
                    <a:pt x="1200" y="665"/>
                    <a:pt x="1205" y="663"/>
                    <a:pt x="1210" y="662"/>
                  </a:cubicBezTo>
                  <a:cubicBezTo>
                    <a:pt x="1217" y="660"/>
                    <a:pt x="1224" y="658"/>
                    <a:pt x="1230" y="655"/>
                  </a:cubicBezTo>
                  <a:cubicBezTo>
                    <a:pt x="1242" y="652"/>
                    <a:pt x="1254" y="648"/>
                    <a:pt x="1265" y="643"/>
                  </a:cubicBezTo>
                  <a:cubicBezTo>
                    <a:pt x="1277" y="639"/>
                    <a:pt x="1289" y="634"/>
                    <a:pt x="1301" y="629"/>
                  </a:cubicBezTo>
                  <a:cubicBezTo>
                    <a:pt x="1313" y="624"/>
                    <a:pt x="1325" y="619"/>
                    <a:pt x="1337" y="613"/>
                  </a:cubicBezTo>
                  <a:cubicBezTo>
                    <a:pt x="1337" y="612"/>
                    <a:pt x="1338" y="612"/>
                    <a:pt x="1338" y="612"/>
                  </a:cubicBezTo>
                  <a:cubicBezTo>
                    <a:pt x="1350" y="606"/>
                    <a:pt x="1362" y="599"/>
                    <a:pt x="1374" y="592"/>
                  </a:cubicBezTo>
                  <a:cubicBezTo>
                    <a:pt x="1382" y="587"/>
                    <a:pt x="1390" y="582"/>
                    <a:pt x="1397" y="576"/>
                  </a:cubicBezTo>
                  <a:cubicBezTo>
                    <a:pt x="1403" y="572"/>
                    <a:pt x="1408" y="568"/>
                    <a:pt x="1413" y="564"/>
                  </a:cubicBezTo>
                  <a:cubicBezTo>
                    <a:pt x="1426" y="554"/>
                    <a:pt x="1437" y="542"/>
                    <a:pt x="1448" y="529"/>
                  </a:cubicBezTo>
                  <a:cubicBezTo>
                    <a:pt x="1451" y="526"/>
                    <a:pt x="1453" y="523"/>
                    <a:pt x="1456" y="519"/>
                  </a:cubicBezTo>
                  <a:cubicBezTo>
                    <a:pt x="1460" y="513"/>
                    <a:pt x="1464" y="507"/>
                    <a:pt x="1468" y="501"/>
                  </a:cubicBezTo>
                  <a:cubicBezTo>
                    <a:pt x="1469" y="498"/>
                    <a:pt x="1471" y="496"/>
                    <a:pt x="1472" y="493"/>
                  </a:cubicBezTo>
                  <a:cubicBezTo>
                    <a:pt x="1473" y="490"/>
                    <a:pt x="1475" y="488"/>
                    <a:pt x="1476" y="485"/>
                  </a:cubicBezTo>
                  <a:cubicBezTo>
                    <a:pt x="1479" y="477"/>
                    <a:pt x="1479" y="477"/>
                    <a:pt x="1479" y="477"/>
                  </a:cubicBezTo>
                  <a:cubicBezTo>
                    <a:pt x="1480" y="474"/>
                    <a:pt x="1481" y="472"/>
                    <a:pt x="1482" y="469"/>
                  </a:cubicBezTo>
                  <a:cubicBezTo>
                    <a:pt x="1490" y="447"/>
                    <a:pt x="1495" y="424"/>
                    <a:pt x="1494" y="401"/>
                  </a:cubicBezTo>
                  <a:cubicBezTo>
                    <a:pt x="1494" y="400"/>
                    <a:pt x="1494" y="400"/>
                    <a:pt x="1494" y="400"/>
                  </a:cubicBezTo>
                  <a:cubicBezTo>
                    <a:pt x="1494" y="400"/>
                    <a:pt x="1494" y="400"/>
                    <a:pt x="1494" y="400"/>
                  </a:cubicBezTo>
                  <a:cubicBezTo>
                    <a:pt x="1493" y="392"/>
                    <a:pt x="1496" y="396"/>
                    <a:pt x="1491" y="376"/>
                  </a:cubicBezTo>
                  <a:cubicBezTo>
                    <a:pt x="1487" y="358"/>
                    <a:pt x="1477" y="343"/>
                    <a:pt x="1469" y="327"/>
                  </a:cubicBezTo>
                  <a:cubicBezTo>
                    <a:pt x="1463" y="316"/>
                    <a:pt x="1456" y="305"/>
                    <a:pt x="1448" y="295"/>
                  </a:cubicBezTo>
                  <a:cubicBezTo>
                    <a:pt x="1447" y="293"/>
                    <a:pt x="1446" y="292"/>
                    <a:pt x="1445" y="291"/>
                  </a:cubicBezTo>
                  <a:cubicBezTo>
                    <a:pt x="1437" y="281"/>
                    <a:pt x="1429" y="271"/>
                    <a:pt x="1420" y="262"/>
                  </a:cubicBezTo>
                  <a:cubicBezTo>
                    <a:pt x="1420" y="262"/>
                    <a:pt x="1419" y="262"/>
                    <a:pt x="1419" y="262"/>
                  </a:cubicBezTo>
                  <a:cubicBezTo>
                    <a:pt x="1418" y="261"/>
                    <a:pt x="1417" y="260"/>
                    <a:pt x="1416" y="258"/>
                  </a:cubicBezTo>
                  <a:cubicBezTo>
                    <a:pt x="1407" y="250"/>
                    <a:pt x="1398" y="243"/>
                    <a:pt x="1389" y="236"/>
                  </a:cubicBezTo>
                  <a:cubicBezTo>
                    <a:pt x="1380" y="229"/>
                    <a:pt x="1371" y="222"/>
                    <a:pt x="1361" y="217"/>
                  </a:cubicBezTo>
                  <a:cubicBezTo>
                    <a:pt x="1360" y="216"/>
                    <a:pt x="1359" y="215"/>
                    <a:pt x="1358" y="215"/>
                  </a:cubicBezTo>
                  <a:cubicBezTo>
                    <a:pt x="1350" y="210"/>
                    <a:pt x="1341" y="205"/>
                    <a:pt x="1333" y="200"/>
                  </a:cubicBezTo>
                  <a:cubicBezTo>
                    <a:pt x="1323" y="195"/>
                    <a:pt x="1314" y="190"/>
                    <a:pt x="1304" y="186"/>
                  </a:cubicBezTo>
                  <a:cubicBezTo>
                    <a:pt x="1294" y="182"/>
                    <a:pt x="1285" y="177"/>
                    <a:pt x="1275" y="173"/>
                  </a:cubicBezTo>
                  <a:cubicBezTo>
                    <a:pt x="1268" y="171"/>
                    <a:pt x="1262" y="168"/>
                    <a:pt x="1255" y="166"/>
                  </a:cubicBezTo>
                  <a:cubicBezTo>
                    <a:pt x="1252" y="165"/>
                    <a:pt x="1248" y="163"/>
                    <a:pt x="1245" y="162"/>
                  </a:cubicBezTo>
                  <a:cubicBezTo>
                    <a:pt x="1235" y="159"/>
                    <a:pt x="1225" y="155"/>
                    <a:pt x="1215" y="152"/>
                  </a:cubicBezTo>
                  <a:cubicBezTo>
                    <a:pt x="1205" y="149"/>
                    <a:pt x="1195" y="146"/>
                    <a:pt x="1185" y="143"/>
                  </a:cubicBezTo>
                  <a:cubicBezTo>
                    <a:pt x="1175" y="140"/>
                    <a:pt x="1165" y="137"/>
                    <a:pt x="1155" y="135"/>
                  </a:cubicBezTo>
                  <a:cubicBezTo>
                    <a:pt x="1152" y="134"/>
                    <a:pt x="1149" y="133"/>
                    <a:pt x="1146" y="132"/>
                  </a:cubicBezTo>
                  <a:cubicBezTo>
                    <a:pt x="1139" y="130"/>
                    <a:pt x="1132" y="128"/>
                    <a:pt x="1125" y="127"/>
                  </a:cubicBezTo>
                  <a:cubicBezTo>
                    <a:pt x="1115" y="124"/>
                    <a:pt x="1104" y="121"/>
                    <a:pt x="1094" y="119"/>
                  </a:cubicBezTo>
                  <a:cubicBezTo>
                    <a:pt x="1093" y="118"/>
                    <a:pt x="1092" y="118"/>
                    <a:pt x="1091" y="118"/>
                  </a:cubicBezTo>
                  <a:cubicBezTo>
                    <a:pt x="1064" y="111"/>
                    <a:pt x="1064" y="111"/>
                    <a:pt x="1064" y="111"/>
                  </a:cubicBezTo>
                  <a:cubicBezTo>
                    <a:pt x="1036" y="104"/>
                    <a:pt x="1036" y="104"/>
                    <a:pt x="1036" y="104"/>
                  </a:cubicBezTo>
                  <a:cubicBezTo>
                    <a:pt x="1034" y="103"/>
                    <a:pt x="1034" y="103"/>
                    <a:pt x="1034" y="103"/>
                  </a:cubicBezTo>
                  <a:cubicBezTo>
                    <a:pt x="1029" y="102"/>
                    <a:pt x="1029" y="102"/>
                    <a:pt x="1029" y="102"/>
                  </a:cubicBezTo>
                  <a:cubicBezTo>
                    <a:pt x="1025" y="101"/>
                    <a:pt x="1025" y="101"/>
                    <a:pt x="1025" y="101"/>
                  </a:cubicBezTo>
                  <a:cubicBezTo>
                    <a:pt x="1024" y="101"/>
                    <a:pt x="1023" y="100"/>
                    <a:pt x="1022" y="100"/>
                  </a:cubicBezTo>
                  <a:cubicBezTo>
                    <a:pt x="1008" y="98"/>
                    <a:pt x="1008" y="98"/>
                    <a:pt x="1008" y="98"/>
                  </a:cubicBezTo>
                  <a:cubicBezTo>
                    <a:pt x="1006" y="97"/>
                    <a:pt x="1005" y="97"/>
                    <a:pt x="1003" y="97"/>
                  </a:cubicBezTo>
                  <a:cubicBezTo>
                    <a:pt x="995" y="95"/>
                    <a:pt x="987" y="94"/>
                    <a:pt x="980" y="92"/>
                  </a:cubicBezTo>
                  <a:cubicBezTo>
                    <a:pt x="977" y="92"/>
                    <a:pt x="975" y="91"/>
                    <a:pt x="972" y="91"/>
                  </a:cubicBezTo>
                  <a:cubicBezTo>
                    <a:pt x="962" y="89"/>
                    <a:pt x="951" y="87"/>
                    <a:pt x="941" y="86"/>
                  </a:cubicBezTo>
                  <a:cubicBezTo>
                    <a:pt x="935" y="85"/>
                    <a:pt x="929" y="84"/>
                    <a:pt x="923" y="83"/>
                  </a:cubicBezTo>
                  <a:cubicBezTo>
                    <a:pt x="919" y="82"/>
                    <a:pt x="915" y="81"/>
                    <a:pt x="910" y="81"/>
                  </a:cubicBezTo>
                  <a:cubicBezTo>
                    <a:pt x="900" y="79"/>
                    <a:pt x="889" y="78"/>
                    <a:pt x="879" y="76"/>
                  </a:cubicBezTo>
                  <a:cubicBezTo>
                    <a:pt x="869" y="75"/>
                    <a:pt x="858" y="73"/>
                    <a:pt x="848" y="72"/>
                  </a:cubicBezTo>
                  <a:cubicBezTo>
                    <a:pt x="837" y="70"/>
                    <a:pt x="827" y="69"/>
                    <a:pt x="817" y="67"/>
                  </a:cubicBezTo>
                  <a:cubicBezTo>
                    <a:pt x="806" y="66"/>
                    <a:pt x="796" y="65"/>
                    <a:pt x="785" y="63"/>
                  </a:cubicBezTo>
                  <a:cubicBezTo>
                    <a:pt x="775" y="62"/>
                    <a:pt x="765" y="61"/>
                    <a:pt x="754" y="59"/>
                  </a:cubicBezTo>
                  <a:cubicBezTo>
                    <a:pt x="744" y="58"/>
                    <a:pt x="733" y="57"/>
                    <a:pt x="723" y="56"/>
                  </a:cubicBezTo>
                  <a:cubicBezTo>
                    <a:pt x="714" y="55"/>
                    <a:pt x="706" y="54"/>
                    <a:pt x="698" y="53"/>
                  </a:cubicBezTo>
                  <a:cubicBezTo>
                    <a:pt x="691" y="52"/>
                    <a:pt x="691" y="52"/>
                    <a:pt x="691" y="52"/>
                  </a:cubicBezTo>
                  <a:cubicBezTo>
                    <a:pt x="660" y="48"/>
                    <a:pt x="660" y="48"/>
                    <a:pt x="660" y="48"/>
                  </a:cubicBezTo>
                  <a:cubicBezTo>
                    <a:pt x="629" y="45"/>
                    <a:pt x="629" y="45"/>
                    <a:pt x="629" y="45"/>
                  </a:cubicBezTo>
                  <a:cubicBezTo>
                    <a:pt x="597" y="41"/>
                    <a:pt x="597" y="41"/>
                    <a:pt x="597" y="41"/>
                  </a:cubicBezTo>
                  <a:cubicBezTo>
                    <a:pt x="566" y="37"/>
                    <a:pt x="566" y="37"/>
                    <a:pt x="566" y="37"/>
                  </a:cubicBezTo>
                  <a:cubicBezTo>
                    <a:pt x="535" y="34"/>
                    <a:pt x="535" y="34"/>
                    <a:pt x="535" y="34"/>
                  </a:cubicBezTo>
                  <a:cubicBezTo>
                    <a:pt x="503" y="30"/>
                    <a:pt x="503" y="30"/>
                    <a:pt x="503" y="30"/>
                  </a:cubicBezTo>
                  <a:cubicBezTo>
                    <a:pt x="472" y="27"/>
                    <a:pt x="472" y="27"/>
                    <a:pt x="472" y="27"/>
                  </a:cubicBezTo>
                  <a:cubicBezTo>
                    <a:pt x="471" y="26"/>
                    <a:pt x="471" y="26"/>
                    <a:pt x="471" y="26"/>
                  </a:cubicBezTo>
                  <a:cubicBezTo>
                    <a:pt x="461" y="25"/>
                    <a:pt x="451" y="24"/>
                    <a:pt x="441" y="23"/>
                  </a:cubicBezTo>
                  <a:cubicBezTo>
                    <a:pt x="430" y="22"/>
                    <a:pt x="420" y="21"/>
                    <a:pt x="409" y="20"/>
                  </a:cubicBezTo>
                  <a:cubicBezTo>
                    <a:pt x="399" y="19"/>
                    <a:pt x="388" y="18"/>
                    <a:pt x="378" y="17"/>
                  </a:cubicBezTo>
                  <a:cubicBezTo>
                    <a:pt x="367" y="16"/>
                    <a:pt x="357" y="15"/>
                    <a:pt x="346" y="14"/>
                  </a:cubicBezTo>
                  <a:cubicBezTo>
                    <a:pt x="336" y="13"/>
                    <a:pt x="325" y="12"/>
                    <a:pt x="315" y="11"/>
                  </a:cubicBezTo>
                  <a:cubicBezTo>
                    <a:pt x="304" y="10"/>
                    <a:pt x="294" y="9"/>
                    <a:pt x="283" y="9"/>
                  </a:cubicBezTo>
                  <a:cubicBezTo>
                    <a:pt x="272" y="8"/>
                    <a:pt x="262" y="7"/>
                    <a:pt x="251" y="6"/>
                  </a:cubicBezTo>
                  <a:cubicBezTo>
                    <a:pt x="249" y="6"/>
                    <a:pt x="247" y="6"/>
                    <a:pt x="244" y="6"/>
                  </a:cubicBezTo>
                  <a:cubicBezTo>
                    <a:pt x="236" y="5"/>
                    <a:pt x="228" y="5"/>
                    <a:pt x="220" y="4"/>
                  </a:cubicBezTo>
                  <a:cubicBezTo>
                    <a:pt x="209" y="4"/>
                    <a:pt x="198" y="3"/>
                    <a:pt x="188" y="3"/>
                  </a:cubicBezTo>
                  <a:cubicBezTo>
                    <a:pt x="177" y="2"/>
                    <a:pt x="167" y="2"/>
                    <a:pt x="156" y="1"/>
                  </a:cubicBezTo>
                  <a:cubicBezTo>
                    <a:pt x="147" y="1"/>
                    <a:pt x="139" y="1"/>
                    <a:pt x="131" y="1"/>
                  </a:cubicBezTo>
                  <a:cubicBezTo>
                    <a:pt x="128" y="1"/>
                    <a:pt x="126" y="0"/>
                    <a:pt x="124" y="0"/>
                  </a:cubicBezTo>
                  <a:cubicBezTo>
                    <a:pt x="117" y="0"/>
                    <a:pt x="109" y="0"/>
                    <a:pt x="102" y="0"/>
                  </a:cubicBezTo>
                  <a:cubicBezTo>
                    <a:pt x="92" y="0"/>
                    <a:pt x="92" y="0"/>
                    <a:pt x="92" y="0"/>
                  </a:cubicBezTo>
                  <a:cubicBezTo>
                    <a:pt x="74" y="0"/>
                    <a:pt x="74" y="0"/>
                    <a:pt x="74" y="0"/>
                  </a:cubicBezTo>
                  <a:cubicBezTo>
                    <a:pt x="60" y="0"/>
                    <a:pt x="60" y="0"/>
                    <a:pt x="60" y="0"/>
                  </a:cubicBezTo>
                  <a:cubicBezTo>
                    <a:pt x="45" y="0"/>
                    <a:pt x="45" y="0"/>
                    <a:pt x="45" y="0"/>
                  </a:cubicBezTo>
                  <a:cubicBezTo>
                    <a:pt x="39" y="0"/>
                    <a:pt x="33" y="0"/>
                    <a:pt x="27" y="0"/>
                  </a:cubicBezTo>
                  <a:cubicBezTo>
                    <a:pt x="24" y="1"/>
                    <a:pt x="20" y="1"/>
                    <a:pt x="17" y="1"/>
                  </a:cubicBezTo>
                  <a:cubicBezTo>
                    <a:pt x="11" y="1"/>
                    <a:pt x="6" y="1"/>
                    <a:pt x="0" y="2"/>
                  </a:cubicBezTo>
                  <a:cubicBezTo>
                    <a:pt x="0" y="10"/>
                    <a:pt x="0" y="10"/>
                    <a:pt x="0" y="10"/>
                  </a:cubicBezTo>
                  <a:cubicBezTo>
                    <a:pt x="7" y="10"/>
                    <a:pt x="14" y="10"/>
                    <a:pt x="21" y="10"/>
                  </a:cubicBezTo>
                  <a:cubicBezTo>
                    <a:pt x="24" y="9"/>
                    <a:pt x="27" y="9"/>
                    <a:pt x="30" y="9"/>
                  </a:cubicBezTo>
                  <a:cubicBezTo>
                    <a:pt x="36" y="9"/>
                    <a:pt x="43" y="9"/>
                    <a:pt x="49" y="9"/>
                  </a:cubicBezTo>
                  <a:cubicBezTo>
                    <a:pt x="62" y="9"/>
                    <a:pt x="62" y="9"/>
                    <a:pt x="62" y="9"/>
                  </a:cubicBezTo>
                  <a:cubicBezTo>
                    <a:pt x="78" y="9"/>
                    <a:pt x="78" y="9"/>
                    <a:pt x="78" y="9"/>
                  </a:cubicBezTo>
                  <a:cubicBezTo>
                    <a:pt x="95" y="9"/>
                    <a:pt x="95" y="9"/>
                    <a:pt x="95" y="9"/>
                  </a:cubicBezTo>
                  <a:cubicBezTo>
                    <a:pt x="106" y="9"/>
                    <a:pt x="106" y="9"/>
                    <a:pt x="106" y="9"/>
                  </a:cubicBezTo>
                  <a:cubicBezTo>
                    <a:pt x="113" y="9"/>
                    <a:pt x="120" y="9"/>
                    <a:pt x="127" y="9"/>
                  </a:cubicBezTo>
                  <a:cubicBezTo>
                    <a:pt x="129" y="9"/>
                    <a:pt x="132" y="9"/>
                    <a:pt x="134" y="10"/>
                  </a:cubicBezTo>
                  <a:cubicBezTo>
                    <a:pt x="143" y="10"/>
                    <a:pt x="151" y="10"/>
                    <a:pt x="159" y="10"/>
                  </a:cubicBezTo>
                  <a:cubicBezTo>
                    <a:pt x="169" y="11"/>
                    <a:pt x="180" y="11"/>
                    <a:pt x="191" y="12"/>
                  </a:cubicBezTo>
                  <a:cubicBezTo>
                    <a:pt x="201" y="12"/>
                    <a:pt x="212" y="13"/>
                    <a:pt x="222" y="14"/>
                  </a:cubicBezTo>
                  <a:cubicBezTo>
                    <a:pt x="231" y="14"/>
                    <a:pt x="240" y="15"/>
                    <a:pt x="248" y="15"/>
                  </a:cubicBezTo>
                  <a:cubicBezTo>
                    <a:pt x="250" y="15"/>
                    <a:pt x="252" y="15"/>
                    <a:pt x="254" y="16"/>
                  </a:cubicBezTo>
                  <a:cubicBezTo>
                    <a:pt x="265" y="16"/>
                    <a:pt x="275" y="17"/>
                    <a:pt x="286" y="18"/>
                  </a:cubicBezTo>
                  <a:cubicBezTo>
                    <a:pt x="296" y="19"/>
                    <a:pt x="307" y="20"/>
                    <a:pt x="317" y="20"/>
                  </a:cubicBezTo>
                  <a:cubicBezTo>
                    <a:pt x="328" y="21"/>
                    <a:pt x="338" y="22"/>
                    <a:pt x="349" y="23"/>
                  </a:cubicBezTo>
                  <a:cubicBezTo>
                    <a:pt x="359" y="24"/>
                    <a:pt x="370" y="25"/>
                    <a:pt x="380" y="26"/>
                  </a:cubicBezTo>
                  <a:cubicBezTo>
                    <a:pt x="391" y="27"/>
                    <a:pt x="401" y="28"/>
                    <a:pt x="412" y="29"/>
                  </a:cubicBezTo>
                  <a:cubicBezTo>
                    <a:pt x="422" y="30"/>
                    <a:pt x="433" y="32"/>
                    <a:pt x="443" y="33"/>
                  </a:cubicBezTo>
                  <a:cubicBezTo>
                    <a:pt x="454" y="34"/>
                    <a:pt x="464" y="35"/>
                    <a:pt x="475" y="36"/>
                  </a:cubicBezTo>
                  <a:cubicBezTo>
                    <a:pt x="475" y="36"/>
                    <a:pt x="475" y="36"/>
                    <a:pt x="475" y="36"/>
                  </a:cubicBezTo>
                  <a:cubicBezTo>
                    <a:pt x="506" y="40"/>
                    <a:pt x="506" y="40"/>
                    <a:pt x="506" y="40"/>
                  </a:cubicBezTo>
                  <a:cubicBezTo>
                    <a:pt x="537" y="44"/>
                    <a:pt x="537" y="44"/>
                    <a:pt x="537" y="44"/>
                  </a:cubicBezTo>
                  <a:cubicBezTo>
                    <a:pt x="569" y="47"/>
                    <a:pt x="569" y="47"/>
                    <a:pt x="569" y="47"/>
                  </a:cubicBezTo>
                  <a:cubicBezTo>
                    <a:pt x="600" y="51"/>
                    <a:pt x="600" y="51"/>
                    <a:pt x="600" y="51"/>
                  </a:cubicBezTo>
                  <a:cubicBezTo>
                    <a:pt x="631" y="55"/>
                    <a:pt x="631" y="55"/>
                    <a:pt x="631" y="55"/>
                  </a:cubicBezTo>
                  <a:cubicBezTo>
                    <a:pt x="663" y="58"/>
                    <a:pt x="663" y="58"/>
                    <a:pt x="663" y="58"/>
                  </a:cubicBezTo>
                  <a:cubicBezTo>
                    <a:pt x="694" y="62"/>
                    <a:pt x="694" y="62"/>
                    <a:pt x="694" y="62"/>
                  </a:cubicBezTo>
                  <a:cubicBezTo>
                    <a:pt x="701" y="63"/>
                    <a:pt x="701" y="63"/>
                    <a:pt x="701" y="63"/>
                  </a:cubicBezTo>
                  <a:cubicBezTo>
                    <a:pt x="709" y="64"/>
                    <a:pt x="717" y="65"/>
                    <a:pt x="725" y="66"/>
                  </a:cubicBezTo>
                  <a:cubicBezTo>
                    <a:pt x="736" y="67"/>
                    <a:pt x="746" y="68"/>
                    <a:pt x="757" y="70"/>
                  </a:cubicBezTo>
                  <a:cubicBezTo>
                    <a:pt x="767" y="71"/>
                    <a:pt x="777" y="72"/>
                    <a:pt x="788" y="74"/>
                  </a:cubicBezTo>
                  <a:cubicBezTo>
                    <a:pt x="798" y="75"/>
                    <a:pt x="809" y="76"/>
                    <a:pt x="819" y="78"/>
                  </a:cubicBezTo>
                  <a:cubicBezTo>
                    <a:pt x="830" y="79"/>
                    <a:pt x="840" y="81"/>
                    <a:pt x="850" y="82"/>
                  </a:cubicBezTo>
                  <a:cubicBezTo>
                    <a:pt x="861" y="84"/>
                    <a:pt x="871" y="85"/>
                    <a:pt x="881" y="87"/>
                  </a:cubicBezTo>
                  <a:cubicBezTo>
                    <a:pt x="892" y="88"/>
                    <a:pt x="902" y="90"/>
                    <a:pt x="913" y="91"/>
                  </a:cubicBezTo>
                  <a:cubicBezTo>
                    <a:pt x="917" y="92"/>
                    <a:pt x="922" y="93"/>
                    <a:pt x="926" y="94"/>
                  </a:cubicBezTo>
                  <a:cubicBezTo>
                    <a:pt x="932" y="94"/>
                    <a:pt x="938" y="95"/>
                    <a:pt x="944" y="96"/>
                  </a:cubicBezTo>
                  <a:cubicBezTo>
                    <a:pt x="954" y="98"/>
                    <a:pt x="964" y="100"/>
                    <a:pt x="974" y="102"/>
                  </a:cubicBezTo>
                  <a:cubicBezTo>
                    <a:pt x="977" y="102"/>
                    <a:pt x="980" y="103"/>
                    <a:pt x="982" y="103"/>
                  </a:cubicBezTo>
                  <a:cubicBezTo>
                    <a:pt x="990" y="105"/>
                    <a:pt x="998" y="106"/>
                    <a:pt x="1005" y="107"/>
                  </a:cubicBezTo>
                  <a:cubicBezTo>
                    <a:pt x="1007" y="108"/>
                    <a:pt x="1009" y="108"/>
                    <a:pt x="1010" y="108"/>
                  </a:cubicBezTo>
                  <a:cubicBezTo>
                    <a:pt x="1024" y="111"/>
                    <a:pt x="1024" y="111"/>
                    <a:pt x="1024" y="111"/>
                  </a:cubicBezTo>
                  <a:cubicBezTo>
                    <a:pt x="1025" y="111"/>
                    <a:pt x="1027" y="112"/>
                    <a:pt x="1028" y="112"/>
                  </a:cubicBezTo>
                  <a:cubicBezTo>
                    <a:pt x="1031" y="113"/>
                    <a:pt x="1031" y="113"/>
                    <a:pt x="1031" y="113"/>
                  </a:cubicBezTo>
                  <a:cubicBezTo>
                    <a:pt x="1036" y="114"/>
                    <a:pt x="1036" y="114"/>
                    <a:pt x="1036" y="114"/>
                  </a:cubicBezTo>
                  <a:cubicBezTo>
                    <a:pt x="1038" y="114"/>
                    <a:pt x="1038" y="114"/>
                    <a:pt x="1038" y="114"/>
                  </a:cubicBezTo>
                  <a:cubicBezTo>
                    <a:pt x="1066" y="122"/>
                    <a:pt x="1066" y="122"/>
                    <a:pt x="1066" y="122"/>
                  </a:cubicBezTo>
                  <a:cubicBezTo>
                    <a:pt x="1093" y="129"/>
                    <a:pt x="1093" y="129"/>
                    <a:pt x="1093" y="129"/>
                  </a:cubicBezTo>
                  <a:cubicBezTo>
                    <a:pt x="1094" y="129"/>
                    <a:pt x="1095" y="129"/>
                    <a:pt x="1097" y="130"/>
                  </a:cubicBezTo>
                  <a:cubicBezTo>
                    <a:pt x="1107" y="132"/>
                    <a:pt x="1117" y="135"/>
                    <a:pt x="1127" y="138"/>
                  </a:cubicBezTo>
                  <a:cubicBezTo>
                    <a:pt x="1134" y="139"/>
                    <a:pt x="1141" y="141"/>
                    <a:pt x="1148" y="143"/>
                  </a:cubicBezTo>
                  <a:cubicBezTo>
                    <a:pt x="1151" y="144"/>
                    <a:pt x="1154" y="145"/>
                    <a:pt x="1157" y="146"/>
                  </a:cubicBezTo>
                  <a:cubicBezTo>
                    <a:pt x="1167" y="148"/>
                    <a:pt x="1177" y="151"/>
                    <a:pt x="1188" y="154"/>
                  </a:cubicBezTo>
                  <a:cubicBezTo>
                    <a:pt x="1198" y="157"/>
                    <a:pt x="1208" y="160"/>
                    <a:pt x="1218" y="164"/>
                  </a:cubicBezTo>
                  <a:cubicBezTo>
                    <a:pt x="1228" y="167"/>
                    <a:pt x="1237" y="170"/>
                    <a:pt x="1247" y="174"/>
                  </a:cubicBezTo>
                  <a:cubicBezTo>
                    <a:pt x="1250" y="175"/>
                    <a:pt x="1253" y="176"/>
                    <a:pt x="1256" y="177"/>
                  </a:cubicBezTo>
                  <a:cubicBezTo>
                    <a:pt x="1263" y="179"/>
                    <a:pt x="1270" y="182"/>
                    <a:pt x="1277" y="185"/>
                  </a:cubicBezTo>
                  <a:cubicBezTo>
                    <a:pt x="1287" y="189"/>
                    <a:pt x="1297" y="193"/>
                    <a:pt x="1306" y="198"/>
                  </a:cubicBezTo>
                  <a:cubicBezTo>
                    <a:pt x="1316" y="202"/>
                    <a:pt x="1326" y="207"/>
                    <a:pt x="1335" y="212"/>
                  </a:cubicBezTo>
                  <a:cubicBezTo>
                    <a:pt x="1343" y="216"/>
                    <a:pt x="1351" y="221"/>
                    <a:pt x="1358" y="225"/>
                  </a:cubicBezTo>
                  <a:cubicBezTo>
                    <a:pt x="1360" y="226"/>
                    <a:pt x="1362" y="228"/>
                    <a:pt x="1363" y="229"/>
                  </a:cubicBezTo>
                  <a:cubicBezTo>
                    <a:pt x="1373" y="235"/>
                    <a:pt x="1382" y="241"/>
                    <a:pt x="1391" y="248"/>
                  </a:cubicBezTo>
                  <a:cubicBezTo>
                    <a:pt x="1399" y="254"/>
                    <a:pt x="1406" y="261"/>
                    <a:pt x="1414" y="268"/>
                  </a:cubicBezTo>
                  <a:cubicBezTo>
                    <a:pt x="1422" y="276"/>
                    <a:pt x="1431" y="286"/>
                    <a:pt x="1438" y="296"/>
                  </a:cubicBezTo>
                  <a:cubicBezTo>
                    <a:pt x="1438" y="296"/>
                    <a:pt x="1439" y="296"/>
                    <a:pt x="1439" y="297"/>
                  </a:cubicBezTo>
                  <a:cubicBezTo>
                    <a:pt x="1448" y="309"/>
                    <a:pt x="1455" y="322"/>
                    <a:pt x="1462" y="335"/>
                  </a:cubicBezTo>
                  <a:cubicBezTo>
                    <a:pt x="1470" y="353"/>
                    <a:pt x="1477" y="372"/>
                    <a:pt x="1481" y="391"/>
                  </a:cubicBezTo>
                  <a:cubicBezTo>
                    <a:pt x="1481" y="393"/>
                    <a:pt x="1482" y="398"/>
                    <a:pt x="1482" y="399"/>
                  </a:cubicBezTo>
                  <a:cubicBezTo>
                    <a:pt x="1482" y="422"/>
                    <a:pt x="1478" y="441"/>
                    <a:pt x="1470" y="462"/>
                  </a:cubicBezTo>
                  <a:cubicBezTo>
                    <a:pt x="1469" y="465"/>
                    <a:pt x="1468" y="467"/>
                    <a:pt x="1467" y="470"/>
                  </a:cubicBezTo>
                  <a:cubicBezTo>
                    <a:pt x="1464" y="478"/>
                    <a:pt x="1464" y="478"/>
                    <a:pt x="1464" y="478"/>
                  </a:cubicBezTo>
                  <a:cubicBezTo>
                    <a:pt x="1463" y="480"/>
                    <a:pt x="1462" y="483"/>
                    <a:pt x="1460" y="485"/>
                  </a:cubicBezTo>
                  <a:cubicBezTo>
                    <a:pt x="1459" y="487"/>
                    <a:pt x="1458" y="489"/>
                    <a:pt x="1457" y="490"/>
                  </a:cubicBezTo>
                  <a:cubicBezTo>
                    <a:pt x="1457" y="491"/>
                    <a:pt x="1457" y="492"/>
                    <a:pt x="1456" y="492"/>
                  </a:cubicBezTo>
                  <a:cubicBezTo>
                    <a:pt x="1451" y="502"/>
                    <a:pt x="1444" y="511"/>
                    <a:pt x="1437" y="520"/>
                  </a:cubicBezTo>
                  <a:cubicBezTo>
                    <a:pt x="1430" y="529"/>
                    <a:pt x="1421" y="538"/>
                    <a:pt x="1412" y="546"/>
                  </a:cubicBezTo>
                  <a:cubicBezTo>
                    <a:pt x="1405" y="553"/>
                    <a:pt x="1396" y="559"/>
                    <a:pt x="1388" y="565"/>
                  </a:cubicBezTo>
                  <a:cubicBezTo>
                    <a:pt x="1383" y="569"/>
                    <a:pt x="1378" y="572"/>
                    <a:pt x="1373" y="575"/>
                  </a:cubicBezTo>
                  <a:cubicBezTo>
                    <a:pt x="1361" y="583"/>
                    <a:pt x="1348" y="590"/>
                    <a:pt x="1336" y="597"/>
                  </a:cubicBezTo>
                  <a:cubicBezTo>
                    <a:pt x="1334" y="598"/>
                    <a:pt x="1332" y="599"/>
                    <a:pt x="1330" y="600"/>
                  </a:cubicBezTo>
                  <a:cubicBezTo>
                    <a:pt x="1320" y="605"/>
                    <a:pt x="1310" y="610"/>
                    <a:pt x="1299" y="614"/>
                  </a:cubicBezTo>
                  <a:cubicBezTo>
                    <a:pt x="1288" y="619"/>
                    <a:pt x="1276" y="624"/>
                    <a:pt x="1264" y="629"/>
                  </a:cubicBezTo>
                  <a:cubicBezTo>
                    <a:pt x="1252" y="633"/>
                    <a:pt x="1240" y="637"/>
                    <a:pt x="1229" y="641"/>
                  </a:cubicBezTo>
                  <a:cubicBezTo>
                    <a:pt x="1220" y="644"/>
                    <a:pt x="1212" y="646"/>
                    <a:pt x="1204" y="649"/>
                  </a:cubicBezTo>
                  <a:cubicBezTo>
                    <a:pt x="1200" y="650"/>
                    <a:pt x="1197" y="651"/>
                    <a:pt x="1194" y="652"/>
                  </a:cubicBezTo>
                  <a:cubicBezTo>
                    <a:pt x="1182" y="655"/>
                    <a:pt x="1171" y="658"/>
                    <a:pt x="1159" y="661"/>
                  </a:cubicBezTo>
                  <a:cubicBezTo>
                    <a:pt x="1152" y="663"/>
                    <a:pt x="1145" y="665"/>
                    <a:pt x="1138" y="667"/>
                  </a:cubicBezTo>
                  <a:cubicBezTo>
                    <a:pt x="1134" y="668"/>
                    <a:pt x="1129" y="669"/>
                    <a:pt x="1125" y="670"/>
                  </a:cubicBezTo>
                  <a:cubicBezTo>
                    <a:pt x="1114" y="673"/>
                    <a:pt x="1102" y="676"/>
                    <a:pt x="1091" y="678"/>
                  </a:cubicBezTo>
                  <a:cubicBezTo>
                    <a:pt x="1085" y="680"/>
                    <a:pt x="1078" y="681"/>
                    <a:pt x="1072" y="683"/>
                  </a:cubicBezTo>
                  <a:cubicBezTo>
                    <a:pt x="1067" y="684"/>
                    <a:pt x="1062" y="685"/>
                    <a:pt x="1057" y="687"/>
                  </a:cubicBezTo>
                  <a:cubicBezTo>
                    <a:pt x="1045" y="689"/>
                    <a:pt x="1034" y="692"/>
                    <a:pt x="1023" y="695"/>
                  </a:cubicBezTo>
                  <a:cubicBezTo>
                    <a:pt x="1011" y="698"/>
                    <a:pt x="1000" y="701"/>
                    <a:pt x="988" y="704"/>
                  </a:cubicBezTo>
                  <a:cubicBezTo>
                    <a:pt x="977" y="707"/>
                    <a:pt x="965" y="710"/>
                    <a:pt x="954" y="713"/>
                  </a:cubicBezTo>
                  <a:cubicBezTo>
                    <a:pt x="949" y="714"/>
                    <a:pt x="944" y="716"/>
                    <a:pt x="939" y="717"/>
                  </a:cubicBezTo>
                  <a:cubicBezTo>
                    <a:pt x="933" y="719"/>
                    <a:pt x="926" y="721"/>
                    <a:pt x="920" y="723"/>
                  </a:cubicBezTo>
                  <a:cubicBezTo>
                    <a:pt x="908" y="726"/>
                    <a:pt x="896" y="730"/>
                    <a:pt x="885" y="733"/>
                  </a:cubicBezTo>
                  <a:cubicBezTo>
                    <a:pt x="873" y="737"/>
                    <a:pt x="861" y="741"/>
                    <a:pt x="850" y="745"/>
                  </a:cubicBezTo>
                  <a:cubicBezTo>
                    <a:pt x="838" y="750"/>
                    <a:pt x="826" y="754"/>
                    <a:pt x="814" y="759"/>
                  </a:cubicBezTo>
                  <a:cubicBezTo>
                    <a:pt x="813" y="760"/>
                    <a:pt x="811" y="760"/>
                    <a:pt x="809" y="761"/>
                  </a:cubicBezTo>
                  <a:cubicBezTo>
                    <a:pt x="799" y="765"/>
                    <a:pt x="789" y="770"/>
                    <a:pt x="778" y="775"/>
                  </a:cubicBezTo>
                  <a:cubicBezTo>
                    <a:pt x="768" y="780"/>
                    <a:pt x="757" y="785"/>
                    <a:pt x="747" y="791"/>
                  </a:cubicBezTo>
                  <a:cubicBezTo>
                    <a:pt x="745" y="792"/>
                    <a:pt x="743" y="793"/>
                    <a:pt x="742" y="794"/>
                  </a:cubicBezTo>
                  <a:cubicBezTo>
                    <a:pt x="734" y="799"/>
                    <a:pt x="726" y="804"/>
                    <a:pt x="718" y="810"/>
                  </a:cubicBezTo>
                  <a:cubicBezTo>
                    <a:pt x="713" y="814"/>
                    <a:pt x="708" y="818"/>
                    <a:pt x="703" y="822"/>
                  </a:cubicBezTo>
                  <a:cubicBezTo>
                    <a:pt x="699" y="825"/>
                    <a:pt x="695" y="829"/>
                    <a:pt x="691" y="832"/>
                  </a:cubicBezTo>
                  <a:cubicBezTo>
                    <a:pt x="683" y="841"/>
                    <a:pt x="676" y="850"/>
                    <a:pt x="670" y="860"/>
                  </a:cubicBezTo>
                  <a:cubicBezTo>
                    <a:pt x="665" y="868"/>
                    <a:pt x="665" y="868"/>
                    <a:pt x="665" y="868"/>
                  </a:cubicBezTo>
                  <a:cubicBezTo>
                    <a:pt x="664" y="870"/>
                    <a:pt x="663" y="873"/>
                    <a:pt x="661" y="876"/>
                  </a:cubicBezTo>
                  <a:cubicBezTo>
                    <a:pt x="659" y="881"/>
                    <a:pt x="657" y="887"/>
                    <a:pt x="655" y="892"/>
                  </a:cubicBezTo>
                  <a:cubicBezTo>
                    <a:pt x="649" y="915"/>
                    <a:pt x="647" y="940"/>
                    <a:pt x="653" y="963"/>
                  </a:cubicBezTo>
                  <a:cubicBezTo>
                    <a:pt x="655" y="973"/>
                    <a:pt x="658" y="983"/>
                    <a:pt x="663" y="992"/>
                  </a:cubicBezTo>
                  <a:cubicBezTo>
                    <a:pt x="668" y="1004"/>
                    <a:pt x="675" y="1015"/>
                    <a:pt x="684" y="1026"/>
                  </a:cubicBezTo>
                  <a:cubicBezTo>
                    <a:pt x="684" y="1027"/>
                    <a:pt x="685" y="1028"/>
                    <a:pt x="686" y="1029"/>
                  </a:cubicBezTo>
                  <a:cubicBezTo>
                    <a:pt x="687" y="1030"/>
                    <a:pt x="688" y="1031"/>
                    <a:pt x="689" y="1032"/>
                  </a:cubicBezTo>
                  <a:cubicBezTo>
                    <a:pt x="691" y="1034"/>
                    <a:pt x="693" y="1037"/>
                    <a:pt x="695" y="1039"/>
                  </a:cubicBezTo>
                  <a:cubicBezTo>
                    <a:pt x="697" y="1040"/>
                    <a:pt x="697" y="1040"/>
                    <a:pt x="697" y="1040"/>
                  </a:cubicBezTo>
                  <a:cubicBezTo>
                    <a:pt x="697" y="1041"/>
                    <a:pt x="698" y="1042"/>
                    <a:pt x="699" y="1043"/>
                  </a:cubicBezTo>
                  <a:cubicBezTo>
                    <a:pt x="706" y="1049"/>
                    <a:pt x="706" y="1049"/>
                    <a:pt x="706" y="1049"/>
                  </a:cubicBezTo>
                  <a:cubicBezTo>
                    <a:pt x="709" y="1052"/>
                    <a:pt x="709" y="1052"/>
                    <a:pt x="709" y="1052"/>
                  </a:cubicBezTo>
                  <a:cubicBezTo>
                    <a:pt x="713" y="1054"/>
                    <a:pt x="713" y="1054"/>
                    <a:pt x="713" y="1054"/>
                  </a:cubicBezTo>
                  <a:cubicBezTo>
                    <a:pt x="714" y="1055"/>
                    <a:pt x="715" y="1056"/>
                    <a:pt x="717" y="1057"/>
                  </a:cubicBezTo>
                  <a:cubicBezTo>
                    <a:pt x="717" y="1058"/>
                    <a:pt x="718" y="1059"/>
                    <a:pt x="719" y="1060"/>
                  </a:cubicBezTo>
                  <a:cubicBezTo>
                    <a:pt x="727" y="1065"/>
                    <a:pt x="727" y="1065"/>
                    <a:pt x="727" y="1065"/>
                  </a:cubicBezTo>
                  <a:cubicBezTo>
                    <a:pt x="729" y="1067"/>
                    <a:pt x="732" y="1068"/>
                    <a:pt x="734" y="1070"/>
                  </a:cubicBezTo>
                  <a:cubicBezTo>
                    <a:pt x="737" y="1071"/>
                    <a:pt x="739" y="1073"/>
                    <a:pt x="742" y="1074"/>
                  </a:cubicBezTo>
                  <a:cubicBezTo>
                    <a:pt x="743" y="1075"/>
                    <a:pt x="744" y="1075"/>
                    <a:pt x="744" y="1076"/>
                  </a:cubicBezTo>
                  <a:cubicBezTo>
                    <a:pt x="754" y="1081"/>
                    <a:pt x="764" y="1086"/>
                    <a:pt x="773" y="1090"/>
                  </a:cubicBezTo>
                  <a:cubicBezTo>
                    <a:pt x="783" y="1094"/>
                    <a:pt x="793" y="1098"/>
                    <a:pt x="803" y="1101"/>
                  </a:cubicBezTo>
                  <a:cubicBezTo>
                    <a:pt x="804" y="1101"/>
                    <a:pt x="804" y="1101"/>
                    <a:pt x="805" y="1102"/>
                  </a:cubicBezTo>
                  <a:cubicBezTo>
                    <a:pt x="814" y="1105"/>
                    <a:pt x="824" y="1107"/>
                    <a:pt x="833" y="1110"/>
                  </a:cubicBezTo>
                  <a:cubicBezTo>
                    <a:pt x="843" y="1113"/>
                    <a:pt x="853" y="1115"/>
                    <a:pt x="863" y="1117"/>
                  </a:cubicBezTo>
                  <a:cubicBezTo>
                    <a:pt x="866" y="1118"/>
                    <a:pt x="869" y="1118"/>
                    <a:pt x="872" y="1119"/>
                  </a:cubicBezTo>
                  <a:cubicBezTo>
                    <a:pt x="879" y="1120"/>
                    <a:pt x="887" y="1122"/>
                    <a:pt x="894" y="1123"/>
                  </a:cubicBezTo>
                  <a:cubicBezTo>
                    <a:pt x="905" y="1125"/>
                    <a:pt x="915" y="1126"/>
                    <a:pt x="925" y="1128"/>
                  </a:cubicBezTo>
                  <a:cubicBezTo>
                    <a:pt x="936" y="1129"/>
                    <a:pt x="946" y="1131"/>
                    <a:pt x="957" y="1132"/>
                  </a:cubicBezTo>
                  <a:cubicBezTo>
                    <a:pt x="967" y="1133"/>
                    <a:pt x="978" y="1134"/>
                    <a:pt x="988" y="1135"/>
                  </a:cubicBezTo>
                  <a:cubicBezTo>
                    <a:pt x="995" y="1135"/>
                    <a:pt x="1001" y="1136"/>
                    <a:pt x="1008" y="1136"/>
                  </a:cubicBezTo>
                  <a:cubicBezTo>
                    <a:pt x="1012" y="1137"/>
                    <a:pt x="1016" y="1137"/>
                    <a:pt x="1020" y="1137"/>
                  </a:cubicBezTo>
                  <a:cubicBezTo>
                    <a:pt x="1030" y="1138"/>
                    <a:pt x="1041" y="1139"/>
                    <a:pt x="1052" y="1139"/>
                  </a:cubicBezTo>
                  <a:cubicBezTo>
                    <a:pt x="1062" y="1140"/>
                    <a:pt x="1073" y="1140"/>
                    <a:pt x="1083" y="1140"/>
                  </a:cubicBezTo>
                  <a:cubicBezTo>
                    <a:pt x="1094" y="1141"/>
                    <a:pt x="1105" y="1141"/>
                    <a:pt x="1115" y="1141"/>
                  </a:cubicBezTo>
                  <a:cubicBezTo>
                    <a:pt x="1125" y="1142"/>
                    <a:pt x="1135" y="1142"/>
                    <a:pt x="1145" y="1142"/>
                  </a:cubicBezTo>
                  <a:cubicBezTo>
                    <a:pt x="1146" y="1142"/>
                    <a:pt x="1147" y="1142"/>
                    <a:pt x="1147" y="1142"/>
                  </a:cubicBezTo>
                  <a:cubicBezTo>
                    <a:pt x="1158" y="1142"/>
                    <a:pt x="1169" y="1142"/>
                    <a:pt x="1180" y="1142"/>
                  </a:cubicBezTo>
                  <a:cubicBezTo>
                    <a:pt x="1190" y="1142"/>
                    <a:pt x="1201" y="1142"/>
                    <a:pt x="1212" y="1142"/>
                  </a:cubicBezTo>
                  <a:cubicBezTo>
                    <a:pt x="1223" y="1142"/>
                    <a:pt x="1233" y="1142"/>
                    <a:pt x="1244" y="1142"/>
                  </a:cubicBezTo>
                  <a:cubicBezTo>
                    <a:pt x="1255" y="1142"/>
                    <a:pt x="1265" y="1142"/>
                    <a:pt x="1276" y="1142"/>
                  </a:cubicBezTo>
                  <a:cubicBezTo>
                    <a:pt x="1278" y="1142"/>
                    <a:pt x="1280" y="1142"/>
                    <a:pt x="1282" y="1142"/>
                  </a:cubicBezTo>
                  <a:cubicBezTo>
                    <a:pt x="1291" y="1142"/>
                    <a:pt x="1299" y="1142"/>
                    <a:pt x="1308" y="1142"/>
                  </a:cubicBezTo>
                  <a:cubicBezTo>
                    <a:pt x="1319" y="1142"/>
                    <a:pt x="1330" y="1142"/>
                    <a:pt x="1341" y="1142"/>
                  </a:cubicBezTo>
                  <a:cubicBezTo>
                    <a:pt x="1344" y="1143"/>
                    <a:pt x="1347" y="1143"/>
                    <a:pt x="1350" y="1143"/>
                  </a:cubicBezTo>
                  <a:cubicBezTo>
                    <a:pt x="1358" y="1143"/>
                    <a:pt x="1358" y="1143"/>
                    <a:pt x="1358" y="1143"/>
                  </a:cubicBezTo>
                  <a:cubicBezTo>
                    <a:pt x="1360" y="1143"/>
                    <a:pt x="1360" y="1143"/>
                    <a:pt x="1360" y="1143"/>
                  </a:cubicBezTo>
                  <a:cubicBezTo>
                    <a:pt x="1363" y="1143"/>
                    <a:pt x="1363" y="1143"/>
                    <a:pt x="1363" y="1143"/>
                  </a:cubicBezTo>
                  <a:cubicBezTo>
                    <a:pt x="1367" y="1143"/>
                    <a:pt x="1367" y="1143"/>
                    <a:pt x="1367" y="1143"/>
                  </a:cubicBezTo>
                  <a:cubicBezTo>
                    <a:pt x="1373" y="1142"/>
                    <a:pt x="1373" y="1142"/>
                    <a:pt x="1373" y="1142"/>
                  </a:cubicBezTo>
                  <a:cubicBezTo>
                    <a:pt x="1384" y="1142"/>
                    <a:pt x="1384" y="1142"/>
                    <a:pt x="1384" y="1142"/>
                  </a:cubicBezTo>
                  <a:cubicBezTo>
                    <a:pt x="1405" y="1142"/>
                    <a:pt x="1405" y="1142"/>
                    <a:pt x="1405" y="1142"/>
                  </a:cubicBezTo>
                  <a:cubicBezTo>
                    <a:pt x="1418" y="1142"/>
                    <a:pt x="1418" y="1142"/>
                    <a:pt x="1418" y="1142"/>
                  </a:cubicBezTo>
                  <a:cubicBezTo>
                    <a:pt x="1437" y="1141"/>
                    <a:pt x="1437" y="1141"/>
                    <a:pt x="1437" y="1141"/>
                  </a:cubicBezTo>
                  <a:cubicBezTo>
                    <a:pt x="1470" y="1141"/>
                    <a:pt x="1470" y="1141"/>
                    <a:pt x="1470" y="1141"/>
                  </a:cubicBezTo>
                  <a:cubicBezTo>
                    <a:pt x="1502" y="1140"/>
                    <a:pt x="1502" y="1140"/>
                    <a:pt x="1502" y="1140"/>
                  </a:cubicBezTo>
                  <a:cubicBezTo>
                    <a:pt x="1534" y="1140"/>
                    <a:pt x="1534" y="1140"/>
                    <a:pt x="1534" y="1140"/>
                  </a:cubicBezTo>
                  <a:cubicBezTo>
                    <a:pt x="1567" y="1139"/>
                    <a:pt x="1567" y="1139"/>
                    <a:pt x="1567" y="1139"/>
                  </a:cubicBezTo>
                  <a:cubicBezTo>
                    <a:pt x="1599" y="1139"/>
                    <a:pt x="1599" y="1139"/>
                    <a:pt x="1599" y="1139"/>
                  </a:cubicBezTo>
                  <a:cubicBezTo>
                    <a:pt x="1631" y="1138"/>
                    <a:pt x="1631" y="1138"/>
                    <a:pt x="1631" y="1138"/>
                  </a:cubicBezTo>
                  <a:cubicBezTo>
                    <a:pt x="1664" y="1138"/>
                    <a:pt x="1664" y="1138"/>
                    <a:pt x="1664" y="1138"/>
                  </a:cubicBezTo>
                  <a:cubicBezTo>
                    <a:pt x="1691" y="1137"/>
                    <a:pt x="1691" y="1137"/>
                    <a:pt x="1691" y="1137"/>
                  </a:cubicBezTo>
                  <a:cubicBezTo>
                    <a:pt x="1693" y="1137"/>
                    <a:pt x="1695" y="1137"/>
                    <a:pt x="1696" y="1137"/>
                  </a:cubicBezTo>
                  <a:cubicBezTo>
                    <a:pt x="1707" y="1137"/>
                    <a:pt x="1718" y="1137"/>
                    <a:pt x="1728" y="1137"/>
                  </a:cubicBezTo>
                  <a:cubicBezTo>
                    <a:pt x="1739" y="1137"/>
                    <a:pt x="1750" y="1137"/>
                    <a:pt x="1760" y="1138"/>
                  </a:cubicBezTo>
                  <a:cubicBezTo>
                    <a:pt x="1771" y="1138"/>
                    <a:pt x="1782" y="1138"/>
                    <a:pt x="1792" y="1139"/>
                  </a:cubicBezTo>
                  <a:cubicBezTo>
                    <a:pt x="1803" y="1139"/>
                    <a:pt x="1814" y="1140"/>
                    <a:pt x="1824" y="1140"/>
                  </a:cubicBezTo>
                  <a:cubicBezTo>
                    <a:pt x="1825" y="1140"/>
                    <a:pt x="1826" y="1140"/>
                    <a:pt x="1827" y="1140"/>
                  </a:cubicBezTo>
                  <a:cubicBezTo>
                    <a:pt x="1837" y="1141"/>
                    <a:pt x="1846" y="1142"/>
                    <a:pt x="1856" y="1142"/>
                  </a:cubicBezTo>
                  <a:cubicBezTo>
                    <a:pt x="1867" y="1143"/>
                    <a:pt x="1877" y="1144"/>
                    <a:pt x="1888" y="1145"/>
                  </a:cubicBezTo>
                  <a:cubicBezTo>
                    <a:pt x="1898" y="1146"/>
                    <a:pt x="1909" y="1146"/>
                    <a:pt x="1919" y="1147"/>
                  </a:cubicBezTo>
                  <a:cubicBezTo>
                    <a:pt x="1930" y="1148"/>
                    <a:pt x="1940" y="1150"/>
                    <a:pt x="1951" y="1151"/>
                  </a:cubicBezTo>
                  <a:cubicBezTo>
                    <a:pt x="1955" y="1151"/>
                    <a:pt x="1959" y="1152"/>
                    <a:pt x="1963" y="1152"/>
                  </a:cubicBezTo>
                  <a:cubicBezTo>
                    <a:pt x="1969" y="1153"/>
                    <a:pt x="1976" y="1154"/>
                    <a:pt x="1982" y="1154"/>
                  </a:cubicBezTo>
                  <a:cubicBezTo>
                    <a:pt x="1992" y="1156"/>
                    <a:pt x="2003" y="1157"/>
                    <a:pt x="2013" y="1159"/>
                  </a:cubicBezTo>
                  <a:cubicBezTo>
                    <a:pt x="2024" y="1160"/>
                    <a:pt x="2034" y="1162"/>
                    <a:pt x="2044" y="1163"/>
                  </a:cubicBezTo>
                  <a:cubicBezTo>
                    <a:pt x="2055" y="1165"/>
                    <a:pt x="2065" y="1166"/>
                    <a:pt x="2075" y="1168"/>
                  </a:cubicBezTo>
                  <a:cubicBezTo>
                    <a:pt x="2086" y="1170"/>
                    <a:pt x="2096" y="1172"/>
                    <a:pt x="2106" y="1173"/>
                  </a:cubicBezTo>
                  <a:cubicBezTo>
                    <a:pt x="2117" y="1175"/>
                    <a:pt x="2127" y="1177"/>
                    <a:pt x="2137" y="1179"/>
                  </a:cubicBezTo>
                  <a:cubicBezTo>
                    <a:pt x="2147" y="1181"/>
                    <a:pt x="2158" y="1183"/>
                    <a:pt x="2168" y="1186"/>
                  </a:cubicBezTo>
                  <a:cubicBezTo>
                    <a:pt x="2178" y="1188"/>
                    <a:pt x="2188" y="1190"/>
                    <a:pt x="2198" y="1192"/>
                  </a:cubicBezTo>
                  <a:cubicBezTo>
                    <a:pt x="2209" y="1195"/>
                    <a:pt x="2219" y="1197"/>
                    <a:pt x="2229" y="1199"/>
                  </a:cubicBezTo>
                  <a:cubicBezTo>
                    <a:pt x="2230" y="1200"/>
                    <a:pt x="2230" y="1200"/>
                    <a:pt x="2231" y="1200"/>
                  </a:cubicBezTo>
                  <a:cubicBezTo>
                    <a:pt x="2241" y="1202"/>
                    <a:pt x="2250" y="1205"/>
                    <a:pt x="2259" y="1207"/>
                  </a:cubicBezTo>
                  <a:cubicBezTo>
                    <a:pt x="2269" y="1210"/>
                    <a:pt x="2280" y="1212"/>
                    <a:pt x="2290" y="1215"/>
                  </a:cubicBezTo>
                  <a:cubicBezTo>
                    <a:pt x="2300" y="1218"/>
                    <a:pt x="2310" y="1221"/>
                    <a:pt x="2320" y="1224"/>
                  </a:cubicBezTo>
                  <a:cubicBezTo>
                    <a:pt x="2330" y="1227"/>
                    <a:pt x="2340" y="1230"/>
                    <a:pt x="2350" y="1233"/>
                  </a:cubicBezTo>
                  <a:cubicBezTo>
                    <a:pt x="2360" y="1236"/>
                    <a:pt x="2370" y="1239"/>
                    <a:pt x="2380" y="1242"/>
                  </a:cubicBezTo>
                  <a:cubicBezTo>
                    <a:pt x="2390" y="1245"/>
                    <a:pt x="2400" y="1249"/>
                    <a:pt x="2410" y="1252"/>
                  </a:cubicBezTo>
                  <a:cubicBezTo>
                    <a:pt x="2420" y="1255"/>
                    <a:pt x="2430" y="1259"/>
                    <a:pt x="2440" y="1262"/>
                  </a:cubicBezTo>
                  <a:cubicBezTo>
                    <a:pt x="2449" y="1266"/>
                    <a:pt x="2459" y="1269"/>
                    <a:pt x="2469" y="1273"/>
                  </a:cubicBezTo>
                  <a:cubicBezTo>
                    <a:pt x="2476" y="1276"/>
                    <a:pt x="2484" y="1279"/>
                    <a:pt x="2491" y="1281"/>
                  </a:cubicBezTo>
                  <a:cubicBezTo>
                    <a:pt x="2493" y="1282"/>
                    <a:pt x="2496" y="1283"/>
                    <a:pt x="2499" y="1285"/>
                  </a:cubicBezTo>
                  <a:cubicBezTo>
                    <a:pt x="2509" y="1288"/>
                    <a:pt x="2518" y="1292"/>
                    <a:pt x="2528" y="1296"/>
                  </a:cubicBezTo>
                  <a:cubicBezTo>
                    <a:pt x="2538" y="1300"/>
                    <a:pt x="2548" y="1305"/>
                    <a:pt x="2557" y="1309"/>
                  </a:cubicBezTo>
                  <a:cubicBezTo>
                    <a:pt x="2567" y="1313"/>
                    <a:pt x="2577" y="1317"/>
                    <a:pt x="2587" y="1322"/>
                  </a:cubicBezTo>
                  <a:cubicBezTo>
                    <a:pt x="2596" y="1326"/>
                    <a:pt x="2606" y="1331"/>
                    <a:pt x="2616" y="1335"/>
                  </a:cubicBezTo>
                  <a:cubicBezTo>
                    <a:pt x="2625" y="1340"/>
                    <a:pt x="2635" y="1344"/>
                    <a:pt x="2644" y="1349"/>
                  </a:cubicBezTo>
                  <a:cubicBezTo>
                    <a:pt x="2654" y="1354"/>
                    <a:pt x="2664" y="1359"/>
                    <a:pt x="2673" y="1364"/>
                  </a:cubicBezTo>
                  <a:cubicBezTo>
                    <a:pt x="2683" y="1369"/>
                    <a:pt x="2692" y="1374"/>
                    <a:pt x="2702" y="1379"/>
                  </a:cubicBezTo>
                  <a:cubicBezTo>
                    <a:pt x="2711" y="1384"/>
                    <a:pt x="2721" y="1389"/>
                    <a:pt x="2730" y="1395"/>
                  </a:cubicBezTo>
                  <a:cubicBezTo>
                    <a:pt x="2732" y="1396"/>
                    <a:pt x="2734" y="1397"/>
                    <a:pt x="2736" y="1398"/>
                  </a:cubicBezTo>
                  <a:cubicBezTo>
                    <a:pt x="2744" y="1402"/>
                    <a:pt x="2751" y="1407"/>
                    <a:pt x="2759" y="1411"/>
                  </a:cubicBezTo>
                  <a:cubicBezTo>
                    <a:pt x="2768" y="1417"/>
                    <a:pt x="2777" y="1423"/>
                    <a:pt x="2787" y="1428"/>
                  </a:cubicBezTo>
                  <a:cubicBezTo>
                    <a:pt x="2796" y="1434"/>
                    <a:pt x="2806" y="1440"/>
                    <a:pt x="2815" y="1446"/>
                  </a:cubicBezTo>
                  <a:cubicBezTo>
                    <a:pt x="2824" y="1452"/>
                    <a:pt x="2833" y="1458"/>
                    <a:pt x="2843" y="1465"/>
                  </a:cubicBezTo>
                  <a:cubicBezTo>
                    <a:pt x="2846" y="1466"/>
                    <a:pt x="2848" y="1468"/>
                    <a:pt x="2851" y="1470"/>
                  </a:cubicBezTo>
                  <a:cubicBezTo>
                    <a:pt x="2858" y="1475"/>
                    <a:pt x="2864" y="1479"/>
                    <a:pt x="2870" y="1484"/>
                  </a:cubicBezTo>
                  <a:cubicBezTo>
                    <a:pt x="2880" y="1490"/>
                    <a:pt x="2889" y="1497"/>
                    <a:pt x="2898" y="1504"/>
                  </a:cubicBezTo>
                  <a:cubicBezTo>
                    <a:pt x="2907" y="1510"/>
                    <a:pt x="2916" y="1517"/>
                    <a:pt x="2925" y="1524"/>
                  </a:cubicBezTo>
                  <a:cubicBezTo>
                    <a:pt x="2934" y="1532"/>
                    <a:pt x="2943" y="1539"/>
                    <a:pt x="2952" y="1546"/>
                  </a:cubicBezTo>
                  <a:cubicBezTo>
                    <a:pt x="2955" y="1548"/>
                    <a:pt x="2957" y="1550"/>
                    <a:pt x="2960" y="1552"/>
                  </a:cubicBezTo>
                  <a:cubicBezTo>
                    <a:pt x="2966" y="1558"/>
                    <a:pt x="2973" y="1563"/>
                    <a:pt x="2979" y="1569"/>
                  </a:cubicBezTo>
                  <a:cubicBezTo>
                    <a:pt x="2988" y="1576"/>
                    <a:pt x="2997" y="1584"/>
                    <a:pt x="3006" y="1592"/>
                  </a:cubicBezTo>
                  <a:cubicBezTo>
                    <a:pt x="3015" y="1600"/>
                    <a:pt x="3023" y="1608"/>
                    <a:pt x="3032" y="1616"/>
                  </a:cubicBezTo>
                  <a:cubicBezTo>
                    <a:pt x="3041" y="1625"/>
                    <a:pt x="3049" y="1633"/>
                    <a:pt x="3057" y="1641"/>
                  </a:cubicBezTo>
                  <a:cubicBezTo>
                    <a:pt x="3065" y="1649"/>
                    <a:pt x="3073" y="1657"/>
                    <a:pt x="3080" y="1665"/>
                  </a:cubicBezTo>
                  <a:cubicBezTo>
                    <a:pt x="3089" y="1674"/>
                    <a:pt x="3097" y="1683"/>
                    <a:pt x="3106" y="1693"/>
                  </a:cubicBezTo>
                  <a:cubicBezTo>
                    <a:pt x="3114" y="1702"/>
                    <a:pt x="3123" y="1712"/>
                    <a:pt x="3131" y="1722"/>
                  </a:cubicBezTo>
                  <a:cubicBezTo>
                    <a:pt x="3136" y="1728"/>
                    <a:pt x="3141" y="1734"/>
                    <a:pt x="3146" y="1741"/>
                  </a:cubicBezTo>
                  <a:cubicBezTo>
                    <a:pt x="3150" y="1745"/>
                    <a:pt x="3153" y="1749"/>
                    <a:pt x="3156" y="1753"/>
                  </a:cubicBezTo>
                  <a:cubicBezTo>
                    <a:pt x="3160" y="1758"/>
                    <a:pt x="3164" y="1763"/>
                    <a:pt x="3167" y="1767"/>
                  </a:cubicBezTo>
                  <a:cubicBezTo>
                    <a:pt x="3172" y="1773"/>
                    <a:pt x="3176" y="1779"/>
                    <a:pt x="3181" y="1786"/>
                  </a:cubicBezTo>
                  <a:cubicBezTo>
                    <a:pt x="3183" y="1789"/>
                    <a:pt x="3185" y="1792"/>
                    <a:pt x="3187" y="1795"/>
                  </a:cubicBezTo>
                  <a:cubicBezTo>
                    <a:pt x="3193" y="1803"/>
                    <a:pt x="3199" y="1812"/>
                    <a:pt x="3205" y="1820"/>
                  </a:cubicBezTo>
                  <a:cubicBezTo>
                    <a:pt x="3205" y="1821"/>
                    <a:pt x="3206" y="1822"/>
                    <a:pt x="3206" y="1823"/>
                  </a:cubicBezTo>
                  <a:cubicBezTo>
                    <a:pt x="3213" y="1832"/>
                    <a:pt x="3219" y="1842"/>
                    <a:pt x="3225" y="1851"/>
                  </a:cubicBezTo>
                  <a:cubicBezTo>
                    <a:pt x="3226" y="1853"/>
                    <a:pt x="3227" y="1855"/>
                    <a:pt x="3228" y="1857"/>
                  </a:cubicBezTo>
                  <a:cubicBezTo>
                    <a:pt x="3236" y="1869"/>
                    <a:pt x="3244" y="1882"/>
                    <a:pt x="3251" y="1895"/>
                  </a:cubicBezTo>
                  <a:cubicBezTo>
                    <a:pt x="3259" y="1909"/>
                    <a:pt x="3266" y="1923"/>
                    <a:pt x="3273" y="1937"/>
                  </a:cubicBezTo>
                  <a:cubicBezTo>
                    <a:pt x="3279" y="1948"/>
                    <a:pt x="3284" y="1959"/>
                    <a:pt x="3289" y="1970"/>
                  </a:cubicBezTo>
                  <a:cubicBezTo>
                    <a:pt x="3291" y="1974"/>
                    <a:pt x="3293" y="1979"/>
                    <a:pt x="3295" y="1983"/>
                  </a:cubicBezTo>
                  <a:cubicBezTo>
                    <a:pt x="3302" y="1999"/>
                    <a:pt x="3309" y="2015"/>
                    <a:pt x="3316" y="2032"/>
                  </a:cubicBezTo>
                  <a:cubicBezTo>
                    <a:pt x="3322" y="2050"/>
                    <a:pt x="3329" y="2069"/>
                    <a:pt x="3335" y="2087"/>
                  </a:cubicBezTo>
                  <a:cubicBezTo>
                    <a:pt x="3336" y="2090"/>
                    <a:pt x="3337" y="2093"/>
                    <a:pt x="3338" y="2097"/>
                  </a:cubicBezTo>
                  <a:cubicBezTo>
                    <a:pt x="3343" y="2113"/>
                    <a:pt x="3347" y="2130"/>
                    <a:pt x="3352" y="2146"/>
                  </a:cubicBezTo>
                  <a:cubicBezTo>
                    <a:pt x="3373" y="2146"/>
                    <a:pt x="3373" y="2146"/>
                    <a:pt x="3373" y="2146"/>
                  </a:cubicBezTo>
                  <a:cubicBezTo>
                    <a:pt x="3371" y="2136"/>
                    <a:pt x="3368" y="2126"/>
                    <a:pt x="3365" y="21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7"/>
            <p:cNvSpPr>
              <a:spLocks/>
            </p:cNvSpPr>
            <p:nvPr/>
          </p:nvSpPr>
          <p:spPr bwMode="auto">
            <a:xfrm>
              <a:off x="0" y="1825625"/>
              <a:ext cx="5667375" cy="5073650"/>
            </a:xfrm>
            <a:custGeom>
              <a:avLst/>
              <a:gdLst>
                <a:gd name="T0" fmla="*/ 2234 w 2234"/>
                <a:gd name="T1" fmla="*/ 1809 h 1999"/>
                <a:gd name="T2" fmla="*/ 2223 w 2234"/>
                <a:gd name="T3" fmla="*/ 1712 h 1999"/>
                <a:gd name="T4" fmla="*/ 2172 w 2234"/>
                <a:gd name="T5" fmla="*/ 1596 h 1999"/>
                <a:gd name="T6" fmla="*/ 2110 w 2234"/>
                <a:gd name="T7" fmla="*/ 1522 h 1999"/>
                <a:gd name="T8" fmla="*/ 2042 w 2234"/>
                <a:gd name="T9" fmla="*/ 1465 h 1999"/>
                <a:gd name="T10" fmla="*/ 1962 w 2234"/>
                <a:gd name="T11" fmla="*/ 1413 h 1999"/>
                <a:gd name="T12" fmla="*/ 1897 w 2234"/>
                <a:gd name="T13" fmla="*/ 1382 h 1999"/>
                <a:gd name="T14" fmla="*/ 1698 w 2234"/>
                <a:gd name="T15" fmla="*/ 1328 h 1999"/>
                <a:gd name="T16" fmla="*/ 1491 w 2234"/>
                <a:gd name="T17" fmla="*/ 1304 h 1999"/>
                <a:gd name="T18" fmla="*/ 1282 w 2234"/>
                <a:gd name="T19" fmla="*/ 1291 h 1999"/>
                <a:gd name="T20" fmla="*/ 1049 w 2234"/>
                <a:gd name="T21" fmla="*/ 1279 h 1999"/>
                <a:gd name="T22" fmla="*/ 842 w 2234"/>
                <a:gd name="T23" fmla="*/ 1260 h 1999"/>
                <a:gd name="T24" fmla="*/ 640 w 2234"/>
                <a:gd name="T25" fmla="*/ 1230 h 1999"/>
                <a:gd name="T26" fmla="*/ 453 w 2234"/>
                <a:gd name="T27" fmla="*/ 1187 h 1999"/>
                <a:gd name="T28" fmla="*/ 272 w 2234"/>
                <a:gd name="T29" fmla="*/ 1119 h 1999"/>
                <a:gd name="T30" fmla="*/ 130 w 2234"/>
                <a:gd name="T31" fmla="*/ 1012 h 1999"/>
                <a:gd name="T32" fmla="*/ 93 w 2234"/>
                <a:gd name="T33" fmla="*/ 950 h 1999"/>
                <a:gd name="T34" fmla="*/ 107 w 2234"/>
                <a:gd name="T35" fmla="*/ 760 h 1999"/>
                <a:gd name="T36" fmla="*/ 159 w 2234"/>
                <a:gd name="T37" fmla="*/ 689 h 1999"/>
                <a:gd name="T38" fmla="*/ 299 w 2234"/>
                <a:gd name="T39" fmla="*/ 582 h 1999"/>
                <a:gd name="T40" fmla="*/ 511 w 2234"/>
                <a:gd name="T41" fmla="*/ 494 h 1999"/>
                <a:gd name="T42" fmla="*/ 711 w 2234"/>
                <a:gd name="T43" fmla="*/ 441 h 1999"/>
                <a:gd name="T44" fmla="*/ 940 w 2234"/>
                <a:gd name="T45" fmla="*/ 369 h 1999"/>
                <a:gd name="T46" fmla="*/ 1051 w 2234"/>
                <a:gd name="T47" fmla="*/ 208 h 1999"/>
                <a:gd name="T48" fmla="*/ 992 w 2234"/>
                <a:gd name="T49" fmla="*/ 125 h 1999"/>
                <a:gd name="T50" fmla="*/ 843 w 2234"/>
                <a:gd name="T51" fmla="*/ 58 h 1999"/>
                <a:gd name="T52" fmla="*/ 637 w 2234"/>
                <a:gd name="T53" fmla="*/ 32 h 1999"/>
                <a:gd name="T54" fmla="*/ 443 w 2234"/>
                <a:gd name="T55" fmla="*/ 19 h 1999"/>
                <a:gd name="T56" fmla="*/ 218 w 2234"/>
                <a:gd name="T57" fmla="*/ 9 h 1999"/>
                <a:gd name="T58" fmla="*/ 8 w 2234"/>
                <a:gd name="T59" fmla="*/ 0 h 1999"/>
                <a:gd name="T60" fmla="*/ 153 w 2234"/>
                <a:gd name="T61" fmla="*/ 15 h 1999"/>
                <a:gd name="T62" fmla="*/ 386 w 2234"/>
                <a:gd name="T63" fmla="*/ 26 h 1999"/>
                <a:gd name="T64" fmla="*/ 595 w 2234"/>
                <a:gd name="T65" fmla="*/ 38 h 1999"/>
                <a:gd name="T66" fmla="*/ 801 w 2234"/>
                <a:gd name="T67" fmla="*/ 59 h 1999"/>
                <a:gd name="T68" fmla="*/ 954 w 2234"/>
                <a:gd name="T69" fmla="*/ 109 h 1999"/>
                <a:gd name="T70" fmla="*/ 1036 w 2234"/>
                <a:gd name="T71" fmla="*/ 195 h 1999"/>
                <a:gd name="T72" fmla="*/ 965 w 2234"/>
                <a:gd name="T73" fmla="*/ 340 h 1999"/>
                <a:gd name="T74" fmla="*/ 733 w 2234"/>
                <a:gd name="T75" fmla="*/ 423 h 1999"/>
                <a:gd name="T76" fmla="*/ 516 w 2234"/>
                <a:gd name="T77" fmla="*/ 478 h 1999"/>
                <a:gd name="T78" fmla="*/ 299 w 2234"/>
                <a:gd name="T79" fmla="*/ 565 h 1999"/>
                <a:gd name="T80" fmla="*/ 171 w 2234"/>
                <a:gd name="T81" fmla="*/ 655 h 1999"/>
                <a:gd name="T82" fmla="*/ 101 w 2234"/>
                <a:gd name="T83" fmla="*/ 741 h 1999"/>
                <a:gd name="T84" fmla="*/ 72 w 2234"/>
                <a:gd name="T85" fmla="*/ 927 h 1999"/>
                <a:gd name="T86" fmla="*/ 103 w 2234"/>
                <a:gd name="T87" fmla="*/ 995 h 1999"/>
                <a:gd name="T88" fmla="*/ 225 w 2234"/>
                <a:gd name="T89" fmla="*/ 1107 h 1999"/>
                <a:gd name="T90" fmla="*/ 395 w 2234"/>
                <a:gd name="T91" fmla="*/ 1184 h 1999"/>
                <a:gd name="T92" fmla="*/ 594 w 2234"/>
                <a:gd name="T93" fmla="*/ 1236 h 1999"/>
                <a:gd name="T94" fmla="*/ 798 w 2234"/>
                <a:gd name="T95" fmla="*/ 1270 h 1999"/>
                <a:gd name="T96" fmla="*/ 1004 w 2234"/>
                <a:gd name="T97" fmla="*/ 1292 h 1999"/>
                <a:gd name="T98" fmla="*/ 1213 w 2234"/>
                <a:gd name="T99" fmla="*/ 1305 h 1999"/>
                <a:gd name="T100" fmla="*/ 1422 w 2234"/>
                <a:gd name="T101" fmla="*/ 1316 h 1999"/>
                <a:gd name="T102" fmla="*/ 1629 w 2234"/>
                <a:gd name="T103" fmla="*/ 1336 h 1999"/>
                <a:gd name="T104" fmla="*/ 1809 w 2234"/>
                <a:gd name="T105" fmla="*/ 1370 h 1999"/>
                <a:gd name="T106" fmla="*/ 1950 w 2234"/>
                <a:gd name="T107" fmla="*/ 1425 h 1999"/>
                <a:gd name="T108" fmla="*/ 2001 w 2234"/>
                <a:gd name="T109" fmla="*/ 1456 h 1999"/>
                <a:gd name="T110" fmla="*/ 2081 w 2234"/>
                <a:gd name="T111" fmla="*/ 1516 h 1999"/>
                <a:gd name="T112" fmla="*/ 2152 w 2234"/>
                <a:gd name="T113" fmla="*/ 1598 h 1999"/>
                <a:gd name="T114" fmla="*/ 2200 w 2234"/>
                <a:gd name="T115" fmla="*/ 1699 h 1999"/>
                <a:gd name="T116" fmla="*/ 2214 w 2234"/>
                <a:gd name="T117" fmla="*/ 1805 h 1999"/>
                <a:gd name="T118" fmla="*/ 2184 w 2234"/>
                <a:gd name="T119" fmla="*/ 1971 h 1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4" h="1999">
                  <a:moveTo>
                    <a:pt x="2204" y="1980"/>
                  </a:moveTo>
                  <a:cubicBezTo>
                    <a:pt x="2206" y="1971"/>
                    <a:pt x="2206" y="1971"/>
                    <a:pt x="2206" y="1971"/>
                  </a:cubicBezTo>
                  <a:cubicBezTo>
                    <a:pt x="2208" y="1965"/>
                    <a:pt x="2210" y="1959"/>
                    <a:pt x="2212" y="1953"/>
                  </a:cubicBezTo>
                  <a:cubicBezTo>
                    <a:pt x="2214" y="1947"/>
                    <a:pt x="2215" y="1940"/>
                    <a:pt x="2217" y="1934"/>
                  </a:cubicBezTo>
                  <a:cubicBezTo>
                    <a:pt x="2218" y="1928"/>
                    <a:pt x="2220" y="1922"/>
                    <a:pt x="2221" y="1915"/>
                  </a:cubicBezTo>
                  <a:cubicBezTo>
                    <a:pt x="2223" y="1909"/>
                    <a:pt x="2224" y="1903"/>
                    <a:pt x="2225" y="1897"/>
                  </a:cubicBezTo>
                  <a:cubicBezTo>
                    <a:pt x="2227" y="1890"/>
                    <a:pt x="2228" y="1884"/>
                    <a:pt x="2229" y="1877"/>
                  </a:cubicBezTo>
                  <a:cubicBezTo>
                    <a:pt x="2231" y="1864"/>
                    <a:pt x="2232" y="1851"/>
                    <a:pt x="2233" y="1838"/>
                  </a:cubicBezTo>
                  <a:cubicBezTo>
                    <a:pt x="2234" y="1832"/>
                    <a:pt x="2234" y="1825"/>
                    <a:pt x="2234" y="1819"/>
                  </a:cubicBezTo>
                  <a:cubicBezTo>
                    <a:pt x="2234" y="1809"/>
                    <a:pt x="2234" y="1809"/>
                    <a:pt x="2234" y="1809"/>
                  </a:cubicBezTo>
                  <a:cubicBezTo>
                    <a:pt x="2234" y="1799"/>
                    <a:pt x="2234" y="1799"/>
                    <a:pt x="2234" y="1799"/>
                  </a:cubicBezTo>
                  <a:cubicBezTo>
                    <a:pt x="2234" y="1792"/>
                    <a:pt x="2234" y="1785"/>
                    <a:pt x="2233" y="1779"/>
                  </a:cubicBezTo>
                  <a:cubicBezTo>
                    <a:pt x="2233" y="1776"/>
                    <a:pt x="2233" y="1773"/>
                    <a:pt x="2232" y="1770"/>
                  </a:cubicBezTo>
                  <a:cubicBezTo>
                    <a:pt x="2232" y="1766"/>
                    <a:pt x="2232" y="1762"/>
                    <a:pt x="2231" y="1759"/>
                  </a:cubicBezTo>
                  <a:cubicBezTo>
                    <a:pt x="2231" y="1754"/>
                    <a:pt x="2231" y="1754"/>
                    <a:pt x="2231" y="1754"/>
                  </a:cubicBezTo>
                  <a:cubicBezTo>
                    <a:pt x="2230" y="1749"/>
                    <a:pt x="2230" y="1749"/>
                    <a:pt x="2230" y="1749"/>
                  </a:cubicBezTo>
                  <a:cubicBezTo>
                    <a:pt x="2228" y="1739"/>
                    <a:pt x="2228" y="1739"/>
                    <a:pt x="2228" y="1739"/>
                  </a:cubicBezTo>
                  <a:cubicBezTo>
                    <a:pt x="2227" y="1729"/>
                    <a:pt x="2227" y="1729"/>
                    <a:pt x="2227" y="1729"/>
                  </a:cubicBezTo>
                  <a:cubicBezTo>
                    <a:pt x="2226" y="1725"/>
                    <a:pt x="2225" y="1722"/>
                    <a:pt x="2224" y="1719"/>
                  </a:cubicBezTo>
                  <a:cubicBezTo>
                    <a:pt x="2224" y="1716"/>
                    <a:pt x="2223" y="1714"/>
                    <a:pt x="2223" y="1712"/>
                  </a:cubicBezTo>
                  <a:cubicBezTo>
                    <a:pt x="2222" y="1708"/>
                    <a:pt x="2221" y="1703"/>
                    <a:pt x="2219" y="1699"/>
                  </a:cubicBezTo>
                  <a:cubicBezTo>
                    <a:pt x="2217" y="1693"/>
                    <a:pt x="2215" y="1686"/>
                    <a:pt x="2213" y="1680"/>
                  </a:cubicBezTo>
                  <a:cubicBezTo>
                    <a:pt x="2212" y="1676"/>
                    <a:pt x="2211" y="1673"/>
                    <a:pt x="2209" y="1669"/>
                  </a:cubicBezTo>
                  <a:cubicBezTo>
                    <a:pt x="2208" y="1666"/>
                    <a:pt x="2207" y="1663"/>
                    <a:pt x="2206" y="1660"/>
                  </a:cubicBezTo>
                  <a:cubicBezTo>
                    <a:pt x="2203" y="1654"/>
                    <a:pt x="2201" y="1648"/>
                    <a:pt x="2197" y="1642"/>
                  </a:cubicBezTo>
                  <a:cubicBezTo>
                    <a:pt x="2196" y="1639"/>
                    <a:pt x="2195" y="1637"/>
                    <a:pt x="2194" y="1635"/>
                  </a:cubicBezTo>
                  <a:cubicBezTo>
                    <a:pt x="2192" y="1631"/>
                    <a:pt x="2190" y="1627"/>
                    <a:pt x="2188" y="1623"/>
                  </a:cubicBezTo>
                  <a:cubicBezTo>
                    <a:pt x="2184" y="1617"/>
                    <a:pt x="2181" y="1611"/>
                    <a:pt x="2177" y="1605"/>
                  </a:cubicBezTo>
                  <a:cubicBezTo>
                    <a:pt x="2177" y="1605"/>
                    <a:pt x="2177" y="1605"/>
                    <a:pt x="2177" y="1605"/>
                  </a:cubicBezTo>
                  <a:cubicBezTo>
                    <a:pt x="2175" y="1602"/>
                    <a:pt x="2174" y="1599"/>
                    <a:pt x="2172" y="1596"/>
                  </a:cubicBezTo>
                  <a:cubicBezTo>
                    <a:pt x="2166" y="1588"/>
                    <a:pt x="2166" y="1588"/>
                    <a:pt x="2166" y="1588"/>
                  </a:cubicBezTo>
                  <a:cubicBezTo>
                    <a:pt x="2164" y="1585"/>
                    <a:pt x="2162" y="1582"/>
                    <a:pt x="2160" y="1579"/>
                  </a:cubicBezTo>
                  <a:cubicBezTo>
                    <a:pt x="2158" y="1577"/>
                    <a:pt x="2156" y="1574"/>
                    <a:pt x="2154" y="1571"/>
                  </a:cubicBezTo>
                  <a:cubicBezTo>
                    <a:pt x="2150" y="1566"/>
                    <a:pt x="2146" y="1561"/>
                    <a:pt x="2142" y="1557"/>
                  </a:cubicBezTo>
                  <a:cubicBezTo>
                    <a:pt x="2141" y="1556"/>
                    <a:pt x="2141" y="1555"/>
                    <a:pt x="2140" y="1555"/>
                  </a:cubicBezTo>
                  <a:cubicBezTo>
                    <a:pt x="2138" y="1552"/>
                    <a:pt x="2136" y="1549"/>
                    <a:pt x="2134" y="1547"/>
                  </a:cubicBezTo>
                  <a:cubicBezTo>
                    <a:pt x="2126" y="1539"/>
                    <a:pt x="2126" y="1539"/>
                    <a:pt x="2126" y="1539"/>
                  </a:cubicBezTo>
                  <a:cubicBezTo>
                    <a:pt x="2125" y="1538"/>
                    <a:pt x="2124" y="1537"/>
                    <a:pt x="2123" y="1536"/>
                  </a:cubicBezTo>
                  <a:cubicBezTo>
                    <a:pt x="2119" y="1532"/>
                    <a:pt x="2116" y="1528"/>
                    <a:pt x="2112" y="1524"/>
                  </a:cubicBezTo>
                  <a:cubicBezTo>
                    <a:pt x="2111" y="1523"/>
                    <a:pt x="2111" y="1523"/>
                    <a:pt x="2110" y="1522"/>
                  </a:cubicBezTo>
                  <a:cubicBezTo>
                    <a:pt x="2109" y="1522"/>
                    <a:pt x="2109" y="1521"/>
                    <a:pt x="2108" y="1520"/>
                  </a:cubicBezTo>
                  <a:cubicBezTo>
                    <a:pt x="2106" y="1518"/>
                    <a:pt x="2104" y="1516"/>
                    <a:pt x="2101" y="1514"/>
                  </a:cubicBezTo>
                  <a:cubicBezTo>
                    <a:pt x="2098" y="1511"/>
                    <a:pt x="2095" y="1508"/>
                    <a:pt x="2092" y="1506"/>
                  </a:cubicBezTo>
                  <a:cubicBezTo>
                    <a:pt x="2085" y="1498"/>
                    <a:pt x="2085" y="1498"/>
                    <a:pt x="2085" y="1498"/>
                  </a:cubicBezTo>
                  <a:cubicBezTo>
                    <a:pt x="2084" y="1498"/>
                    <a:pt x="2083" y="1497"/>
                    <a:pt x="2082" y="1496"/>
                  </a:cubicBezTo>
                  <a:cubicBezTo>
                    <a:pt x="2080" y="1495"/>
                    <a:pt x="2078" y="1493"/>
                    <a:pt x="2077" y="1492"/>
                  </a:cubicBezTo>
                  <a:cubicBezTo>
                    <a:pt x="2072" y="1488"/>
                    <a:pt x="2067" y="1484"/>
                    <a:pt x="2062" y="1480"/>
                  </a:cubicBezTo>
                  <a:cubicBezTo>
                    <a:pt x="2062" y="1479"/>
                    <a:pt x="2061" y="1479"/>
                    <a:pt x="2060" y="1478"/>
                  </a:cubicBezTo>
                  <a:cubicBezTo>
                    <a:pt x="2055" y="1473"/>
                    <a:pt x="2049" y="1470"/>
                    <a:pt x="2043" y="1465"/>
                  </a:cubicBezTo>
                  <a:cubicBezTo>
                    <a:pt x="2043" y="1465"/>
                    <a:pt x="2043" y="1465"/>
                    <a:pt x="2042" y="1465"/>
                  </a:cubicBezTo>
                  <a:cubicBezTo>
                    <a:pt x="2037" y="1461"/>
                    <a:pt x="2032" y="1457"/>
                    <a:pt x="2026" y="1453"/>
                  </a:cubicBezTo>
                  <a:cubicBezTo>
                    <a:pt x="2025" y="1452"/>
                    <a:pt x="2023" y="1451"/>
                    <a:pt x="2022" y="1450"/>
                  </a:cubicBezTo>
                  <a:cubicBezTo>
                    <a:pt x="2018" y="1447"/>
                    <a:pt x="2013" y="1444"/>
                    <a:pt x="2008" y="1441"/>
                  </a:cubicBezTo>
                  <a:cubicBezTo>
                    <a:pt x="2002" y="1437"/>
                    <a:pt x="2002" y="1437"/>
                    <a:pt x="2002" y="1437"/>
                  </a:cubicBezTo>
                  <a:cubicBezTo>
                    <a:pt x="1999" y="1435"/>
                    <a:pt x="1999" y="1435"/>
                    <a:pt x="1999" y="1435"/>
                  </a:cubicBezTo>
                  <a:cubicBezTo>
                    <a:pt x="1995" y="1432"/>
                    <a:pt x="1995" y="1432"/>
                    <a:pt x="1995" y="1432"/>
                  </a:cubicBezTo>
                  <a:cubicBezTo>
                    <a:pt x="1990" y="1429"/>
                    <a:pt x="1990" y="1429"/>
                    <a:pt x="1990" y="1429"/>
                  </a:cubicBezTo>
                  <a:cubicBezTo>
                    <a:pt x="1987" y="1428"/>
                    <a:pt x="1984" y="1426"/>
                    <a:pt x="1981" y="1424"/>
                  </a:cubicBezTo>
                  <a:cubicBezTo>
                    <a:pt x="1978" y="1422"/>
                    <a:pt x="1975" y="1420"/>
                    <a:pt x="1972" y="1419"/>
                  </a:cubicBezTo>
                  <a:cubicBezTo>
                    <a:pt x="1962" y="1413"/>
                    <a:pt x="1962" y="1413"/>
                    <a:pt x="1962" y="1413"/>
                  </a:cubicBezTo>
                  <a:cubicBezTo>
                    <a:pt x="1961" y="1412"/>
                    <a:pt x="1961" y="1412"/>
                    <a:pt x="1961" y="1412"/>
                  </a:cubicBezTo>
                  <a:cubicBezTo>
                    <a:pt x="1960" y="1412"/>
                    <a:pt x="1960" y="1412"/>
                    <a:pt x="1960" y="1412"/>
                  </a:cubicBezTo>
                  <a:cubicBezTo>
                    <a:pt x="1958" y="1410"/>
                    <a:pt x="1958" y="1410"/>
                    <a:pt x="1958" y="1410"/>
                  </a:cubicBezTo>
                  <a:cubicBezTo>
                    <a:pt x="1953" y="1408"/>
                    <a:pt x="1953" y="1408"/>
                    <a:pt x="1953" y="1408"/>
                  </a:cubicBezTo>
                  <a:cubicBezTo>
                    <a:pt x="1943" y="1403"/>
                    <a:pt x="1943" y="1403"/>
                    <a:pt x="1943" y="1403"/>
                  </a:cubicBezTo>
                  <a:cubicBezTo>
                    <a:pt x="1940" y="1401"/>
                    <a:pt x="1940" y="1401"/>
                    <a:pt x="1940" y="1401"/>
                  </a:cubicBezTo>
                  <a:cubicBezTo>
                    <a:pt x="1934" y="1398"/>
                    <a:pt x="1934" y="1398"/>
                    <a:pt x="1934" y="1398"/>
                  </a:cubicBezTo>
                  <a:cubicBezTo>
                    <a:pt x="1929" y="1395"/>
                    <a:pt x="1923" y="1393"/>
                    <a:pt x="1918" y="1391"/>
                  </a:cubicBezTo>
                  <a:cubicBezTo>
                    <a:pt x="1917" y="1390"/>
                    <a:pt x="1915" y="1389"/>
                    <a:pt x="1914" y="1389"/>
                  </a:cubicBezTo>
                  <a:cubicBezTo>
                    <a:pt x="1908" y="1386"/>
                    <a:pt x="1903" y="1384"/>
                    <a:pt x="1897" y="1382"/>
                  </a:cubicBezTo>
                  <a:cubicBezTo>
                    <a:pt x="1890" y="1379"/>
                    <a:pt x="1883" y="1376"/>
                    <a:pt x="1875" y="1373"/>
                  </a:cubicBezTo>
                  <a:cubicBezTo>
                    <a:pt x="1868" y="1371"/>
                    <a:pt x="1861" y="1368"/>
                    <a:pt x="1854" y="1366"/>
                  </a:cubicBezTo>
                  <a:cubicBezTo>
                    <a:pt x="1846" y="1363"/>
                    <a:pt x="1839" y="1361"/>
                    <a:pt x="1832" y="1358"/>
                  </a:cubicBezTo>
                  <a:cubicBezTo>
                    <a:pt x="1824" y="1356"/>
                    <a:pt x="1817" y="1354"/>
                    <a:pt x="1810" y="1352"/>
                  </a:cubicBezTo>
                  <a:cubicBezTo>
                    <a:pt x="1802" y="1350"/>
                    <a:pt x="1795" y="1348"/>
                    <a:pt x="1787" y="1346"/>
                  </a:cubicBezTo>
                  <a:cubicBezTo>
                    <a:pt x="1780" y="1345"/>
                    <a:pt x="1773" y="1343"/>
                    <a:pt x="1765" y="1341"/>
                  </a:cubicBezTo>
                  <a:cubicBezTo>
                    <a:pt x="1759" y="1340"/>
                    <a:pt x="1753" y="1338"/>
                    <a:pt x="1746" y="1337"/>
                  </a:cubicBezTo>
                  <a:cubicBezTo>
                    <a:pt x="1745" y="1337"/>
                    <a:pt x="1744" y="1336"/>
                    <a:pt x="1743" y="1336"/>
                  </a:cubicBezTo>
                  <a:cubicBezTo>
                    <a:pt x="1735" y="1335"/>
                    <a:pt x="1728" y="1333"/>
                    <a:pt x="1720" y="1332"/>
                  </a:cubicBezTo>
                  <a:cubicBezTo>
                    <a:pt x="1713" y="1330"/>
                    <a:pt x="1705" y="1329"/>
                    <a:pt x="1698" y="1328"/>
                  </a:cubicBezTo>
                  <a:cubicBezTo>
                    <a:pt x="1690" y="1327"/>
                    <a:pt x="1682" y="1325"/>
                    <a:pt x="1675" y="1324"/>
                  </a:cubicBezTo>
                  <a:cubicBezTo>
                    <a:pt x="1667" y="1323"/>
                    <a:pt x="1660" y="1322"/>
                    <a:pt x="1652" y="1321"/>
                  </a:cubicBezTo>
                  <a:cubicBezTo>
                    <a:pt x="1645" y="1320"/>
                    <a:pt x="1637" y="1319"/>
                    <a:pt x="1629" y="1318"/>
                  </a:cubicBezTo>
                  <a:cubicBezTo>
                    <a:pt x="1622" y="1317"/>
                    <a:pt x="1614" y="1316"/>
                    <a:pt x="1606" y="1315"/>
                  </a:cubicBezTo>
                  <a:cubicBezTo>
                    <a:pt x="1599" y="1314"/>
                    <a:pt x="1591" y="1313"/>
                    <a:pt x="1583" y="1312"/>
                  </a:cubicBezTo>
                  <a:cubicBezTo>
                    <a:pt x="1579" y="1312"/>
                    <a:pt x="1574" y="1311"/>
                    <a:pt x="1569" y="1311"/>
                  </a:cubicBezTo>
                  <a:cubicBezTo>
                    <a:pt x="1566" y="1311"/>
                    <a:pt x="1563" y="1310"/>
                    <a:pt x="1560" y="1310"/>
                  </a:cubicBezTo>
                  <a:cubicBezTo>
                    <a:pt x="1553" y="1309"/>
                    <a:pt x="1545" y="1309"/>
                    <a:pt x="1537" y="1308"/>
                  </a:cubicBezTo>
                  <a:cubicBezTo>
                    <a:pt x="1530" y="1307"/>
                    <a:pt x="1522" y="1307"/>
                    <a:pt x="1514" y="1306"/>
                  </a:cubicBezTo>
                  <a:cubicBezTo>
                    <a:pt x="1507" y="1305"/>
                    <a:pt x="1499" y="1305"/>
                    <a:pt x="1491" y="1304"/>
                  </a:cubicBezTo>
                  <a:cubicBezTo>
                    <a:pt x="1483" y="1303"/>
                    <a:pt x="1476" y="1303"/>
                    <a:pt x="1468" y="1302"/>
                  </a:cubicBezTo>
                  <a:cubicBezTo>
                    <a:pt x="1460" y="1302"/>
                    <a:pt x="1453" y="1301"/>
                    <a:pt x="1445" y="1300"/>
                  </a:cubicBezTo>
                  <a:cubicBezTo>
                    <a:pt x="1437" y="1300"/>
                    <a:pt x="1429" y="1299"/>
                    <a:pt x="1422" y="1299"/>
                  </a:cubicBezTo>
                  <a:cubicBezTo>
                    <a:pt x="1414" y="1298"/>
                    <a:pt x="1406" y="1298"/>
                    <a:pt x="1398" y="1297"/>
                  </a:cubicBezTo>
                  <a:cubicBezTo>
                    <a:pt x="1395" y="1297"/>
                    <a:pt x="1392" y="1297"/>
                    <a:pt x="1388" y="1297"/>
                  </a:cubicBezTo>
                  <a:cubicBezTo>
                    <a:pt x="1384" y="1297"/>
                    <a:pt x="1379" y="1296"/>
                    <a:pt x="1375" y="1296"/>
                  </a:cubicBezTo>
                  <a:cubicBezTo>
                    <a:pt x="1367" y="1296"/>
                    <a:pt x="1360" y="1295"/>
                    <a:pt x="1352" y="1295"/>
                  </a:cubicBezTo>
                  <a:cubicBezTo>
                    <a:pt x="1344" y="1294"/>
                    <a:pt x="1336" y="1294"/>
                    <a:pt x="1329" y="1293"/>
                  </a:cubicBezTo>
                  <a:cubicBezTo>
                    <a:pt x="1321" y="1293"/>
                    <a:pt x="1313" y="1293"/>
                    <a:pt x="1305" y="1292"/>
                  </a:cubicBezTo>
                  <a:cubicBezTo>
                    <a:pt x="1298" y="1292"/>
                    <a:pt x="1290" y="1291"/>
                    <a:pt x="1282" y="1291"/>
                  </a:cubicBezTo>
                  <a:cubicBezTo>
                    <a:pt x="1274" y="1291"/>
                    <a:pt x="1267" y="1290"/>
                    <a:pt x="1259" y="1290"/>
                  </a:cubicBezTo>
                  <a:cubicBezTo>
                    <a:pt x="1251" y="1289"/>
                    <a:pt x="1243" y="1289"/>
                    <a:pt x="1235" y="1289"/>
                  </a:cubicBezTo>
                  <a:cubicBezTo>
                    <a:pt x="1228" y="1288"/>
                    <a:pt x="1220" y="1288"/>
                    <a:pt x="1212" y="1288"/>
                  </a:cubicBezTo>
                  <a:cubicBezTo>
                    <a:pt x="1204" y="1287"/>
                    <a:pt x="1197" y="1287"/>
                    <a:pt x="1189" y="1286"/>
                  </a:cubicBezTo>
                  <a:cubicBezTo>
                    <a:pt x="1181" y="1286"/>
                    <a:pt x="1173" y="1286"/>
                    <a:pt x="1166" y="1285"/>
                  </a:cubicBezTo>
                  <a:cubicBezTo>
                    <a:pt x="1158" y="1285"/>
                    <a:pt x="1150" y="1284"/>
                    <a:pt x="1142" y="1284"/>
                  </a:cubicBezTo>
                  <a:cubicBezTo>
                    <a:pt x="1135" y="1284"/>
                    <a:pt x="1127" y="1283"/>
                    <a:pt x="1119" y="1283"/>
                  </a:cubicBezTo>
                  <a:cubicBezTo>
                    <a:pt x="1111" y="1282"/>
                    <a:pt x="1104" y="1282"/>
                    <a:pt x="1096" y="1281"/>
                  </a:cubicBezTo>
                  <a:cubicBezTo>
                    <a:pt x="1088" y="1281"/>
                    <a:pt x="1080" y="1281"/>
                    <a:pt x="1073" y="1280"/>
                  </a:cubicBezTo>
                  <a:cubicBezTo>
                    <a:pt x="1065" y="1280"/>
                    <a:pt x="1057" y="1279"/>
                    <a:pt x="1049" y="1279"/>
                  </a:cubicBezTo>
                  <a:cubicBezTo>
                    <a:pt x="1042" y="1278"/>
                    <a:pt x="1034" y="1278"/>
                    <a:pt x="1026" y="1277"/>
                  </a:cubicBezTo>
                  <a:cubicBezTo>
                    <a:pt x="1023" y="1277"/>
                    <a:pt x="1020" y="1277"/>
                    <a:pt x="1017" y="1276"/>
                  </a:cubicBezTo>
                  <a:cubicBezTo>
                    <a:pt x="1012" y="1276"/>
                    <a:pt x="1008" y="1276"/>
                    <a:pt x="1003" y="1275"/>
                  </a:cubicBezTo>
                  <a:cubicBezTo>
                    <a:pt x="995" y="1275"/>
                    <a:pt x="988" y="1274"/>
                    <a:pt x="980" y="1274"/>
                  </a:cubicBezTo>
                  <a:cubicBezTo>
                    <a:pt x="972" y="1273"/>
                    <a:pt x="964" y="1272"/>
                    <a:pt x="957" y="1272"/>
                  </a:cubicBezTo>
                  <a:cubicBezTo>
                    <a:pt x="949" y="1271"/>
                    <a:pt x="941" y="1270"/>
                    <a:pt x="934" y="1270"/>
                  </a:cubicBezTo>
                  <a:cubicBezTo>
                    <a:pt x="926" y="1269"/>
                    <a:pt x="918" y="1268"/>
                    <a:pt x="911" y="1267"/>
                  </a:cubicBezTo>
                  <a:cubicBezTo>
                    <a:pt x="903" y="1267"/>
                    <a:pt x="895" y="1266"/>
                    <a:pt x="888" y="1265"/>
                  </a:cubicBezTo>
                  <a:cubicBezTo>
                    <a:pt x="880" y="1264"/>
                    <a:pt x="872" y="1263"/>
                    <a:pt x="865" y="1263"/>
                  </a:cubicBezTo>
                  <a:cubicBezTo>
                    <a:pt x="857" y="1262"/>
                    <a:pt x="849" y="1261"/>
                    <a:pt x="842" y="1260"/>
                  </a:cubicBezTo>
                  <a:cubicBezTo>
                    <a:pt x="837" y="1259"/>
                    <a:pt x="833" y="1259"/>
                    <a:pt x="829" y="1258"/>
                  </a:cubicBezTo>
                  <a:cubicBezTo>
                    <a:pt x="826" y="1258"/>
                    <a:pt x="822" y="1257"/>
                    <a:pt x="819" y="1257"/>
                  </a:cubicBezTo>
                  <a:cubicBezTo>
                    <a:pt x="811" y="1256"/>
                    <a:pt x="803" y="1255"/>
                    <a:pt x="796" y="1254"/>
                  </a:cubicBezTo>
                  <a:cubicBezTo>
                    <a:pt x="788" y="1253"/>
                    <a:pt x="781" y="1252"/>
                    <a:pt x="773" y="1251"/>
                  </a:cubicBezTo>
                  <a:cubicBezTo>
                    <a:pt x="765" y="1250"/>
                    <a:pt x="758" y="1249"/>
                    <a:pt x="750" y="1248"/>
                  </a:cubicBezTo>
                  <a:cubicBezTo>
                    <a:pt x="743" y="1247"/>
                    <a:pt x="735" y="1246"/>
                    <a:pt x="727" y="1244"/>
                  </a:cubicBezTo>
                  <a:cubicBezTo>
                    <a:pt x="720" y="1243"/>
                    <a:pt x="712" y="1242"/>
                    <a:pt x="705" y="1241"/>
                  </a:cubicBezTo>
                  <a:cubicBezTo>
                    <a:pt x="697" y="1240"/>
                    <a:pt x="690" y="1238"/>
                    <a:pt x="682" y="1237"/>
                  </a:cubicBezTo>
                  <a:cubicBezTo>
                    <a:pt x="674" y="1236"/>
                    <a:pt x="667" y="1235"/>
                    <a:pt x="659" y="1233"/>
                  </a:cubicBezTo>
                  <a:cubicBezTo>
                    <a:pt x="653" y="1232"/>
                    <a:pt x="646" y="1231"/>
                    <a:pt x="640" y="1230"/>
                  </a:cubicBezTo>
                  <a:cubicBezTo>
                    <a:pt x="639" y="1230"/>
                    <a:pt x="638" y="1230"/>
                    <a:pt x="637" y="1229"/>
                  </a:cubicBezTo>
                  <a:cubicBezTo>
                    <a:pt x="629" y="1228"/>
                    <a:pt x="622" y="1227"/>
                    <a:pt x="614" y="1225"/>
                  </a:cubicBezTo>
                  <a:cubicBezTo>
                    <a:pt x="607" y="1224"/>
                    <a:pt x="599" y="1222"/>
                    <a:pt x="592" y="1221"/>
                  </a:cubicBezTo>
                  <a:cubicBezTo>
                    <a:pt x="584" y="1219"/>
                    <a:pt x="577" y="1218"/>
                    <a:pt x="569" y="1216"/>
                  </a:cubicBezTo>
                  <a:cubicBezTo>
                    <a:pt x="562" y="1214"/>
                    <a:pt x="554" y="1213"/>
                    <a:pt x="547" y="1211"/>
                  </a:cubicBezTo>
                  <a:cubicBezTo>
                    <a:pt x="539" y="1209"/>
                    <a:pt x="532" y="1208"/>
                    <a:pt x="524" y="1206"/>
                  </a:cubicBezTo>
                  <a:cubicBezTo>
                    <a:pt x="517" y="1204"/>
                    <a:pt x="510" y="1202"/>
                    <a:pt x="502" y="1201"/>
                  </a:cubicBezTo>
                  <a:cubicBezTo>
                    <a:pt x="495" y="1199"/>
                    <a:pt x="487" y="1197"/>
                    <a:pt x="480" y="1195"/>
                  </a:cubicBezTo>
                  <a:cubicBezTo>
                    <a:pt x="473" y="1193"/>
                    <a:pt x="465" y="1191"/>
                    <a:pt x="458" y="1189"/>
                  </a:cubicBezTo>
                  <a:cubicBezTo>
                    <a:pt x="456" y="1188"/>
                    <a:pt x="454" y="1188"/>
                    <a:pt x="453" y="1187"/>
                  </a:cubicBezTo>
                  <a:cubicBezTo>
                    <a:pt x="447" y="1186"/>
                    <a:pt x="441" y="1184"/>
                    <a:pt x="436" y="1182"/>
                  </a:cubicBezTo>
                  <a:cubicBezTo>
                    <a:pt x="428" y="1180"/>
                    <a:pt x="421" y="1178"/>
                    <a:pt x="414" y="1176"/>
                  </a:cubicBezTo>
                  <a:cubicBezTo>
                    <a:pt x="406" y="1173"/>
                    <a:pt x="399" y="1171"/>
                    <a:pt x="392" y="1169"/>
                  </a:cubicBezTo>
                  <a:cubicBezTo>
                    <a:pt x="385" y="1166"/>
                    <a:pt x="377" y="1164"/>
                    <a:pt x="370" y="1161"/>
                  </a:cubicBezTo>
                  <a:cubicBezTo>
                    <a:pt x="367" y="1160"/>
                    <a:pt x="364" y="1159"/>
                    <a:pt x="361" y="1158"/>
                  </a:cubicBezTo>
                  <a:cubicBezTo>
                    <a:pt x="357" y="1156"/>
                    <a:pt x="353" y="1154"/>
                    <a:pt x="348" y="1153"/>
                  </a:cubicBezTo>
                  <a:cubicBezTo>
                    <a:pt x="341" y="1150"/>
                    <a:pt x="334" y="1147"/>
                    <a:pt x="327" y="1144"/>
                  </a:cubicBezTo>
                  <a:cubicBezTo>
                    <a:pt x="320" y="1141"/>
                    <a:pt x="313" y="1138"/>
                    <a:pt x="305" y="1135"/>
                  </a:cubicBezTo>
                  <a:cubicBezTo>
                    <a:pt x="298" y="1132"/>
                    <a:pt x="291" y="1129"/>
                    <a:pt x="284" y="1125"/>
                  </a:cubicBezTo>
                  <a:cubicBezTo>
                    <a:pt x="280" y="1123"/>
                    <a:pt x="276" y="1121"/>
                    <a:pt x="272" y="1119"/>
                  </a:cubicBezTo>
                  <a:cubicBezTo>
                    <a:pt x="269" y="1118"/>
                    <a:pt x="266" y="1116"/>
                    <a:pt x="263" y="1115"/>
                  </a:cubicBezTo>
                  <a:cubicBezTo>
                    <a:pt x="256" y="1111"/>
                    <a:pt x="249" y="1107"/>
                    <a:pt x="242" y="1103"/>
                  </a:cubicBezTo>
                  <a:cubicBezTo>
                    <a:pt x="235" y="1099"/>
                    <a:pt x="228" y="1095"/>
                    <a:pt x="222" y="1091"/>
                  </a:cubicBezTo>
                  <a:cubicBezTo>
                    <a:pt x="215" y="1087"/>
                    <a:pt x="208" y="1082"/>
                    <a:pt x="201" y="1077"/>
                  </a:cubicBezTo>
                  <a:cubicBezTo>
                    <a:pt x="197" y="1075"/>
                    <a:pt x="194" y="1072"/>
                    <a:pt x="190" y="1069"/>
                  </a:cubicBezTo>
                  <a:cubicBezTo>
                    <a:pt x="187" y="1067"/>
                    <a:pt x="184" y="1065"/>
                    <a:pt x="181" y="1063"/>
                  </a:cubicBezTo>
                  <a:cubicBezTo>
                    <a:pt x="174" y="1057"/>
                    <a:pt x="168" y="1052"/>
                    <a:pt x="162" y="1046"/>
                  </a:cubicBezTo>
                  <a:cubicBezTo>
                    <a:pt x="157" y="1042"/>
                    <a:pt x="153" y="1038"/>
                    <a:pt x="149" y="1034"/>
                  </a:cubicBezTo>
                  <a:cubicBezTo>
                    <a:pt x="148" y="1033"/>
                    <a:pt x="148" y="1033"/>
                    <a:pt x="148" y="1033"/>
                  </a:cubicBezTo>
                  <a:cubicBezTo>
                    <a:pt x="142" y="1026"/>
                    <a:pt x="135" y="1019"/>
                    <a:pt x="130" y="1012"/>
                  </a:cubicBezTo>
                  <a:cubicBezTo>
                    <a:pt x="128" y="1010"/>
                    <a:pt x="127" y="1008"/>
                    <a:pt x="125" y="1007"/>
                  </a:cubicBezTo>
                  <a:cubicBezTo>
                    <a:pt x="119" y="997"/>
                    <a:pt x="119" y="997"/>
                    <a:pt x="119" y="997"/>
                  </a:cubicBezTo>
                  <a:cubicBezTo>
                    <a:pt x="116" y="994"/>
                    <a:pt x="114" y="990"/>
                    <a:pt x="112" y="987"/>
                  </a:cubicBezTo>
                  <a:cubicBezTo>
                    <a:pt x="112" y="987"/>
                    <a:pt x="112" y="987"/>
                    <a:pt x="112" y="987"/>
                  </a:cubicBezTo>
                  <a:cubicBezTo>
                    <a:pt x="106" y="977"/>
                    <a:pt x="106" y="977"/>
                    <a:pt x="106" y="977"/>
                  </a:cubicBezTo>
                  <a:cubicBezTo>
                    <a:pt x="105" y="975"/>
                    <a:pt x="104" y="973"/>
                    <a:pt x="103" y="971"/>
                  </a:cubicBezTo>
                  <a:cubicBezTo>
                    <a:pt x="100" y="966"/>
                    <a:pt x="100" y="966"/>
                    <a:pt x="100" y="966"/>
                  </a:cubicBezTo>
                  <a:cubicBezTo>
                    <a:pt x="96" y="956"/>
                    <a:pt x="96" y="956"/>
                    <a:pt x="96" y="956"/>
                  </a:cubicBezTo>
                  <a:cubicBezTo>
                    <a:pt x="95" y="955"/>
                    <a:pt x="95" y="955"/>
                    <a:pt x="95" y="955"/>
                  </a:cubicBezTo>
                  <a:cubicBezTo>
                    <a:pt x="94" y="953"/>
                    <a:pt x="94" y="952"/>
                    <a:pt x="93" y="950"/>
                  </a:cubicBezTo>
                  <a:cubicBezTo>
                    <a:pt x="91" y="944"/>
                    <a:pt x="91" y="944"/>
                    <a:pt x="91" y="944"/>
                  </a:cubicBezTo>
                  <a:cubicBezTo>
                    <a:pt x="87" y="933"/>
                    <a:pt x="87" y="933"/>
                    <a:pt x="87" y="933"/>
                  </a:cubicBezTo>
                  <a:cubicBezTo>
                    <a:pt x="86" y="929"/>
                    <a:pt x="85" y="925"/>
                    <a:pt x="84" y="921"/>
                  </a:cubicBezTo>
                  <a:cubicBezTo>
                    <a:pt x="83" y="919"/>
                    <a:pt x="83" y="917"/>
                    <a:pt x="82" y="914"/>
                  </a:cubicBezTo>
                  <a:cubicBezTo>
                    <a:pt x="76" y="886"/>
                    <a:pt x="75" y="856"/>
                    <a:pt x="82" y="827"/>
                  </a:cubicBezTo>
                  <a:cubicBezTo>
                    <a:pt x="83" y="824"/>
                    <a:pt x="84" y="819"/>
                    <a:pt x="85" y="816"/>
                  </a:cubicBezTo>
                  <a:cubicBezTo>
                    <a:pt x="86" y="812"/>
                    <a:pt x="87" y="808"/>
                    <a:pt x="88" y="804"/>
                  </a:cubicBezTo>
                  <a:cubicBezTo>
                    <a:pt x="92" y="793"/>
                    <a:pt x="92" y="793"/>
                    <a:pt x="92" y="793"/>
                  </a:cubicBezTo>
                  <a:cubicBezTo>
                    <a:pt x="94" y="789"/>
                    <a:pt x="95" y="785"/>
                    <a:pt x="97" y="782"/>
                  </a:cubicBezTo>
                  <a:cubicBezTo>
                    <a:pt x="100" y="774"/>
                    <a:pt x="104" y="767"/>
                    <a:pt x="107" y="760"/>
                  </a:cubicBezTo>
                  <a:cubicBezTo>
                    <a:pt x="109" y="757"/>
                    <a:pt x="111" y="753"/>
                    <a:pt x="113" y="750"/>
                  </a:cubicBezTo>
                  <a:cubicBezTo>
                    <a:pt x="116" y="744"/>
                    <a:pt x="116" y="744"/>
                    <a:pt x="116" y="744"/>
                  </a:cubicBezTo>
                  <a:cubicBezTo>
                    <a:pt x="117" y="743"/>
                    <a:pt x="118" y="741"/>
                    <a:pt x="119" y="739"/>
                  </a:cubicBezTo>
                  <a:cubicBezTo>
                    <a:pt x="126" y="730"/>
                    <a:pt x="126" y="730"/>
                    <a:pt x="126" y="730"/>
                  </a:cubicBezTo>
                  <a:cubicBezTo>
                    <a:pt x="126" y="729"/>
                    <a:pt x="126" y="729"/>
                    <a:pt x="126" y="729"/>
                  </a:cubicBezTo>
                  <a:cubicBezTo>
                    <a:pt x="133" y="720"/>
                    <a:pt x="133" y="720"/>
                    <a:pt x="133" y="720"/>
                  </a:cubicBezTo>
                  <a:cubicBezTo>
                    <a:pt x="137" y="715"/>
                    <a:pt x="137" y="715"/>
                    <a:pt x="137" y="715"/>
                  </a:cubicBezTo>
                  <a:cubicBezTo>
                    <a:pt x="140" y="710"/>
                    <a:pt x="140" y="710"/>
                    <a:pt x="140" y="710"/>
                  </a:cubicBezTo>
                  <a:cubicBezTo>
                    <a:pt x="148" y="701"/>
                    <a:pt x="148" y="701"/>
                    <a:pt x="148" y="701"/>
                  </a:cubicBezTo>
                  <a:cubicBezTo>
                    <a:pt x="152" y="697"/>
                    <a:pt x="155" y="693"/>
                    <a:pt x="159" y="689"/>
                  </a:cubicBezTo>
                  <a:cubicBezTo>
                    <a:pt x="166" y="681"/>
                    <a:pt x="174" y="673"/>
                    <a:pt x="181" y="666"/>
                  </a:cubicBezTo>
                  <a:cubicBezTo>
                    <a:pt x="184" y="663"/>
                    <a:pt x="187" y="661"/>
                    <a:pt x="189" y="659"/>
                  </a:cubicBezTo>
                  <a:cubicBezTo>
                    <a:pt x="193" y="656"/>
                    <a:pt x="196" y="653"/>
                    <a:pt x="199" y="650"/>
                  </a:cubicBezTo>
                  <a:cubicBezTo>
                    <a:pt x="206" y="645"/>
                    <a:pt x="212" y="640"/>
                    <a:pt x="218" y="635"/>
                  </a:cubicBezTo>
                  <a:cubicBezTo>
                    <a:pt x="218" y="635"/>
                    <a:pt x="219" y="635"/>
                    <a:pt x="219" y="634"/>
                  </a:cubicBezTo>
                  <a:cubicBezTo>
                    <a:pt x="228" y="627"/>
                    <a:pt x="237" y="620"/>
                    <a:pt x="247" y="614"/>
                  </a:cubicBezTo>
                  <a:cubicBezTo>
                    <a:pt x="251" y="611"/>
                    <a:pt x="254" y="609"/>
                    <a:pt x="258" y="607"/>
                  </a:cubicBezTo>
                  <a:cubicBezTo>
                    <a:pt x="275" y="596"/>
                    <a:pt x="275" y="596"/>
                    <a:pt x="275" y="596"/>
                  </a:cubicBezTo>
                  <a:cubicBezTo>
                    <a:pt x="278" y="594"/>
                    <a:pt x="278" y="594"/>
                    <a:pt x="278" y="594"/>
                  </a:cubicBezTo>
                  <a:cubicBezTo>
                    <a:pt x="299" y="582"/>
                    <a:pt x="299" y="582"/>
                    <a:pt x="299" y="582"/>
                  </a:cubicBezTo>
                  <a:cubicBezTo>
                    <a:pt x="300" y="581"/>
                    <a:pt x="301" y="580"/>
                    <a:pt x="302" y="580"/>
                  </a:cubicBezTo>
                  <a:cubicBezTo>
                    <a:pt x="311" y="575"/>
                    <a:pt x="320" y="570"/>
                    <a:pt x="329" y="566"/>
                  </a:cubicBezTo>
                  <a:cubicBezTo>
                    <a:pt x="333" y="563"/>
                    <a:pt x="338" y="561"/>
                    <a:pt x="342" y="559"/>
                  </a:cubicBezTo>
                  <a:cubicBezTo>
                    <a:pt x="346" y="557"/>
                    <a:pt x="351" y="555"/>
                    <a:pt x="356" y="553"/>
                  </a:cubicBezTo>
                  <a:cubicBezTo>
                    <a:pt x="364" y="549"/>
                    <a:pt x="373" y="545"/>
                    <a:pt x="382" y="541"/>
                  </a:cubicBezTo>
                  <a:cubicBezTo>
                    <a:pt x="391" y="537"/>
                    <a:pt x="399" y="533"/>
                    <a:pt x="408" y="530"/>
                  </a:cubicBezTo>
                  <a:cubicBezTo>
                    <a:pt x="417" y="526"/>
                    <a:pt x="425" y="523"/>
                    <a:pt x="434" y="520"/>
                  </a:cubicBezTo>
                  <a:cubicBezTo>
                    <a:pt x="442" y="517"/>
                    <a:pt x="451" y="513"/>
                    <a:pt x="460" y="510"/>
                  </a:cubicBezTo>
                  <a:cubicBezTo>
                    <a:pt x="468" y="507"/>
                    <a:pt x="477" y="505"/>
                    <a:pt x="485" y="502"/>
                  </a:cubicBezTo>
                  <a:cubicBezTo>
                    <a:pt x="494" y="499"/>
                    <a:pt x="502" y="496"/>
                    <a:pt x="511" y="494"/>
                  </a:cubicBezTo>
                  <a:cubicBezTo>
                    <a:pt x="515" y="492"/>
                    <a:pt x="518" y="491"/>
                    <a:pt x="522" y="490"/>
                  </a:cubicBezTo>
                  <a:cubicBezTo>
                    <a:pt x="527" y="489"/>
                    <a:pt x="531" y="487"/>
                    <a:pt x="536" y="486"/>
                  </a:cubicBezTo>
                  <a:cubicBezTo>
                    <a:pt x="544" y="483"/>
                    <a:pt x="553" y="481"/>
                    <a:pt x="561" y="479"/>
                  </a:cubicBezTo>
                  <a:cubicBezTo>
                    <a:pt x="570" y="476"/>
                    <a:pt x="578" y="474"/>
                    <a:pt x="586" y="472"/>
                  </a:cubicBezTo>
                  <a:cubicBezTo>
                    <a:pt x="595" y="469"/>
                    <a:pt x="603" y="467"/>
                    <a:pt x="612" y="465"/>
                  </a:cubicBezTo>
                  <a:cubicBezTo>
                    <a:pt x="620" y="463"/>
                    <a:pt x="628" y="461"/>
                    <a:pt x="637" y="458"/>
                  </a:cubicBezTo>
                  <a:cubicBezTo>
                    <a:pt x="645" y="456"/>
                    <a:pt x="653" y="454"/>
                    <a:pt x="662" y="452"/>
                  </a:cubicBezTo>
                  <a:cubicBezTo>
                    <a:pt x="670" y="450"/>
                    <a:pt x="678" y="448"/>
                    <a:pt x="687" y="446"/>
                  </a:cubicBezTo>
                  <a:cubicBezTo>
                    <a:pt x="694" y="445"/>
                    <a:pt x="701" y="443"/>
                    <a:pt x="708" y="441"/>
                  </a:cubicBezTo>
                  <a:cubicBezTo>
                    <a:pt x="709" y="441"/>
                    <a:pt x="710" y="441"/>
                    <a:pt x="711" y="441"/>
                  </a:cubicBezTo>
                  <a:cubicBezTo>
                    <a:pt x="720" y="439"/>
                    <a:pt x="728" y="437"/>
                    <a:pt x="736" y="435"/>
                  </a:cubicBezTo>
                  <a:cubicBezTo>
                    <a:pt x="745" y="433"/>
                    <a:pt x="753" y="431"/>
                    <a:pt x="761" y="429"/>
                  </a:cubicBezTo>
                  <a:cubicBezTo>
                    <a:pt x="769" y="427"/>
                    <a:pt x="778" y="425"/>
                    <a:pt x="786" y="423"/>
                  </a:cubicBezTo>
                  <a:cubicBezTo>
                    <a:pt x="794" y="421"/>
                    <a:pt x="803" y="419"/>
                    <a:pt x="811" y="417"/>
                  </a:cubicBezTo>
                  <a:cubicBezTo>
                    <a:pt x="820" y="415"/>
                    <a:pt x="828" y="412"/>
                    <a:pt x="836" y="410"/>
                  </a:cubicBezTo>
                  <a:cubicBezTo>
                    <a:pt x="845" y="407"/>
                    <a:pt x="853" y="405"/>
                    <a:pt x="862" y="402"/>
                  </a:cubicBezTo>
                  <a:cubicBezTo>
                    <a:pt x="870" y="399"/>
                    <a:pt x="879" y="396"/>
                    <a:pt x="887" y="393"/>
                  </a:cubicBezTo>
                  <a:cubicBezTo>
                    <a:pt x="889" y="392"/>
                    <a:pt x="891" y="391"/>
                    <a:pt x="893" y="391"/>
                  </a:cubicBezTo>
                  <a:cubicBezTo>
                    <a:pt x="900" y="388"/>
                    <a:pt x="907" y="385"/>
                    <a:pt x="913" y="382"/>
                  </a:cubicBezTo>
                  <a:cubicBezTo>
                    <a:pt x="922" y="378"/>
                    <a:pt x="931" y="374"/>
                    <a:pt x="940" y="369"/>
                  </a:cubicBezTo>
                  <a:cubicBezTo>
                    <a:pt x="949" y="365"/>
                    <a:pt x="958" y="359"/>
                    <a:pt x="967" y="354"/>
                  </a:cubicBezTo>
                  <a:cubicBezTo>
                    <a:pt x="971" y="351"/>
                    <a:pt x="975" y="349"/>
                    <a:pt x="978" y="347"/>
                  </a:cubicBezTo>
                  <a:cubicBezTo>
                    <a:pt x="988" y="340"/>
                    <a:pt x="988" y="340"/>
                    <a:pt x="988" y="340"/>
                  </a:cubicBezTo>
                  <a:cubicBezTo>
                    <a:pt x="990" y="338"/>
                    <a:pt x="993" y="336"/>
                    <a:pt x="995" y="334"/>
                  </a:cubicBezTo>
                  <a:cubicBezTo>
                    <a:pt x="996" y="334"/>
                    <a:pt x="997" y="333"/>
                    <a:pt x="998" y="332"/>
                  </a:cubicBezTo>
                  <a:cubicBezTo>
                    <a:pt x="1004" y="327"/>
                    <a:pt x="1010" y="323"/>
                    <a:pt x="1016" y="317"/>
                  </a:cubicBezTo>
                  <a:cubicBezTo>
                    <a:pt x="1019" y="314"/>
                    <a:pt x="1022" y="311"/>
                    <a:pt x="1025" y="308"/>
                  </a:cubicBezTo>
                  <a:cubicBezTo>
                    <a:pt x="1033" y="299"/>
                    <a:pt x="1040" y="290"/>
                    <a:pt x="1046" y="279"/>
                  </a:cubicBezTo>
                  <a:cubicBezTo>
                    <a:pt x="1053" y="265"/>
                    <a:pt x="1057" y="248"/>
                    <a:pt x="1056" y="232"/>
                  </a:cubicBezTo>
                  <a:cubicBezTo>
                    <a:pt x="1055" y="224"/>
                    <a:pt x="1054" y="216"/>
                    <a:pt x="1051" y="208"/>
                  </a:cubicBezTo>
                  <a:cubicBezTo>
                    <a:pt x="1050" y="205"/>
                    <a:pt x="1050" y="205"/>
                    <a:pt x="1050" y="205"/>
                  </a:cubicBezTo>
                  <a:cubicBezTo>
                    <a:pt x="1050" y="205"/>
                    <a:pt x="1050" y="204"/>
                    <a:pt x="1050" y="204"/>
                  </a:cubicBezTo>
                  <a:cubicBezTo>
                    <a:pt x="1050" y="203"/>
                    <a:pt x="1049" y="203"/>
                    <a:pt x="1049" y="202"/>
                  </a:cubicBezTo>
                  <a:cubicBezTo>
                    <a:pt x="1047" y="197"/>
                    <a:pt x="1047" y="197"/>
                    <a:pt x="1047" y="197"/>
                  </a:cubicBezTo>
                  <a:cubicBezTo>
                    <a:pt x="1045" y="191"/>
                    <a:pt x="1045" y="191"/>
                    <a:pt x="1045" y="191"/>
                  </a:cubicBezTo>
                  <a:cubicBezTo>
                    <a:pt x="1044" y="190"/>
                    <a:pt x="1043" y="188"/>
                    <a:pt x="1042" y="186"/>
                  </a:cubicBezTo>
                  <a:cubicBezTo>
                    <a:pt x="1039" y="181"/>
                    <a:pt x="1037" y="176"/>
                    <a:pt x="1034" y="172"/>
                  </a:cubicBezTo>
                  <a:cubicBezTo>
                    <a:pt x="1028" y="163"/>
                    <a:pt x="1022" y="155"/>
                    <a:pt x="1016" y="148"/>
                  </a:cubicBezTo>
                  <a:cubicBezTo>
                    <a:pt x="1013" y="145"/>
                    <a:pt x="1009" y="141"/>
                    <a:pt x="1006" y="138"/>
                  </a:cubicBezTo>
                  <a:cubicBezTo>
                    <a:pt x="1001" y="134"/>
                    <a:pt x="997" y="129"/>
                    <a:pt x="992" y="125"/>
                  </a:cubicBezTo>
                  <a:cubicBezTo>
                    <a:pt x="986" y="121"/>
                    <a:pt x="981" y="116"/>
                    <a:pt x="975" y="112"/>
                  </a:cubicBezTo>
                  <a:cubicBezTo>
                    <a:pt x="974" y="112"/>
                    <a:pt x="973" y="111"/>
                    <a:pt x="972" y="110"/>
                  </a:cubicBezTo>
                  <a:cubicBezTo>
                    <a:pt x="965" y="106"/>
                    <a:pt x="958" y="102"/>
                    <a:pt x="951" y="98"/>
                  </a:cubicBezTo>
                  <a:cubicBezTo>
                    <a:pt x="945" y="95"/>
                    <a:pt x="940" y="92"/>
                    <a:pt x="934" y="89"/>
                  </a:cubicBezTo>
                  <a:cubicBezTo>
                    <a:pt x="933" y="89"/>
                    <a:pt x="931" y="88"/>
                    <a:pt x="930" y="87"/>
                  </a:cubicBezTo>
                  <a:cubicBezTo>
                    <a:pt x="923" y="84"/>
                    <a:pt x="916" y="81"/>
                    <a:pt x="909" y="78"/>
                  </a:cubicBezTo>
                  <a:cubicBezTo>
                    <a:pt x="903" y="76"/>
                    <a:pt x="897" y="74"/>
                    <a:pt x="891" y="72"/>
                  </a:cubicBezTo>
                  <a:cubicBezTo>
                    <a:pt x="889" y="71"/>
                    <a:pt x="888" y="71"/>
                    <a:pt x="887" y="71"/>
                  </a:cubicBezTo>
                  <a:cubicBezTo>
                    <a:pt x="880" y="68"/>
                    <a:pt x="872" y="66"/>
                    <a:pt x="865" y="64"/>
                  </a:cubicBezTo>
                  <a:cubicBezTo>
                    <a:pt x="857" y="62"/>
                    <a:pt x="850" y="60"/>
                    <a:pt x="843" y="58"/>
                  </a:cubicBezTo>
                  <a:cubicBezTo>
                    <a:pt x="835" y="57"/>
                    <a:pt x="828" y="55"/>
                    <a:pt x="820" y="53"/>
                  </a:cubicBezTo>
                  <a:cubicBezTo>
                    <a:pt x="814" y="52"/>
                    <a:pt x="808" y="51"/>
                    <a:pt x="801" y="50"/>
                  </a:cubicBezTo>
                  <a:cubicBezTo>
                    <a:pt x="800" y="49"/>
                    <a:pt x="799" y="49"/>
                    <a:pt x="798" y="49"/>
                  </a:cubicBezTo>
                  <a:cubicBezTo>
                    <a:pt x="790" y="48"/>
                    <a:pt x="783" y="47"/>
                    <a:pt x="775" y="45"/>
                  </a:cubicBezTo>
                  <a:cubicBezTo>
                    <a:pt x="767" y="44"/>
                    <a:pt x="760" y="43"/>
                    <a:pt x="752" y="42"/>
                  </a:cubicBezTo>
                  <a:cubicBezTo>
                    <a:pt x="744" y="41"/>
                    <a:pt x="737" y="40"/>
                    <a:pt x="729" y="40"/>
                  </a:cubicBezTo>
                  <a:cubicBezTo>
                    <a:pt x="722" y="39"/>
                    <a:pt x="714" y="38"/>
                    <a:pt x="706" y="37"/>
                  </a:cubicBezTo>
                  <a:cubicBezTo>
                    <a:pt x="698" y="36"/>
                    <a:pt x="691" y="36"/>
                    <a:pt x="683" y="35"/>
                  </a:cubicBezTo>
                  <a:cubicBezTo>
                    <a:pt x="675" y="34"/>
                    <a:pt x="668" y="34"/>
                    <a:pt x="660" y="33"/>
                  </a:cubicBezTo>
                  <a:cubicBezTo>
                    <a:pt x="652" y="33"/>
                    <a:pt x="645" y="32"/>
                    <a:pt x="637" y="32"/>
                  </a:cubicBezTo>
                  <a:cubicBezTo>
                    <a:pt x="631" y="31"/>
                    <a:pt x="626" y="31"/>
                    <a:pt x="621" y="30"/>
                  </a:cubicBezTo>
                  <a:cubicBezTo>
                    <a:pt x="618" y="30"/>
                    <a:pt x="616" y="30"/>
                    <a:pt x="614" y="30"/>
                  </a:cubicBezTo>
                  <a:cubicBezTo>
                    <a:pt x="606" y="29"/>
                    <a:pt x="598" y="29"/>
                    <a:pt x="591" y="28"/>
                  </a:cubicBezTo>
                  <a:cubicBezTo>
                    <a:pt x="583" y="27"/>
                    <a:pt x="575" y="27"/>
                    <a:pt x="567" y="26"/>
                  </a:cubicBezTo>
                  <a:cubicBezTo>
                    <a:pt x="560" y="26"/>
                    <a:pt x="552" y="25"/>
                    <a:pt x="544" y="25"/>
                  </a:cubicBezTo>
                  <a:cubicBezTo>
                    <a:pt x="536" y="24"/>
                    <a:pt x="529" y="24"/>
                    <a:pt x="521" y="23"/>
                  </a:cubicBezTo>
                  <a:cubicBezTo>
                    <a:pt x="513" y="23"/>
                    <a:pt x="505" y="22"/>
                    <a:pt x="498" y="22"/>
                  </a:cubicBezTo>
                  <a:cubicBezTo>
                    <a:pt x="490" y="22"/>
                    <a:pt x="482" y="21"/>
                    <a:pt x="474" y="21"/>
                  </a:cubicBezTo>
                  <a:cubicBezTo>
                    <a:pt x="467" y="20"/>
                    <a:pt x="459" y="20"/>
                    <a:pt x="451" y="20"/>
                  </a:cubicBezTo>
                  <a:cubicBezTo>
                    <a:pt x="448" y="19"/>
                    <a:pt x="446" y="19"/>
                    <a:pt x="443" y="19"/>
                  </a:cubicBezTo>
                  <a:cubicBezTo>
                    <a:pt x="438" y="19"/>
                    <a:pt x="433" y="19"/>
                    <a:pt x="428" y="19"/>
                  </a:cubicBezTo>
                  <a:cubicBezTo>
                    <a:pt x="420" y="18"/>
                    <a:pt x="412" y="18"/>
                    <a:pt x="404" y="17"/>
                  </a:cubicBezTo>
                  <a:cubicBezTo>
                    <a:pt x="397" y="17"/>
                    <a:pt x="389" y="17"/>
                    <a:pt x="381" y="16"/>
                  </a:cubicBezTo>
                  <a:cubicBezTo>
                    <a:pt x="373" y="16"/>
                    <a:pt x="366" y="16"/>
                    <a:pt x="358" y="15"/>
                  </a:cubicBezTo>
                  <a:cubicBezTo>
                    <a:pt x="350" y="15"/>
                    <a:pt x="342" y="15"/>
                    <a:pt x="335" y="14"/>
                  </a:cubicBezTo>
                  <a:cubicBezTo>
                    <a:pt x="327" y="14"/>
                    <a:pt x="319" y="14"/>
                    <a:pt x="311" y="13"/>
                  </a:cubicBezTo>
                  <a:cubicBezTo>
                    <a:pt x="303" y="13"/>
                    <a:pt x="296" y="13"/>
                    <a:pt x="288" y="12"/>
                  </a:cubicBezTo>
                  <a:cubicBezTo>
                    <a:pt x="280" y="12"/>
                    <a:pt x="272" y="11"/>
                    <a:pt x="265" y="11"/>
                  </a:cubicBezTo>
                  <a:cubicBezTo>
                    <a:pt x="257" y="11"/>
                    <a:pt x="249" y="10"/>
                    <a:pt x="241" y="10"/>
                  </a:cubicBezTo>
                  <a:cubicBezTo>
                    <a:pt x="233" y="10"/>
                    <a:pt x="226" y="9"/>
                    <a:pt x="218" y="9"/>
                  </a:cubicBezTo>
                  <a:cubicBezTo>
                    <a:pt x="210" y="9"/>
                    <a:pt x="202" y="8"/>
                    <a:pt x="195" y="8"/>
                  </a:cubicBezTo>
                  <a:cubicBezTo>
                    <a:pt x="187" y="8"/>
                    <a:pt x="179" y="7"/>
                    <a:pt x="171" y="7"/>
                  </a:cubicBezTo>
                  <a:cubicBezTo>
                    <a:pt x="163" y="7"/>
                    <a:pt x="156" y="6"/>
                    <a:pt x="148" y="6"/>
                  </a:cubicBezTo>
                  <a:cubicBezTo>
                    <a:pt x="140" y="6"/>
                    <a:pt x="132" y="5"/>
                    <a:pt x="125" y="5"/>
                  </a:cubicBezTo>
                  <a:cubicBezTo>
                    <a:pt x="117" y="4"/>
                    <a:pt x="109" y="4"/>
                    <a:pt x="101" y="4"/>
                  </a:cubicBezTo>
                  <a:cubicBezTo>
                    <a:pt x="101" y="4"/>
                    <a:pt x="100" y="4"/>
                    <a:pt x="99" y="4"/>
                  </a:cubicBezTo>
                  <a:cubicBezTo>
                    <a:pt x="92" y="3"/>
                    <a:pt x="85" y="3"/>
                    <a:pt x="78" y="3"/>
                  </a:cubicBezTo>
                  <a:cubicBezTo>
                    <a:pt x="70" y="2"/>
                    <a:pt x="62" y="2"/>
                    <a:pt x="55" y="2"/>
                  </a:cubicBezTo>
                  <a:cubicBezTo>
                    <a:pt x="47" y="1"/>
                    <a:pt x="39" y="1"/>
                    <a:pt x="31" y="1"/>
                  </a:cubicBezTo>
                  <a:cubicBezTo>
                    <a:pt x="24" y="1"/>
                    <a:pt x="16" y="0"/>
                    <a:pt x="8" y="0"/>
                  </a:cubicBezTo>
                  <a:cubicBezTo>
                    <a:pt x="5" y="0"/>
                    <a:pt x="3" y="0"/>
                    <a:pt x="0" y="0"/>
                  </a:cubicBezTo>
                  <a:cubicBezTo>
                    <a:pt x="0" y="8"/>
                    <a:pt x="0" y="8"/>
                    <a:pt x="0" y="8"/>
                  </a:cubicBezTo>
                  <a:cubicBezTo>
                    <a:pt x="5" y="8"/>
                    <a:pt x="9" y="8"/>
                    <a:pt x="14" y="8"/>
                  </a:cubicBezTo>
                  <a:cubicBezTo>
                    <a:pt x="21" y="9"/>
                    <a:pt x="29" y="9"/>
                    <a:pt x="37" y="9"/>
                  </a:cubicBezTo>
                  <a:cubicBezTo>
                    <a:pt x="45" y="10"/>
                    <a:pt x="52" y="10"/>
                    <a:pt x="60" y="10"/>
                  </a:cubicBezTo>
                  <a:cubicBezTo>
                    <a:pt x="68" y="11"/>
                    <a:pt x="76" y="11"/>
                    <a:pt x="83" y="11"/>
                  </a:cubicBezTo>
                  <a:cubicBezTo>
                    <a:pt x="90" y="12"/>
                    <a:pt x="96" y="12"/>
                    <a:pt x="103" y="12"/>
                  </a:cubicBezTo>
                  <a:cubicBezTo>
                    <a:pt x="104" y="12"/>
                    <a:pt x="105" y="12"/>
                    <a:pt x="107" y="13"/>
                  </a:cubicBezTo>
                  <a:cubicBezTo>
                    <a:pt x="115" y="13"/>
                    <a:pt x="122" y="13"/>
                    <a:pt x="130" y="14"/>
                  </a:cubicBezTo>
                  <a:cubicBezTo>
                    <a:pt x="138" y="14"/>
                    <a:pt x="146" y="14"/>
                    <a:pt x="153" y="15"/>
                  </a:cubicBezTo>
                  <a:cubicBezTo>
                    <a:pt x="161" y="15"/>
                    <a:pt x="169" y="15"/>
                    <a:pt x="177" y="16"/>
                  </a:cubicBezTo>
                  <a:cubicBezTo>
                    <a:pt x="184" y="16"/>
                    <a:pt x="192" y="17"/>
                    <a:pt x="200" y="17"/>
                  </a:cubicBezTo>
                  <a:cubicBezTo>
                    <a:pt x="208" y="17"/>
                    <a:pt x="215" y="18"/>
                    <a:pt x="223" y="18"/>
                  </a:cubicBezTo>
                  <a:cubicBezTo>
                    <a:pt x="231" y="18"/>
                    <a:pt x="239" y="19"/>
                    <a:pt x="246" y="19"/>
                  </a:cubicBezTo>
                  <a:cubicBezTo>
                    <a:pt x="254" y="20"/>
                    <a:pt x="262" y="20"/>
                    <a:pt x="270" y="20"/>
                  </a:cubicBezTo>
                  <a:cubicBezTo>
                    <a:pt x="277" y="21"/>
                    <a:pt x="285" y="21"/>
                    <a:pt x="293" y="21"/>
                  </a:cubicBezTo>
                  <a:cubicBezTo>
                    <a:pt x="301" y="22"/>
                    <a:pt x="308" y="22"/>
                    <a:pt x="316" y="22"/>
                  </a:cubicBezTo>
                  <a:cubicBezTo>
                    <a:pt x="324" y="23"/>
                    <a:pt x="332" y="23"/>
                    <a:pt x="339" y="24"/>
                  </a:cubicBezTo>
                  <a:cubicBezTo>
                    <a:pt x="347" y="24"/>
                    <a:pt x="355" y="24"/>
                    <a:pt x="363" y="25"/>
                  </a:cubicBezTo>
                  <a:cubicBezTo>
                    <a:pt x="370" y="25"/>
                    <a:pt x="378" y="25"/>
                    <a:pt x="386" y="26"/>
                  </a:cubicBezTo>
                  <a:cubicBezTo>
                    <a:pt x="394" y="26"/>
                    <a:pt x="401" y="26"/>
                    <a:pt x="409" y="27"/>
                  </a:cubicBezTo>
                  <a:cubicBezTo>
                    <a:pt x="417" y="27"/>
                    <a:pt x="425" y="28"/>
                    <a:pt x="432" y="28"/>
                  </a:cubicBezTo>
                  <a:cubicBezTo>
                    <a:pt x="437" y="28"/>
                    <a:pt x="442" y="28"/>
                    <a:pt x="447" y="29"/>
                  </a:cubicBezTo>
                  <a:cubicBezTo>
                    <a:pt x="450" y="29"/>
                    <a:pt x="453" y="29"/>
                    <a:pt x="456" y="29"/>
                  </a:cubicBezTo>
                  <a:cubicBezTo>
                    <a:pt x="463" y="29"/>
                    <a:pt x="471" y="30"/>
                    <a:pt x="479" y="30"/>
                  </a:cubicBezTo>
                  <a:cubicBezTo>
                    <a:pt x="487" y="31"/>
                    <a:pt x="494" y="31"/>
                    <a:pt x="502" y="32"/>
                  </a:cubicBezTo>
                  <a:cubicBezTo>
                    <a:pt x="510" y="32"/>
                    <a:pt x="518" y="32"/>
                    <a:pt x="525" y="33"/>
                  </a:cubicBezTo>
                  <a:cubicBezTo>
                    <a:pt x="533" y="33"/>
                    <a:pt x="541" y="34"/>
                    <a:pt x="549" y="34"/>
                  </a:cubicBezTo>
                  <a:cubicBezTo>
                    <a:pt x="556" y="35"/>
                    <a:pt x="564" y="36"/>
                    <a:pt x="572" y="36"/>
                  </a:cubicBezTo>
                  <a:cubicBezTo>
                    <a:pt x="579" y="37"/>
                    <a:pt x="587" y="37"/>
                    <a:pt x="595" y="38"/>
                  </a:cubicBezTo>
                  <a:cubicBezTo>
                    <a:pt x="603" y="38"/>
                    <a:pt x="610" y="39"/>
                    <a:pt x="618" y="40"/>
                  </a:cubicBezTo>
                  <a:cubicBezTo>
                    <a:pt x="620" y="40"/>
                    <a:pt x="622" y="40"/>
                    <a:pt x="624" y="40"/>
                  </a:cubicBezTo>
                  <a:cubicBezTo>
                    <a:pt x="630" y="41"/>
                    <a:pt x="635" y="41"/>
                    <a:pt x="641" y="41"/>
                  </a:cubicBezTo>
                  <a:cubicBezTo>
                    <a:pt x="649" y="42"/>
                    <a:pt x="656" y="43"/>
                    <a:pt x="664" y="43"/>
                  </a:cubicBezTo>
                  <a:cubicBezTo>
                    <a:pt x="672" y="44"/>
                    <a:pt x="679" y="45"/>
                    <a:pt x="687" y="45"/>
                  </a:cubicBezTo>
                  <a:cubicBezTo>
                    <a:pt x="695" y="46"/>
                    <a:pt x="703" y="47"/>
                    <a:pt x="710" y="47"/>
                  </a:cubicBezTo>
                  <a:cubicBezTo>
                    <a:pt x="718" y="48"/>
                    <a:pt x="726" y="49"/>
                    <a:pt x="733" y="50"/>
                  </a:cubicBezTo>
                  <a:cubicBezTo>
                    <a:pt x="741" y="51"/>
                    <a:pt x="748" y="52"/>
                    <a:pt x="756" y="53"/>
                  </a:cubicBezTo>
                  <a:cubicBezTo>
                    <a:pt x="764" y="54"/>
                    <a:pt x="771" y="55"/>
                    <a:pt x="779" y="56"/>
                  </a:cubicBezTo>
                  <a:cubicBezTo>
                    <a:pt x="786" y="57"/>
                    <a:pt x="794" y="58"/>
                    <a:pt x="801" y="59"/>
                  </a:cubicBezTo>
                  <a:cubicBezTo>
                    <a:pt x="802" y="60"/>
                    <a:pt x="803" y="60"/>
                    <a:pt x="804" y="60"/>
                  </a:cubicBezTo>
                  <a:cubicBezTo>
                    <a:pt x="811" y="61"/>
                    <a:pt x="817" y="62"/>
                    <a:pt x="824" y="64"/>
                  </a:cubicBezTo>
                  <a:cubicBezTo>
                    <a:pt x="831" y="65"/>
                    <a:pt x="839" y="67"/>
                    <a:pt x="846" y="69"/>
                  </a:cubicBezTo>
                  <a:cubicBezTo>
                    <a:pt x="854" y="71"/>
                    <a:pt x="861" y="73"/>
                    <a:pt x="868" y="75"/>
                  </a:cubicBezTo>
                  <a:cubicBezTo>
                    <a:pt x="876" y="77"/>
                    <a:pt x="883" y="79"/>
                    <a:pt x="890" y="81"/>
                  </a:cubicBezTo>
                  <a:cubicBezTo>
                    <a:pt x="891" y="82"/>
                    <a:pt x="892" y="82"/>
                    <a:pt x="893" y="82"/>
                  </a:cubicBezTo>
                  <a:cubicBezTo>
                    <a:pt x="899" y="84"/>
                    <a:pt x="906" y="87"/>
                    <a:pt x="912" y="89"/>
                  </a:cubicBezTo>
                  <a:cubicBezTo>
                    <a:pt x="919" y="92"/>
                    <a:pt x="926" y="95"/>
                    <a:pt x="933" y="98"/>
                  </a:cubicBezTo>
                  <a:cubicBezTo>
                    <a:pt x="934" y="99"/>
                    <a:pt x="935" y="99"/>
                    <a:pt x="935" y="99"/>
                  </a:cubicBezTo>
                  <a:cubicBezTo>
                    <a:pt x="942" y="102"/>
                    <a:pt x="948" y="106"/>
                    <a:pt x="954" y="109"/>
                  </a:cubicBezTo>
                  <a:cubicBezTo>
                    <a:pt x="961" y="113"/>
                    <a:pt x="968" y="117"/>
                    <a:pt x="975" y="122"/>
                  </a:cubicBezTo>
                  <a:cubicBezTo>
                    <a:pt x="975" y="122"/>
                    <a:pt x="975" y="122"/>
                    <a:pt x="975" y="122"/>
                  </a:cubicBezTo>
                  <a:cubicBezTo>
                    <a:pt x="982" y="127"/>
                    <a:pt x="988" y="132"/>
                    <a:pt x="995" y="137"/>
                  </a:cubicBezTo>
                  <a:cubicBezTo>
                    <a:pt x="997" y="139"/>
                    <a:pt x="999" y="141"/>
                    <a:pt x="1001" y="143"/>
                  </a:cubicBezTo>
                  <a:cubicBezTo>
                    <a:pt x="1003" y="145"/>
                    <a:pt x="1004" y="146"/>
                    <a:pt x="1006" y="148"/>
                  </a:cubicBezTo>
                  <a:cubicBezTo>
                    <a:pt x="1007" y="149"/>
                    <a:pt x="1008" y="150"/>
                    <a:pt x="1009" y="152"/>
                  </a:cubicBezTo>
                  <a:cubicBezTo>
                    <a:pt x="1016" y="159"/>
                    <a:pt x="1022" y="168"/>
                    <a:pt x="1027" y="176"/>
                  </a:cubicBezTo>
                  <a:cubicBezTo>
                    <a:pt x="1028" y="179"/>
                    <a:pt x="1030" y="182"/>
                    <a:pt x="1032" y="185"/>
                  </a:cubicBezTo>
                  <a:cubicBezTo>
                    <a:pt x="1032" y="187"/>
                    <a:pt x="1033" y="188"/>
                    <a:pt x="1034" y="190"/>
                  </a:cubicBezTo>
                  <a:cubicBezTo>
                    <a:pt x="1036" y="195"/>
                    <a:pt x="1036" y="195"/>
                    <a:pt x="1036" y="195"/>
                  </a:cubicBezTo>
                  <a:cubicBezTo>
                    <a:pt x="1039" y="201"/>
                    <a:pt x="1039" y="201"/>
                    <a:pt x="1039" y="201"/>
                  </a:cubicBezTo>
                  <a:cubicBezTo>
                    <a:pt x="1039" y="202"/>
                    <a:pt x="1039" y="203"/>
                    <a:pt x="1040" y="203"/>
                  </a:cubicBezTo>
                  <a:cubicBezTo>
                    <a:pt x="1041" y="206"/>
                    <a:pt x="1041" y="206"/>
                    <a:pt x="1041" y="206"/>
                  </a:cubicBezTo>
                  <a:cubicBezTo>
                    <a:pt x="1041" y="208"/>
                    <a:pt x="1042" y="210"/>
                    <a:pt x="1042" y="212"/>
                  </a:cubicBezTo>
                  <a:cubicBezTo>
                    <a:pt x="1043" y="217"/>
                    <a:pt x="1044" y="223"/>
                    <a:pt x="1045" y="228"/>
                  </a:cubicBezTo>
                  <a:cubicBezTo>
                    <a:pt x="1045" y="243"/>
                    <a:pt x="1042" y="258"/>
                    <a:pt x="1035" y="272"/>
                  </a:cubicBezTo>
                  <a:cubicBezTo>
                    <a:pt x="1032" y="278"/>
                    <a:pt x="1028" y="284"/>
                    <a:pt x="1024" y="290"/>
                  </a:cubicBezTo>
                  <a:cubicBezTo>
                    <a:pt x="1015" y="301"/>
                    <a:pt x="1004" y="311"/>
                    <a:pt x="993" y="320"/>
                  </a:cubicBezTo>
                  <a:cubicBezTo>
                    <a:pt x="986" y="325"/>
                    <a:pt x="978" y="331"/>
                    <a:pt x="970" y="336"/>
                  </a:cubicBezTo>
                  <a:cubicBezTo>
                    <a:pt x="968" y="338"/>
                    <a:pt x="966" y="339"/>
                    <a:pt x="965" y="340"/>
                  </a:cubicBezTo>
                  <a:cubicBezTo>
                    <a:pt x="956" y="346"/>
                    <a:pt x="947" y="351"/>
                    <a:pt x="937" y="356"/>
                  </a:cubicBezTo>
                  <a:cubicBezTo>
                    <a:pt x="929" y="361"/>
                    <a:pt x="920" y="365"/>
                    <a:pt x="911" y="369"/>
                  </a:cubicBezTo>
                  <a:cubicBezTo>
                    <a:pt x="903" y="373"/>
                    <a:pt x="895" y="376"/>
                    <a:pt x="887" y="379"/>
                  </a:cubicBezTo>
                  <a:cubicBezTo>
                    <a:pt x="886" y="380"/>
                    <a:pt x="885" y="380"/>
                    <a:pt x="884" y="380"/>
                  </a:cubicBezTo>
                  <a:cubicBezTo>
                    <a:pt x="876" y="383"/>
                    <a:pt x="867" y="387"/>
                    <a:pt x="859" y="389"/>
                  </a:cubicBezTo>
                  <a:cubicBezTo>
                    <a:pt x="850" y="392"/>
                    <a:pt x="842" y="395"/>
                    <a:pt x="833" y="397"/>
                  </a:cubicBezTo>
                  <a:cubicBezTo>
                    <a:pt x="825" y="400"/>
                    <a:pt x="816" y="402"/>
                    <a:pt x="808" y="405"/>
                  </a:cubicBezTo>
                  <a:cubicBezTo>
                    <a:pt x="800" y="407"/>
                    <a:pt x="791" y="409"/>
                    <a:pt x="783" y="411"/>
                  </a:cubicBezTo>
                  <a:cubicBezTo>
                    <a:pt x="775" y="413"/>
                    <a:pt x="766" y="415"/>
                    <a:pt x="758" y="417"/>
                  </a:cubicBezTo>
                  <a:cubicBezTo>
                    <a:pt x="750" y="419"/>
                    <a:pt x="741" y="421"/>
                    <a:pt x="733" y="423"/>
                  </a:cubicBezTo>
                  <a:cubicBezTo>
                    <a:pt x="725" y="424"/>
                    <a:pt x="716" y="426"/>
                    <a:pt x="708" y="428"/>
                  </a:cubicBezTo>
                  <a:cubicBezTo>
                    <a:pt x="706" y="429"/>
                    <a:pt x="704" y="429"/>
                    <a:pt x="703" y="429"/>
                  </a:cubicBezTo>
                  <a:cubicBezTo>
                    <a:pt x="696" y="431"/>
                    <a:pt x="690" y="432"/>
                    <a:pt x="683" y="434"/>
                  </a:cubicBezTo>
                  <a:cubicBezTo>
                    <a:pt x="675" y="436"/>
                    <a:pt x="667" y="438"/>
                    <a:pt x="658" y="440"/>
                  </a:cubicBezTo>
                  <a:cubicBezTo>
                    <a:pt x="650" y="442"/>
                    <a:pt x="642" y="444"/>
                    <a:pt x="633" y="446"/>
                  </a:cubicBezTo>
                  <a:cubicBezTo>
                    <a:pt x="625" y="448"/>
                    <a:pt x="617" y="450"/>
                    <a:pt x="608" y="452"/>
                  </a:cubicBezTo>
                  <a:cubicBezTo>
                    <a:pt x="600" y="454"/>
                    <a:pt x="591" y="456"/>
                    <a:pt x="583" y="459"/>
                  </a:cubicBezTo>
                  <a:cubicBezTo>
                    <a:pt x="575" y="461"/>
                    <a:pt x="566" y="463"/>
                    <a:pt x="558" y="466"/>
                  </a:cubicBezTo>
                  <a:cubicBezTo>
                    <a:pt x="549" y="468"/>
                    <a:pt x="541" y="470"/>
                    <a:pt x="533" y="473"/>
                  </a:cubicBezTo>
                  <a:cubicBezTo>
                    <a:pt x="527" y="474"/>
                    <a:pt x="521" y="476"/>
                    <a:pt x="516" y="478"/>
                  </a:cubicBezTo>
                  <a:cubicBezTo>
                    <a:pt x="513" y="479"/>
                    <a:pt x="510" y="479"/>
                    <a:pt x="507" y="480"/>
                  </a:cubicBezTo>
                  <a:cubicBezTo>
                    <a:pt x="499" y="483"/>
                    <a:pt x="490" y="486"/>
                    <a:pt x="482" y="488"/>
                  </a:cubicBezTo>
                  <a:cubicBezTo>
                    <a:pt x="473" y="491"/>
                    <a:pt x="465" y="494"/>
                    <a:pt x="456" y="497"/>
                  </a:cubicBezTo>
                  <a:cubicBezTo>
                    <a:pt x="448" y="500"/>
                    <a:pt x="439" y="503"/>
                    <a:pt x="430" y="506"/>
                  </a:cubicBezTo>
                  <a:cubicBezTo>
                    <a:pt x="422" y="509"/>
                    <a:pt x="413" y="513"/>
                    <a:pt x="405" y="516"/>
                  </a:cubicBezTo>
                  <a:cubicBezTo>
                    <a:pt x="396" y="520"/>
                    <a:pt x="387" y="523"/>
                    <a:pt x="378" y="527"/>
                  </a:cubicBezTo>
                  <a:cubicBezTo>
                    <a:pt x="370" y="531"/>
                    <a:pt x="361" y="534"/>
                    <a:pt x="352" y="538"/>
                  </a:cubicBezTo>
                  <a:cubicBezTo>
                    <a:pt x="346" y="541"/>
                    <a:pt x="340" y="544"/>
                    <a:pt x="334" y="547"/>
                  </a:cubicBezTo>
                  <a:cubicBezTo>
                    <a:pt x="331" y="548"/>
                    <a:pt x="328" y="550"/>
                    <a:pt x="326" y="551"/>
                  </a:cubicBezTo>
                  <a:cubicBezTo>
                    <a:pt x="317" y="556"/>
                    <a:pt x="308" y="560"/>
                    <a:pt x="299" y="565"/>
                  </a:cubicBezTo>
                  <a:cubicBezTo>
                    <a:pt x="296" y="567"/>
                    <a:pt x="293" y="568"/>
                    <a:pt x="290" y="570"/>
                  </a:cubicBezTo>
                  <a:cubicBezTo>
                    <a:pt x="271" y="581"/>
                    <a:pt x="271" y="581"/>
                    <a:pt x="271" y="581"/>
                  </a:cubicBezTo>
                  <a:cubicBezTo>
                    <a:pt x="269" y="582"/>
                    <a:pt x="269" y="582"/>
                    <a:pt x="269" y="582"/>
                  </a:cubicBezTo>
                  <a:cubicBezTo>
                    <a:pt x="249" y="595"/>
                    <a:pt x="249" y="595"/>
                    <a:pt x="249" y="595"/>
                  </a:cubicBezTo>
                  <a:cubicBezTo>
                    <a:pt x="247" y="596"/>
                    <a:pt x="245" y="597"/>
                    <a:pt x="244" y="598"/>
                  </a:cubicBezTo>
                  <a:cubicBezTo>
                    <a:pt x="234" y="605"/>
                    <a:pt x="225" y="611"/>
                    <a:pt x="215" y="618"/>
                  </a:cubicBezTo>
                  <a:cubicBezTo>
                    <a:pt x="213" y="620"/>
                    <a:pt x="211" y="621"/>
                    <a:pt x="209" y="623"/>
                  </a:cubicBezTo>
                  <a:cubicBezTo>
                    <a:pt x="202" y="628"/>
                    <a:pt x="196" y="634"/>
                    <a:pt x="189" y="639"/>
                  </a:cubicBezTo>
                  <a:cubicBezTo>
                    <a:pt x="188" y="639"/>
                    <a:pt x="187" y="640"/>
                    <a:pt x="186" y="641"/>
                  </a:cubicBezTo>
                  <a:cubicBezTo>
                    <a:pt x="181" y="646"/>
                    <a:pt x="176" y="650"/>
                    <a:pt x="171" y="655"/>
                  </a:cubicBezTo>
                  <a:cubicBezTo>
                    <a:pt x="166" y="660"/>
                    <a:pt x="161" y="664"/>
                    <a:pt x="156" y="669"/>
                  </a:cubicBezTo>
                  <a:cubicBezTo>
                    <a:pt x="150" y="676"/>
                    <a:pt x="143" y="683"/>
                    <a:pt x="137" y="690"/>
                  </a:cubicBezTo>
                  <a:cubicBezTo>
                    <a:pt x="129" y="700"/>
                    <a:pt x="129" y="700"/>
                    <a:pt x="129" y="700"/>
                  </a:cubicBezTo>
                  <a:cubicBezTo>
                    <a:pt x="125" y="705"/>
                    <a:pt x="125" y="705"/>
                    <a:pt x="125" y="705"/>
                  </a:cubicBezTo>
                  <a:cubicBezTo>
                    <a:pt x="124" y="706"/>
                    <a:pt x="124" y="706"/>
                    <a:pt x="124" y="706"/>
                  </a:cubicBezTo>
                  <a:cubicBezTo>
                    <a:pt x="121" y="710"/>
                    <a:pt x="121" y="710"/>
                    <a:pt x="121" y="710"/>
                  </a:cubicBezTo>
                  <a:cubicBezTo>
                    <a:pt x="114" y="720"/>
                    <a:pt x="114" y="720"/>
                    <a:pt x="114" y="720"/>
                  </a:cubicBezTo>
                  <a:cubicBezTo>
                    <a:pt x="107" y="730"/>
                    <a:pt x="107" y="730"/>
                    <a:pt x="107" y="730"/>
                  </a:cubicBezTo>
                  <a:cubicBezTo>
                    <a:pt x="106" y="732"/>
                    <a:pt x="105" y="734"/>
                    <a:pt x="104" y="735"/>
                  </a:cubicBezTo>
                  <a:cubicBezTo>
                    <a:pt x="101" y="741"/>
                    <a:pt x="101" y="741"/>
                    <a:pt x="101" y="741"/>
                  </a:cubicBezTo>
                  <a:cubicBezTo>
                    <a:pt x="99" y="744"/>
                    <a:pt x="97" y="748"/>
                    <a:pt x="95" y="751"/>
                  </a:cubicBezTo>
                  <a:cubicBezTo>
                    <a:pt x="91" y="758"/>
                    <a:pt x="88" y="764"/>
                    <a:pt x="85" y="771"/>
                  </a:cubicBezTo>
                  <a:cubicBezTo>
                    <a:pt x="85" y="772"/>
                    <a:pt x="84" y="773"/>
                    <a:pt x="84" y="774"/>
                  </a:cubicBezTo>
                  <a:cubicBezTo>
                    <a:pt x="82" y="778"/>
                    <a:pt x="80" y="781"/>
                    <a:pt x="79" y="785"/>
                  </a:cubicBezTo>
                  <a:cubicBezTo>
                    <a:pt x="75" y="797"/>
                    <a:pt x="75" y="797"/>
                    <a:pt x="75" y="797"/>
                  </a:cubicBezTo>
                  <a:cubicBezTo>
                    <a:pt x="73" y="801"/>
                    <a:pt x="72" y="805"/>
                    <a:pt x="71" y="809"/>
                  </a:cubicBezTo>
                  <a:cubicBezTo>
                    <a:pt x="70" y="813"/>
                    <a:pt x="69" y="816"/>
                    <a:pt x="68" y="821"/>
                  </a:cubicBezTo>
                  <a:cubicBezTo>
                    <a:pt x="65" y="835"/>
                    <a:pt x="63" y="850"/>
                    <a:pt x="63" y="864"/>
                  </a:cubicBezTo>
                  <a:cubicBezTo>
                    <a:pt x="63" y="883"/>
                    <a:pt x="65" y="902"/>
                    <a:pt x="70" y="920"/>
                  </a:cubicBezTo>
                  <a:cubicBezTo>
                    <a:pt x="70" y="922"/>
                    <a:pt x="71" y="925"/>
                    <a:pt x="72" y="927"/>
                  </a:cubicBezTo>
                  <a:cubicBezTo>
                    <a:pt x="72" y="929"/>
                    <a:pt x="73" y="930"/>
                    <a:pt x="73" y="932"/>
                  </a:cubicBezTo>
                  <a:cubicBezTo>
                    <a:pt x="77" y="944"/>
                    <a:pt x="77" y="944"/>
                    <a:pt x="77" y="944"/>
                  </a:cubicBezTo>
                  <a:cubicBezTo>
                    <a:pt x="79" y="950"/>
                    <a:pt x="79" y="950"/>
                    <a:pt x="79" y="950"/>
                  </a:cubicBezTo>
                  <a:cubicBezTo>
                    <a:pt x="80" y="951"/>
                    <a:pt x="81" y="953"/>
                    <a:pt x="82" y="955"/>
                  </a:cubicBezTo>
                  <a:cubicBezTo>
                    <a:pt x="86" y="965"/>
                    <a:pt x="86" y="965"/>
                    <a:pt x="86" y="965"/>
                  </a:cubicBezTo>
                  <a:cubicBezTo>
                    <a:pt x="87" y="967"/>
                    <a:pt x="87" y="967"/>
                    <a:pt x="87" y="967"/>
                  </a:cubicBezTo>
                  <a:cubicBezTo>
                    <a:pt x="90" y="972"/>
                    <a:pt x="90" y="972"/>
                    <a:pt x="90" y="972"/>
                  </a:cubicBezTo>
                  <a:cubicBezTo>
                    <a:pt x="91" y="974"/>
                    <a:pt x="92" y="976"/>
                    <a:pt x="93" y="978"/>
                  </a:cubicBezTo>
                  <a:cubicBezTo>
                    <a:pt x="99" y="988"/>
                    <a:pt x="99" y="988"/>
                    <a:pt x="99" y="988"/>
                  </a:cubicBezTo>
                  <a:cubicBezTo>
                    <a:pt x="100" y="990"/>
                    <a:pt x="102" y="993"/>
                    <a:pt x="103" y="995"/>
                  </a:cubicBezTo>
                  <a:cubicBezTo>
                    <a:pt x="104" y="996"/>
                    <a:pt x="105" y="997"/>
                    <a:pt x="106" y="999"/>
                  </a:cubicBezTo>
                  <a:cubicBezTo>
                    <a:pt x="113" y="1009"/>
                    <a:pt x="113" y="1009"/>
                    <a:pt x="113" y="1009"/>
                  </a:cubicBezTo>
                  <a:cubicBezTo>
                    <a:pt x="116" y="1012"/>
                    <a:pt x="118" y="1016"/>
                    <a:pt x="121" y="1019"/>
                  </a:cubicBezTo>
                  <a:cubicBezTo>
                    <a:pt x="127" y="1026"/>
                    <a:pt x="133" y="1033"/>
                    <a:pt x="140" y="1039"/>
                  </a:cubicBezTo>
                  <a:cubicBezTo>
                    <a:pt x="142" y="1042"/>
                    <a:pt x="144" y="1044"/>
                    <a:pt x="146" y="1046"/>
                  </a:cubicBezTo>
                  <a:cubicBezTo>
                    <a:pt x="152" y="1052"/>
                    <a:pt x="158" y="1058"/>
                    <a:pt x="164" y="1063"/>
                  </a:cubicBezTo>
                  <a:cubicBezTo>
                    <a:pt x="171" y="1069"/>
                    <a:pt x="177" y="1074"/>
                    <a:pt x="184" y="1079"/>
                  </a:cubicBezTo>
                  <a:cubicBezTo>
                    <a:pt x="185" y="1080"/>
                    <a:pt x="186" y="1081"/>
                    <a:pt x="188" y="1082"/>
                  </a:cubicBezTo>
                  <a:cubicBezTo>
                    <a:pt x="193" y="1086"/>
                    <a:pt x="199" y="1090"/>
                    <a:pt x="204" y="1094"/>
                  </a:cubicBezTo>
                  <a:cubicBezTo>
                    <a:pt x="211" y="1098"/>
                    <a:pt x="218" y="1103"/>
                    <a:pt x="225" y="1107"/>
                  </a:cubicBezTo>
                  <a:cubicBezTo>
                    <a:pt x="231" y="1111"/>
                    <a:pt x="238" y="1115"/>
                    <a:pt x="245" y="1119"/>
                  </a:cubicBezTo>
                  <a:cubicBezTo>
                    <a:pt x="252" y="1123"/>
                    <a:pt x="259" y="1127"/>
                    <a:pt x="266" y="1131"/>
                  </a:cubicBezTo>
                  <a:cubicBezTo>
                    <a:pt x="268" y="1131"/>
                    <a:pt x="270" y="1132"/>
                    <a:pt x="271" y="1133"/>
                  </a:cubicBezTo>
                  <a:cubicBezTo>
                    <a:pt x="277" y="1136"/>
                    <a:pt x="282" y="1138"/>
                    <a:pt x="287" y="1141"/>
                  </a:cubicBezTo>
                  <a:cubicBezTo>
                    <a:pt x="294" y="1144"/>
                    <a:pt x="301" y="1148"/>
                    <a:pt x="308" y="1151"/>
                  </a:cubicBezTo>
                  <a:cubicBezTo>
                    <a:pt x="316" y="1154"/>
                    <a:pt x="323" y="1157"/>
                    <a:pt x="330" y="1160"/>
                  </a:cubicBezTo>
                  <a:cubicBezTo>
                    <a:pt x="337" y="1163"/>
                    <a:pt x="344" y="1166"/>
                    <a:pt x="351" y="1168"/>
                  </a:cubicBezTo>
                  <a:cubicBezTo>
                    <a:pt x="355" y="1170"/>
                    <a:pt x="358" y="1171"/>
                    <a:pt x="361" y="1172"/>
                  </a:cubicBezTo>
                  <a:cubicBezTo>
                    <a:pt x="365" y="1174"/>
                    <a:pt x="369" y="1175"/>
                    <a:pt x="373" y="1176"/>
                  </a:cubicBezTo>
                  <a:cubicBezTo>
                    <a:pt x="380" y="1179"/>
                    <a:pt x="387" y="1182"/>
                    <a:pt x="395" y="1184"/>
                  </a:cubicBezTo>
                  <a:cubicBezTo>
                    <a:pt x="402" y="1186"/>
                    <a:pt x="409" y="1189"/>
                    <a:pt x="417" y="1191"/>
                  </a:cubicBezTo>
                  <a:cubicBezTo>
                    <a:pt x="424" y="1193"/>
                    <a:pt x="431" y="1196"/>
                    <a:pt x="438" y="1198"/>
                  </a:cubicBezTo>
                  <a:cubicBezTo>
                    <a:pt x="443" y="1199"/>
                    <a:pt x="448" y="1201"/>
                    <a:pt x="453" y="1202"/>
                  </a:cubicBezTo>
                  <a:cubicBezTo>
                    <a:pt x="456" y="1203"/>
                    <a:pt x="458" y="1204"/>
                    <a:pt x="460" y="1204"/>
                  </a:cubicBezTo>
                  <a:cubicBezTo>
                    <a:pt x="468" y="1206"/>
                    <a:pt x="475" y="1208"/>
                    <a:pt x="483" y="1210"/>
                  </a:cubicBezTo>
                  <a:cubicBezTo>
                    <a:pt x="490" y="1212"/>
                    <a:pt x="497" y="1214"/>
                    <a:pt x="505" y="1216"/>
                  </a:cubicBezTo>
                  <a:cubicBezTo>
                    <a:pt x="512" y="1218"/>
                    <a:pt x="520" y="1220"/>
                    <a:pt x="527" y="1222"/>
                  </a:cubicBezTo>
                  <a:cubicBezTo>
                    <a:pt x="534" y="1223"/>
                    <a:pt x="542" y="1225"/>
                    <a:pt x="549" y="1227"/>
                  </a:cubicBezTo>
                  <a:cubicBezTo>
                    <a:pt x="557" y="1228"/>
                    <a:pt x="564" y="1230"/>
                    <a:pt x="572" y="1232"/>
                  </a:cubicBezTo>
                  <a:cubicBezTo>
                    <a:pt x="579" y="1233"/>
                    <a:pt x="587" y="1235"/>
                    <a:pt x="594" y="1236"/>
                  </a:cubicBezTo>
                  <a:cubicBezTo>
                    <a:pt x="602" y="1238"/>
                    <a:pt x="609" y="1239"/>
                    <a:pt x="617" y="1241"/>
                  </a:cubicBezTo>
                  <a:cubicBezTo>
                    <a:pt x="624" y="1242"/>
                    <a:pt x="632" y="1244"/>
                    <a:pt x="639" y="1245"/>
                  </a:cubicBezTo>
                  <a:cubicBezTo>
                    <a:pt x="640" y="1245"/>
                    <a:pt x="641" y="1246"/>
                    <a:pt x="642" y="1246"/>
                  </a:cubicBezTo>
                  <a:cubicBezTo>
                    <a:pt x="648" y="1247"/>
                    <a:pt x="655" y="1248"/>
                    <a:pt x="662" y="1249"/>
                  </a:cubicBezTo>
                  <a:cubicBezTo>
                    <a:pt x="669" y="1250"/>
                    <a:pt x="677" y="1252"/>
                    <a:pt x="684" y="1253"/>
                  </a:cubicBezTo>
                  <a:cubicBezTo>
                    <a:pt x="692" y="1254"/>
                    <a:pt x="699" y="1256"/>
                    <a:pt x="707" y="1257"/>
                  </a:cubicBezTo>
                  <a:cubicBezTo>
                    <a:pt x="714" y="1258"/>
                    <a:pt x="722" y="1259"/>
                    <a:pt x="730" y="1260"/>
                  </a:cubicBezTo>
                  <a:cubicBezTo>
                    <a:pt x="737" y="1262"/>
                    <a:pt x="745" y="1263"/>
                    <a:pt x="752" y="1264"/>
                  </a:cubicBezTo>
                  <a:cubicBezTo>
                    <a:pt x="760" y="1265"/>
                    <a:pt x="767" y="1266"/>
                    <a:pt x="775" y="1267"/>
                  </a:cubicBezTo>
                  <a:cubicBezTo>
                    <a:pt x="783" y="1268"/>
                    <a:pt x="790" y="1269"/>
                    <a:pt x="798" y="1270"/>
                  </a:cubicBezTo>
                  <a:cubicBezTo>
                    <a:pt x="805" y="1271"/>
                    <a:pt x="813" y="1272"/>
                    <a:pt x="821" y="1273"/>
                  </a:cubicBezTo>
                  <a:cubicBezTo>
                    <a:pt x="824" y="1274"/>
                    <a:pt x="828" y="1274"/>
                    <a:pt x="831" y="1275"/>
                  </a:cubicBezTo>
                  <a:cubicBezTo>
                    <a:pt x="835" y="1275"/>
                    <a:pt x="839" y="1276"/>
                    <a:pt x="843" y="1276"/>
                  </a:cubicBezTo>
                  <a:cubicBezTo>
                    <a:pt x="851" y="1277"/>
                    <a:pt x="859" y="1278"/>
                    <a:pt x="866" y="1279"/>
                  </a:cubicBezTo>
                  <a:cubicBezTo>
                    <a:pt x="874" y="1280"/>
                    <a:pt x="882" y="1281"/>
                    <a:pt x="889" y="1281"/>
                  </a:cubicBezTo>
                  <a:cubicBezTo>
                    <a:pt x="897" y="1282"/>
                    <a:pt x="905" y="1283"/>
                    <a:pt x="912" y="1284"/>
                  </a:cubicBezTo>
                  <a:cubicBezTo>
                    <a:pt x="920" y="1285"/>
                    <a:pt x="928" y="1285"/>
                    <a:pt x="935" y="1286"/>
                  </a:cubicBezTo>
                  <a:cubicBezTo>
                    <a:pt x="943" y="1287"/>
                    <a:pt x="951" y="1287"/>
                    <a:pt x="958" y="1288"/>
                  </a:cubicBezTo>
                  <a:cubicBezTo>
                    <a:pt x="966" y="1289"/>
                    <a:pt x="974" y="1290"/>
                    <a:pt x="981" y="1290"/>
                  </a:cubicBezTo>
                  <a:cubicBezTo>
                    <a:pt x="989" y="1291"/>
                    <a:pt x="997" y="1291"/>
                    <a:pt x="1004" y="1292"/>
                  </a:cubicBezTo>
                  <a:cubicBezTo>
                    <a:pt x="1010" y="1292"/>
                    <a:pt x="1015" y="1293"/>
                    <a:pt x="1020" y="1293"/>
                  </a:cubicBezTo>
                  <a:cubicBezTo>
                    <a:pt x="1023" y="1293"/>
                    <a:pt x="1025" y="1294"/>
                    <a:pt x="1027" y="1294"/>
                  </a:cubicBezTo>
                  <a:cubicBezTo>
                    <a:pt x="1035" y="1294"/>
                    <a:pt x="1043" y="1295"/>
                    <a:pt x="1051" y="1295"/>
                  </a:cubicBezTo>
                  <a:cubicBezTo>
                    <a:pt x="1058" y="1296"/>
                    <a:pt x="1066" y="1296"/>
                    <a:pt x="1074" y="1297"/>
                  </a:cubicBezTo>
                  <a:cubicBezTo>
                    <a:pt x="1082" y="1297"/>
                    <a:pt x="1089" y="1298"/>
                    <a:pt x="1097" y="1298"/>
                  </a:cubicBezTo>
                  <a:cubicBezTo>
                    <a:pt x="1105" y="1299"/>
                    <a:pt x="1112" y="1299"/>
                    <a:pt x="1120" y="1300"/>
                  </a:cubicBezTo>
                  <a:cubicBezTo>
                    <a:pt x="1128" y="1300"/>
                    <a:pt x="1136" y="1301"/>
                    <a:pt x="1143" y="1301"/>
                  </a:cubicBezTo>
                  <a:cubicBezTo>
                    <a:pt x="1151" y="1301"/>
                    <a:pt x="1159" y="1302"/>
                    <a:pt x="1167" y="1302"/>
                  </a:cubicBezTo>
                  <a:cubicBezTo>
                    <a:pt x="1174" y="1303"/>
                    <a:pt x="1182" y="1303"/>
                    <a:pt x="1190" y="1303"/>
                  </a:cubicBezTo>
                  <a:cubicBezTo>
                    <a:pt x="1198" y="1304"/>
                    <a:pt x="1205" y="1304"/>
                    <a:pt x="1213" y="1305"/>
                  </a:cubicBezTo>
                  <a:cubicBezTo>
                    <a:pt x="1221" y="1305"/>
                    <a:pt x="1229" y="1305"/>
                    <a:pt x="1236" y="1306"/>
                  </a:cubicBezTo>
                  <a:cubicBezTo>
                    <a:pt x="1244" y="1306"/>
                    <a:pt x="1252" y="1307"/>
                    <a:pt x="1260" y="1307"/>
                  </a:cubicBezTo>
                  <a:cubicBezTo>
                    <a:pt x="1267" y="1307"/>
                    <a:pt x="1275" y="1308"/>
                    <a:pt x="1283" y="1308"/>
                  </a:cubicBezTo>
                  <a:cubicBezTo>
                    <a:pt x="1291" y="1309"/>
                    <a:pt x="1298" y="1309"/>
                    <a:pt x="1306" y="1310"/>
                  </a:cubicBezTo>
                  <a:cubicBezTo>
                    <a:pt x="1314" y="1310"/>
                    <a:pt x="1322" y="1310"/>
                    <a:pt x="1329" y="1311"/>
                  </a:cubicBezTo>
                  <a:cubicBezTo>
                    <a:pt x="1337" y="1311"/>
                    <a:pt x="1345" y="1312"/>
                    <a:pt x="1353" y="1312"/>
                  </a:cubicBezTo>
                  <a:cubicBezTo>
                    <a:pt x="1360" y="1313"/>
                    <a:pt x="1368" y="1313"/>
                    <a:pt x="1376" y="1313"/>
                  </a:cubicBezTo>
                  <a:cubicBezTo>
                    <a:pt x="1381" y="1314"/>
                    <a:pt x="1386" y="1314"/>
                    <a:pt x="1391" y="1314"/>
                  </a:cubicBezTo>
                  <a:cubicBezTo>
                    <a:pt x="1394" y="1315"/>
                    <a:pt x="1396" y="1315"/>
                    <a:pt x="1399" y="1315"/>
                  </a:cubicBezTo>
                  <a:cubicBezTo>
                    <a:pt x="1407" y="1315"/>
                    <a:pt x="1414" y="1316"/>
                    <a:pt x="1422" y="1316"/>
                  </a:cubicBezTo>
                  <a:cubicBezTo>
                    <a:pt x="1430" y="1317"/>
                    <a:pt x="1437" y="1318"/>
                    <a:pt x="1445" y="1318"/>
                  </a:cubicBezTo>
                  <a:cubicBezTo>
                    <a:pt x="1453" y="1319"/>
                    <a:pt x="1461" y="1319"/>
                    <a:pt x="1468" y="1320"/>
                  </a:cubicBezTo>
                  <a:cubicBezTo>
                    <a:pt x="1476" y="1320"/>
                    <a:pt x="1484" y="1321"/>
                    <a:pt x="1491" y="1322"/>
                  </a:cubicBezTo>
                  <a:cubicBezTo>
                    <a:pt x="1499" y="1322"/>
                    <a:pt x="1507" y="1323"/>
                    <a:pt x="1514" y="1324"/>
                  </a:cubicBezTo>
                  <a:cubicBezTo>
                    <a:pt x="1522" y="1324"/>
                    <a:pt x="1530" y="1325"/>
                    <a:pt x="1538" y="1326"/>
                  </a:cubicBezTo>
                  <a:cubicBezTo>
                    <a:pt x="1545" y="1326"/>
                    <a:pt x="1553" y="1327"/>
                    <a:pt x="1561" y="1328"/>
                  </a:cubicBezTo>
                  <a:cubicBezTo>
                    <a:pt x="1564" y="1328"/>
                    <a:pt x="1568" y="1329"/>
                    <a:pt x="1572" y="1329"/>
                  </a:cubicBezTo>
                  <a:cubicBezTo>
                    <a:pt x="1576" y="1329"/>
                    <a:pt x="1580" y="1330"/>
                    <a:pt x="1583" y="1330"/>
                  </a:cubicBezTo>
                  <a:cubicBezTo>
                    <a:pt x="1591" y="1331"/>
                    <a:pt x="1599" y="1332"/>
                    <a:pt x="1606" y="1333"/>
                  </a:cubicBezTo>
                  <a:cubicBezTo>
                    <a:pt x="1614" y="1334"/>
                    <a:pt x="1622" y="1335"/>
                    <a:pt x="1629" y="1336"/>
                  </a:cubicBezTo>
                  <a:cubicBezTo>
                    <a:pt x="1637" y="1337"/>
                    <a:pt x="1644" y="1338"/>
                    <a:pt x="1652" y="1339"/>
                  </a:cubicBezTo>
                  <a:cubicBezTo>
                    <a:pt x="1655" y="1339"/>
                    <a:pt x="1658" y="1339"/>
                    <a:pt x="1660" y="1340"/>
                  </a:cubicBezTo>
                  <a:cubicBezTo>
                    <a:pt x="1665" y="1341"/>
                    <a:pt x="1670" y="1341"/>
                    <a:pt x="1675" y="1342"/>
                  </a:cubicBezTo>
                  <a:cubicBezTo>
                    <a:pt x="1682" y="1343"/>
                    <a:pt x="1690" y="1344"/>
                    <a:pt x="1697" y="1346"/>
                  </a:cubicBezTo>
                  <a:cubicBezTo>
                    <a:pt x="1705" y="1347"/>
                    <a:pt x="1713" y="1348"/>
                    <a:pt x="1720" y="1350"/>
                  </a:cubicBezTo>
                  <a:cubicBezTo>
                    <a:pt x="1728" y="1351"/>
                    <a:pt x="1735" y="1353"/>
                    <a:pt x="1742" y="1354"/>
                  </a:cubicBezTo>
                  <a:cubicBezTo>
                    <a:pt x="1744" y="1355"/>
                    <a:pt x="1746" y="1355"/>
                    <a:pt x="1747" y="1355"/>
                  </a:cubicBezTo>
                  <a:cubicBezTo>
                    <a:pt x="1753" y="1356"/>
                    <a:pt x="1759" y="1358"/>
                    <a:pt x="1765" y="1359"/>
                  </a:cubicBezTo>
                  <a:cubicBezTo>
                    <a:pt x="1772" y="1361"/>
                    <a:pt x="1780" y="1363"/>
                    <a:pt x="1787" y="1364"/>
                  </a:cubicBezTo>
                  <a:cubicBezTo>
                    <a:pt x="1795" y="1366"/>
                    <a:pt x="1802" y="1368"/>
                    <a:pt x="1809" y="1370"/>
                  </a:cubicBezTo>
                  <a:cubicBezTo>
                    <a:pt x="1817" y="1372"/>
                    <a:pt x="1824" y="1374"/>
                    <a:pt x="1831" y="1377"/>
                  </a:cubicBezTo>
                  <a:cubicBezTo>
                    <a:pt x="1839" y="1379"/>
                    <a:pt x="1846" y="1381"/>
                    <a:pt x="1853" y="1384"/>
                  </a:cubicBezTo>
                  <a:cubicBezTo>
                    <a:pt x="1860" y="1386"/>
                    <a:pt x="1868" y="1389"/>
                    <a:pt x="1875" y="1391"/>
                  </a:cubicBezTo>
                  <a:cubicBezTo>
                    <a:pt x="1882" y="1394"/>
                    <a:pt x="1889" y="1397"/>
                    <a:pt x="1896" y="1400"/>
                  </a:cubicBezTo>
                  <a:cubicBezTo>
                    <a:pt x="1902" y="1402"/>
                    <a:pt x="1907" y="1404"/>
                    <a:pt x="1912" y="1406"/>
                  </a:cubicBezTo>
                  <a:cubicBezTo>
                    <a:pt x="1914" y="1407"/>
                    <a:pt x="1916" y="1408"/>
                    <a:pt x="1918" y="1409"/>
                  </a:cubicBezTo>
                  <a:cubicBezTo>
                    <a:pt x="1922" y="1411"/>
                    <a:pt x="1927" y="1413"/>
                    <a:pt x="1931" y="1415"/>
                  </a:cubicBezTo>
                  <a:cubicBezTo>
                    <a:pt x="1939" y="1419"/>
                    <a:pt x="1939" y="1419"/>
                    <a:pt x="1939" y="1419"/>
                  </a:cubicBezTo>
                  <a:cubicBezTo>
                    <a:pt x="1940" y="1420"/>
                    <a:pt x="1940" y="1420"/>
                    <a:pt x="1940" y="1420"/>
                  </a:cubicBezTo>
                  <a:cubicBezTo>
                    <a:pt x="1950" y="1425"/>
                    <a:pt x="1950" y="1425"/>
                    <a:pt x="1950" y="1425"/>
                  </a:cubicBezTo>
                  <a:cubicBezTo>
                    <a:pt x="1954" y="1428"/>
                    <a:pt x="1954" y="1428"/>
                    <a:pt x="1954" y="1428"/>
                  </a:cubicBezTo>
                  <a:cubicBezTo>
                    <a:pt x="1957" y="1429"/>
                    <a:pt x="1957" y="1429"/>
                    <a:pt x="1957" y="1429"/>
                  </a:cubicBezTo>
                  <a:cubicBezTo>
                    <a:pt x="1959" y="1430"/>
                    <a:pt x="1959" y="1430"/>
                    <a:pt x="1959" y="1430"/>
                  </a:cubicBezTo>
                  <a:cubicBezTo>
                    <a:pt x="1960" y="1431"/>
                    <a:pt x="1960" y="1431"/>
                    <a:pt x="1960" y="1431"/>
                  </a:cubicBezTo>
                  <a:cubicBezTo>
                    <a:pt x="1968" y="1436"/>
                    <a:pt x="1968" y="1436"/>
                    <a:pt x="1968" y="1436"/>
                  </a:cubicBezTo>
                  <a:cubicBezTo>
                    <a:pt x="1972" y="1438"/>
                    <a:pt x="1976" y="1440"/>
                    <a:pt x="1980" y="1443"/>
                  </a:cubicBezTo>
                  <a:cubicBezTo>
                    <a:pt x="1982" y="1444"/>
                    <a:pt x="1984" y="1445"/>
                    <a:pt x="1986" y="1446"/>
                  </a:cubicBezTo>
                  <a:cubicBezTo>
                    <a:pt x="1991" y="1449"/>
                    <a:pt x="1991" y="1449"/>
                    <a:pt x="1991" y="1449"/>
                  </a:cubicBezTo>
                  <a:cubicBezTo>
                    <a:pt x="1995" y="1452"/>
                    <a:pt x="1995" y="1452"/>
                    <a:pt x="1995" y="1452"/>
                  </a:cubicBezTo>
                  <a:cubicBezTo>
                    <a:pt x="2001" y="1456"/>
                    <a:pt x="2001" y="1456"/>
                    <a:pt x="2001" y="1456"/>
                  </a:cubicBezTo>
                  <a:cubicBezTo>
                    <a:pt x="2004" y="1458"/>
                    <a:pt x="2004" y="1458"/>
                    <a:pt x="2004" y="1458"/>
                  </a:cubicBezTo>
                  <a:cubicBezTo>
                    <a:pt x="2010" y="1462"/>
                    <a:pt x="2015" y="1465"/>
                    <a:pt x="2021" y="1469"/>
                  </a:cubicBezTo>
                  <a:cubicBezTo>
                    <a:pt x="2021" y="1469"/>
                    <a:pt x="2021" y="1469"/>
                    <a:pt x="2021" y="1469"/>
                  </a:cubicBezTo>
                  <a:cubicBezTo>
                    <a:pt x="2027" y="1473"/>
                    <a:pt x="2033" y="1477"/>
                    <a:pt x="2038" y="1482"/>
                  </a:cubicBezTo>
                  <a:cubicBezTo>
                    <a:pt x="2039" y="1482"/>
                    <a:pt x="2040" y="1483"/>
                    <a:pt x="2041" y="1484"/>
                  </a:cubicBezTo>
                  <a:cubicBezTo>
                    <a:pt x="2046" y="1487"/>
                    <a:pt x="2050" y="1490"/>
                    <a:pt x="2055" y="1494"/>
                  </a:cubicBezTo>
                  <a:cubicBezTo>
                    <a:pt x="2057" y="1496"/>
                    <a:pt x="2059" y="1498"/>
                    <a:pt x="2061" y="1499"/>
                  </a:cubicBezTo>
                  <a:cubicBezTo>
                    <a:pt x="2064" y="1502"/>
                    <a:pt x="2067" y="1505"/>
                    <a:pt x="2071" y="1507"/>
                  </a:cubicBezTo>
                  <a:cubicBezTo>
                    <a:pt x="2073" y="1509"/>
                    <a:pt x="2076" y="1512"/>
                    <a:pt x="2078" y="1514"/>
                  </a:cubicBezTo>
                  <a:cubicBezTo>
                    <a:pt x="2081" y="1516"/>
                    <a:pt x="2081" y="1516"/>
                    <a:pt x="2081" y="1516"/>
                  </a:cubicBezTo>
                  <a:cubicBezTo>
                    <a:pt x="2086" y="1521"/>
                    <a:pt x="2086" y="1521"/>
                    <a:pt x="2086" y="1521"/>
                  </a:cubicBezTo>
                  <a:cubicBezTo>
                    <a:pt x="2090" y="1525"/>
                    <a:pt x="2095" y="1529"/>
                    <a:pt x="2099" y="1533"/>
                  </a:cubicBezTo>
                  <a:cubicBezTo>
                    <a:pt x="2103" y="1537"/>
                    <a:pt x="2107" y="1542"/>
                    <a:pt x="2111" y="1546"/>
                  </a:cubicBezTo>
                  <a:cubicBezTo>
                    <a:pt x="2116" y="1551"/>
                    <a:pt x="2116" y="1551"/>
                    <a:pt x="2116" y="1551"/>
                  </a:cubicBezTo>
                  <a:cubicBezTo>
                    <a:pt x="2118" y="1553"/>
                    <a:pt x="2118" y="1553"/>
                    <a:pt x="2118" y="1553"/>
                  </a:cubicBezTo>
                  <a:cubicBezTo>
                    <a:pt x="2120" y="1556"/>
                    <a:pt x="2122" y="1558"/>
                    <a:pt x="2124" y="1561"/>
                  </a:cubicBezTo>
                  <a:cubicBezTo>
                    <a:pt x="2128" y="1565"/>
                    <a:pt x="2131" y="1569"/>
                    <a:pt x="2135" y="1573"/>
                  </a:cubicBezTo>
                  <a:cubicBezTo>
                    <a:pt x="2135" y="1574"/>
                    <a:pt x="2136" y="1575"/>
                    <a:pt x="2137" y="1577"/>
                  </a:cubicBezTo>
                  <a:cubicBezTo>
                    <a:pt x="2141" y="1582"/>
                    <a:pt x="2145" y="1587"/>
                    <a:pt x="2149" y="1593"/>
                  </a:cubicBezTo>
                  <a:cubicBezTo>
                    <a:pt x="2152" y="1598"/>
                    <a:pt x="2152" y="1598"/>
                    <a:pt x="2152" y="1598"/>
                  </a:cubicBezTo>
                  <a:cubicBezTo>
                    <a:pt x="2155" y="1601"/>
                    <a:pt x="2155" y="1601"/>
                    <a:pt x="2155" y="1601"/>
                  </a:cubicBezTo>
                  <a:cubicBezTo>
                    <a:pt x="2156" y="1604"/>
                    <a:pt x="2158" y="1607"/>
                    <a:pt x="2160" y="1610"/>
                  </a:cubicBezTo>
                  <a:cubicBezTo>
                    <a:pt x="2163" y="1615"/>
                    <a:pt x="2166" y="1620"/>
                    <a:pt x="2169" y="1626"/>
                  </a:cubicBezTo>
                  <a:cubicBezTo>
                    <a:pt x="2170" y="1626"/>
                    <a:pt x="2170" y="1626"/>
                    <a:pt x="2170" y="1627"/>
                  </a:cubicBezTo>
                  <a:cubicBezTo>
                    <a:pt x="2173" y="1633"/>
                    <a:pt x="2176" y="1639"/>
                    <a:pt x="2179" y="1644"/>
                  </a:cubicBezTo>
                  <a:cubicBezTo>
                    <a:pt x="2181" y="1649"/>
                    <a:pt x="2183" y="1654"/>
                    <a:pt x="2185" y="1658"/>
                  </a:cubicBezTo>
                  <a:cubicBezTo>
                    <a:pt x="2186" y="1660"/>
                    <a:pt x="2186" y="1661"/>
                    <a:pt x="2187" y="1662"/>
                  </a:cubicBezTo>
                  <a:cubicBezTo>
                    <a:pt x="2189" y="1669"/>
                    <a:pt x="2192" y="1675"/>
                    <a:pt x="2194" y="1681"/>
                  </a:cubicBezTo>
                  <a:cubicBezTo>
                    <a:pt x="2196" y="1686"/>
                    <a:pt x="2198" y="1692"/>
                    <a:pt x="2199" y="1698"/>
                  </a:cubicBezTo>
                  <a:cubicBezTo>
                    <a:pt x="2200" y="1698"/>
                    <a:pt x="2200" y="1699"/>
                    <a:pt x="2200" y="1699"/>
                  </a:cubicBezTo>
                  <a:cubicBezTo>
                    <a:pt x="2202" y="1706"/>
                    <a:pt x="2203" y="1712"/>
                    <a:pt x="2205" y="1718"/>
                  </a:cubicBezTo>
                  <a:cubicBezTo>
                    <a:pt x="2205" y="1722"/>
                    <a:pt x="2206" y="1725"/>
                    <a:pt x="2207" y="1728"/>
                  </a:cubicBezTo>
                  <a:cubicBezTo>
                    <a:pt x="2208" y="1737"/>
                    <a:pt x="2208" y="1737"/>
                    <a:pt x="2208" y="1737"/>
                  </a:cubicBezTo>
                  <a:cubicBezTo>
                    <a:pt x="2210" y="1747"/>
                    <a:pt x="2210" y="1747"/>
                    <a:pt x="2210" y="1747"/>
                  </a:cubicBezTo>
                  <a:cubicBezTo>
                    <a:pt x="2211" y="1750"/>
                    <a:pt x="2211" y="1750"/>
                    <a:pt x="2211" y="1750"/>
                  </a:cubicBezTo>
                  <a:cubicBezTo>
                    <a:pt x="2211" y="1752"/>
                    <a:pt x="2211" y="1752"/>
                    <a:pt x="2211" y="1752"/>
                  </a:cubicBezTo>
                  <a:cubicBezTo>
                    <a:pt x="2211" y="1757"/>
                    <a:pt x="2211" y="1757"/>
                    <a:pt x="2211" y="1757"/>
                  </a:cubicBezTo>
                  <a:cubicBezTo>
                    <a:pt x="2212" y="1763"/>
                    <a:pt x="2212" y="1769"/>
                    <a:pt x="2213" y="1776"/>
                  </a:cubicBezTo>
                  <a:cubicBezTo>
                    <a:pt x="2214" y="1782"/>
                    <a:pt x="2213" y="1789"/>
                    <a:pt x="2214" y="1795"/>
                  </a:cubicBezTo>
                  <a:cubicBezTo>
                    <a:pt x="2214" y="1805"/>
                    <a:pt x="2214" y="1805"/>
                    <a:pt x="2214" y="1805"/>
                  </a:cubicBezTo>
                  <a:cubicBezTo>
                    <a:pt x="2214" y="1814"/>
                    <a:pt x="2214" y="1814"/>
                    <a:pt x="2214" y="1814"/>
                  </a:cubicBezTo>
                  <a:cubicBezTo>
                    <a:pt x="2213" y="1820"/>
                    <a:pt x="2213" y="1827"/>
                    <a:pt x="2213" y="1833"/>
                  </a:cubicBezTo>
                  <a:cubicBezTo>
                    <a:pt x="2212" y="1837"/>
                    <a:pt x="2212" y="1842"/>
                    <a:pt x="2211" y="1846"/>
                  </a:cubicBezTo>
                  <a:cubicBezTo>
                    <a:pt x="2211" y="1854"/>
                    <a:pt x="2210" y="1863"/>
                    <a:pt x="2208" y="1871"/>
                  </a:cubicBezTo>
                  <a:cubicBezTo>
                    <a:pt x="2207" y="1877"/>
                    <a:pt x="2207" y="1883"/>
                    <a:pt x="2205" y="1889"/>
                  </a:cubicBezTo>
                  <a:cubicBezTo>
                    <a:pt x="2204" y="1896"/>
                    <a:pt x="2203" y="1902"/>
                    <a:pt x="2201" y="1908"/>
                  </a:cubicBezTo>
                  <a:cubicBezTo>
                    <a:pt x="2200" y="1914"/>
                    <a:pt x="2198" y="1920"/>
                    <a:pt x="2197" y="1926"/>
                  </a:cubicBezTo>
                  <a:cubicBezTo>
                    <a:pt x="2195" y="1932"/>
                    <a:pt x="2194" y="1938"/>
                    <a:pt x="2192" y="1944"/>
                  </a:cubicBezTo>
                  <a:cubicBezTo>
                    <a:pt x="2190" y="1950"/>
                    <a:pt x="2188" y="1956"/>
                    <a:pt x="2186" y="1962"/>
                  </a:cubicBezTo>
                  <a:cubicBezTo>
                    <a:pt x="2184" y="1971"/>
                    <a:pt x="2184" y="1971"/>
                    <a:pt x="2184" y="1971"/>
                  </a:cubicBezTo>
                  <a:cubicBezTo>
                    <a:pt x="2181" y="1979"/>
                    <a:pt x="2181" y="1979"/>
                    <a:pt x="2181" y="1979"/>
                  </a:cubicBezTo>
                  <a:cubicBezTo>
                    <a:pt x="2180" y="1981"/>
                    <a:pt x="2180" y="1982"/>
                    <a:pt x="2179" y="1984"/>
                  </a:cubicBezTo>
                  <a:cubicBezTo>
                    <a:pt x="2177" y="1988"/>
                    <a:pt x="2176" y="1992"/>
                    <a:pt x="2174" y="1997"/>
                  </a:cubicBezTo>
                  <a:cubicBezTo>
                    <a:pt x="2174" y="1998"/>
                    <a:pt x="2174" y="1998"/>
                    <a:pt x="2173" y="1999"/>
                  </a:cubicBezTo>
                  <a:cubicBezTo>
                    <a:pt x="2197" y="1999"/>
                    <a:pt x="2197" y="1999"/>
                    <a:pt x="2197" y="1999"/>
                  </a:cubicBezTo>
                  <a:cubicBezTo>
                    <a:pt x="2198" y="1996"/>
                    <a:pt x="2199" y="1992"/>
                    <a:pt x="2200" y="1989"/>
                  </a:cubicBezTo>
                  <a:lnTo>
                    <a:pt x="2204" y="198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8"/>
            <p:cNvSpPr>
              <a:spLocks/>
            </p:cNvSpPr>
            <p:nvPr/>
          </p:nvSpPr>
          <p:spPr bwMode="auto">
            <a:xfrm>
              <a:off x="968375" y="3740150"/>
              <a:ext cx="146050" cy="474663"/>
            </a:xfrm>
            <a:custGeom>
              <a:avLst/>
              <a:gdLst>
                <a:gd name="T0" fmla="*/ 50 w 57"/>
                <a:gd name="T1" fmla="*/ 170 h 187"/>
                <a:gd name="T2" fmla="*/ 43 w 57"/>
                <a:gd name="T3" fmla="*/ 160 h 187"/>
                <a:gd name="T4" fmla="*/ 37 w 57"/>
                <a:gd name="T5" fmla="*/ 149 h 187"/>
                <a:gd name="T6" fmla="*/ 36 w 57"/>
                <a:gd name="T7" fmla="*/ 147 h 187"/>
                <a:gd name="T8" fmla="*/ 36 w 57"/>
                <a:gd name="T9" fmla="*/ 146 h 187"/>
                <a:gd name="T10" fmla="*/ 31 w 57"/>
                <a:gd name="T11" fmla="*/ 136 h 187"/>
                <a:gd name="T12" fmla="*/ 27 w 57"/>
                <a:gd name="T13" fmla="*/ 125 h 187"/>
                <a:gd name="T14" fmla="*/ 26 w 57"/>
                <a:gd name="T15" fmla="*/ 121 h 187"/>
                <a:gd name="T16" fmla="*/ 23 w 57"/>
                <a:gd name="T17" fmla="*/ 113 h 187"/>
                <a:gd name="T18" fmla="*/ 22 w 57"/>
                <a:gd name="T19" fmla="*/ 108 h 187"/>
                <a:gd name="T20" fmla="*/ 21 w 57"/>
                <a:gd name="T21" fmla="*/ 102 h 187"/>
                <a:gd name="T22" fmla="*/ 21 w 57"/>
                <a:gd name="T23" fmla="*/ 101 h 187"/>
                <a:gd name="T24" fmla="*/ 18 w 57"/>
                <a:gd name="T25" fmla="*/ 78 h 187"/>
                <a:gd name="T26" fmla="*/ 18 w 57"/>
                <a:gd name="T27" fmla="*/ 51 h 187"/>
                <a:gd name="T28" fmla="*/ 33 w 57"/>
                <a:gd name="T29" fmla="*/ 0 h 187"/>
                <a:gd name="T30" fmla="*/ 27 w 57"/>
                <a:gd name="T31" fmla="*/ 0 h 187"/>
                <a:gd name="T32" fmla="*/ 25 w 57"/>
                <a:gd name="T33" fmla="*/ 0 h 187"/>
                <a:gd name="T34" fmla="*/ 18 w 57"/>
                <a:gd name="T35" fmla="*/ 0 h 187"/>
                <a:gd name="T36" fmla="*/ 14 w 57"/>
                <a:gd name="T37" fmla="*/ 0 h 187"/>
                <a:gd name="T38" fmla="*/ 2 w 57"/>
                <a:gd name="T39" fmla="*/ 49 h 187"/>
                <a:gd name="T40" fmla="*/ 1 w 57"/>
                <a:gd name="T41" fmla="*/ 73 h 187"/>
                <a:gd name="T42" fmla="*/ 3 w 57"/>
                <a:gd name="T43" fmla="*/ 95 h 187"/>
                <a:gd name="T44" fmla="*/ 3 w 57"/>
                <a:gd name="T45" fmla="*/ 100 h 187"/>
                <a:gd name="T46" fmla="*/ 4 w 57"/>
                <a:gd name="T47" fmla="*/ 104 h 187"/>
                <a:gd name="T48" fmla="*/ 7 w 57"/>
                <a:gd name="T49" fmla="*/ 117 h 187"/>
                <a:gd name="T50" fmla="*/ 8 w 57"/>
                <a:gd name="T51" fmla="*/ 119 h 187"/>
                <a:gd name="T52" fmla="*/ 11 w 57"/>
                <a:gd name="T53" fmla="*/ 130 h 187"/>
                <a:gd name="T54" fmla="*/ 13 w 57"/>
                <a:gd name="T55" fmla="*/ 136 h 187"/>
                <a:gd name="T56" fmla="*/ 15 w 57"/>
                <a:gd name="T57" fmla="*/ 140 h 187"/>
                <a:gd name="T58" fmla="*/ 19 w 57"/>
                <a:gd name="T59" fmla="*/ 150 h 187"/>
                <a:gd name="T60" fmla="*/ 21 w 57"/>
                <a:gd name="T61" fmla="*/ 154 h 187"/>
                <a:gd name="T62" fmla="*/ 25 w 57"/>
                <a:gd name="T63" fmla="*/ 162 h 187"/>
                <a:gd name="T64" fmla="*/ 30 w 57"/>
                <a:gd name="T65" fmla="*/ 171 h 187"/>
                <a:gd name="T66" fmla="*/ 31 w 57"/>
                <a:gd name="T67" fmla="*/ 172 h 187"/>
                <a:gd name="T68" fmla="*/ 38 w 57"/>
                <a:gd name="T69" fmla="*/ 182 h 187"/>
                <a:gd name="T70" fmla="*/ 42 w 57"/>
                <a:gd name="T71" fmla="*/ 187 h 187"/>
                <a:gd name="T72" fmla="*/ 47 w 57"/>
                <a:gd name="T73" fmla="*/ 184 h 187"/>
                <a:gd name="T74" fmla="*/ 50 w 57"/>
                <a:gd name="T75" fmla="*/ 182 h 187"/>
                <a:gd name="T76" fmla="*/ 57 w 57"/>
                <a:gd name="T77" fmla="*/ 179 h 187"/>
                <a:gd name="T78" fmla="*/ 52 w 57"/>
                <a:gd name="T79" fmla="*/ 173 h 187"/>
                <a:gd name="T80" fmla="*/ 50 w 57"/>
                <a:gd name="T81" fmla="*/ 17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187">
                  <a:moveTo>
                    <a:pt x="50" y="170"/>
                  </a:moveTo>
                  <a:cubicBezTo>
                    <a:pt x="48" y="167"/>
                    <a:pt x="45" y="163"/>
                    <a:pt x="43" y="160"/>
                  </a:cubicBezTo>
                  <a:cubicBezTo>
                    <a:pt x="41" y="156"/>
                    <a:pt x="39" y="153"/>
                    <a:pt x="37" y="149"/>
                  </a:cubicBezTo>
                  <a:cubicBezTo>
                    <a:pt x="37" y="148"/>
                    <a:pt x="36" y="148"/>
                    <a:pt x="36" y="147"/>
                  </a:cubicBezTo>
                  <a:cubicBezTo>
                    <a:pt x="36" y="147"/>
                    <a:pt x="36" y="147"/>
                    <a:pt x="36" y="146"/>
                  </a:cubicBezTo>
                  <a:cubicBezTo>
                    <a:pt x="34" y="143"/>
                    <a:pt x="32" y="140"/>
                    <a:pt x="31" y="136"/>
                  </a:cubicBezTo>
                  <a:cubicBezTo>
                    <a:pt x="29" y="132"/>
                    <a:pt x="28" y="129"/>
                    <a:pt x="27" y="125"/>
                  </a:cubicBezTo>
                  <a:cubicBezTo>
                    <a:pt x="26" y="123"/>
                    <a:pt x="26" y="122"/>
                    <a:pt x="26" y="121"/>
                  </a:cubicBezTo>
                  <a:cubicBezTo>
                    <a:pt x="25" y="118"/>
                    <a:pt x="24" y="116"/>
                    <a:pt x="23" y="113"/>
                  </a:cubicBezTo>
                  <a:cubicBezTo>
                    <a:pt x="23" y="111"/>
                    <a:pt x="23" y="110"/>
                    <a:pt x="22" y="108"/>
                  </a:cubicBezTo>
                  <a:cubicBezTo>
                    <a:pt x="22" y="106"/>
                    <a:pt x="21" y="104"/>
                    <a:pt x="21" y="102"/>
                  </a:cubicBezTo>
                  <a:cubicBezTo>
                    <a:pt x="21" y="102"/>
                    <a:pt x="21" y="101"/>
                    <a:pt x="21" y="101"/>
                  </a:cubicBezTo>
                  <a:cubicBezTo>
                    <a:pt x="19" y="93"/>
                    <a:pt x="18" y="85"/>
                    <a:pt x="18" y="78"/>
                  </a:cubicBezTo>
                  <a:cubicBezTo>
                    <a:pt x="17" y="69"/>
                    <a:pt x="17" y="60"/>
                    <a:pt x="18" y="51"/>
                  </a:cubicBezTo>
                  <a:cubicBezTo>
                    <a:pt x="20" y="34"/>
                    <a:pt x="25" y="17"/>
                    <a:pt x="33" y="0"/>
                  </a:cubicBezTo>
                  <a:cubicBezTo>
                    <a:pt x="27" y="0"/>
                    <a:pt x="27" y="0"/>
                    <a:pt x="27" y="0"/>
                  </a:cubicBezTo>
                  <a:cubicBezTo>
                    <a:pt x="25" y="0"/>
                    <a:pt x="25" y="0"/>
                    <a:pt x="25" y="0"/>
                  </a:cubicBezTo>
                  <a:cubicBezTo>
                    <a:pt x="18" y="0"/>
                    <a:pt x="18" y="0"/>
                    <a:pt x="18" y="0"/>
                  </a:cubicBezTo>
                  <a:cubicBezTo>
                    <a:pt x="14" y="0"/>
                    <a:pt x="14" y="0"/>
                    <a:pt x="14" y="0"/>
                  </a:cubicBezTo>
                  <a:cubicBezTo>
                    <a:pt x="8" y="16"/>
                    <a:pt x="3" y="32"/>
                    <a:pt x="2" y="49"/>
                  </a:cubicBezTo>
                  <a:cubicBezTo>
                    <a:pt x="1" y="57"/>
                    <a:pt x="0" y="65"/>
                    <a:pt x="1" y="73"/>
                  </a:cubicBezTo>
                  <a:cubicBezTo>
                    <a:pt x="1" y="80"/>
                    <a:pt x="2" y="88"/>
                    <a:pt x="3" y="95"/>
                  </a:cubicBezTo>
                  <a:cubicBezTo>
                    <a:pt x="3" y="97"/>
                    <a:pt x="3" y="98"/>
                    <a:pt x="3" y="100"/>
                  </a:cubicBezTo>
                  <a:cubicBezTo>
                    <a:pt x="4" y="101"/>
                    <a:pt x="4" y="103"/>
                    <a:pt x="4" y="104"/>
                  </a:cubicBezTo>
                  <a:cubicBezTo>
                    <a:pt x="5" y="108"/>
                    <a:pt x="6" y="113"/>
                    <a:pt x="7" y="117"/>
                  </a:cubicBezTo>
                  <a:cubicBezTo>
                    <a:pt x="7" y="118"/>
                    <a:pt x="8" y="118"/>
                    <a:pt x="8" y="119"/>
                  </a:cubicBezTo>
                  <a:cubicBezTo>
                    <a:pt x="9" y="123"/>
                    <a:pt x="10" y="127"/>
                    <a:pt x="11" y="130"/>
                  </a:cubicBezTo>
                  <a:cubicBezTo>
                    <a:pt x="12" y="132"/>
                    <a:pt x="12" y="134"/>
                    <a:pt x="13" y="136"/>
                  </a:cubicBezTo>
                  <a:cubicBezTo>
                    <a:pt x="14" y="137"/>
                    <a:pt x="14" y="139"/>
                    <a:pt x="15" y="140"/>
                  </a:cubicBezTo>
                  <a:cubicBezTo>
                    <a:pt x="16" y="143"/>
                    <a:pt x="17" y="147"/>
                    <a:pt x="19" y="150"/>
                  </a:cubicBezTo>
                  <a:cubicBezTo>
                    <a:pt x="19" y="151"/>
                    <a:pt x="20" y="152"/>
                    <a:pt x="21" y="154"/>
                  </a:cubicBezTo>
                  <a:cubicBezTo>
                    <a:pt x="22" y="156"/>
                    <a:pt x="23" y="159"/>
                    <a:pt x="25" y="162"/>
                  </a:cubicBezTo>
                  <a:cubicBezTo>
                    <a:pt x="27" y="165"/>
                    <a:pt x="28" y="168"/>
                    <a:pt x="30" y="171"/>
                  </a:cubicBezTo>
                  <a:cubicBezTo>
                    <a:pt x="31" y="171"/>
                    <a:pt x="31" y="172"/>
                    <a:pt x="31" y="172"/>
                  </a:cubicBezTo>
                  <a:cubicBezTo>
                    <a:pt x="34" y="176"/>
                    <a:pt x="36" y="179"/>
                    <a:pt x="38" y="182"/>
                  </a:cubicBezTo>
                  <a:cubicBezTo>
                    <a:pt x="39" y="183"/>
                    <a:pt x="41" y="185"/>
                    <a:pt x="42" y="187"/>
                  </a:cubicBezTo>
                  <a:cubicBezTo>
                    <a:pt x="44" y="186"/>
                    <a:pt x="45" y="185"/>
                    <a:pt x="47" y="184"/>
                  </a:cubicBezTo>
                  <a:cubicBezTo>
                    <a:pt x="48" y="184"/>
                    <a:pt x="49" y="183"/>
                    <a:pt x="50" y="182"/>
                  </a:cubicBezTo>
                  <a:cubicBezTo>
                    <a:pt x="52" y="181"/>
                    <a:pt x="55" y="180"/>
                    <a:pt x="57" y="179"/>
                  </a:cubicBezTo>
                  <a:cubicBezTo>
                    <a:pt x="55" y="177"/>
                    <a:pt x="54" y="175"/>
                    <a:pt x="52" y="173"/>
                  </a:cubicBezTo>
                  <a:cubicBezTo>
                    <a:pt x="52" y="172"/>
                    <a:pt x="51" y="171"/>
                    <a:pt x="50" y="1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9"/>
            <p:cNvSpPr>
              <a:spLocks/>
            </p:cNvSpPr>
            <p:nvPr/>
          </p:nvSpPr>
          <p:spPr bwMode="auto">
            <a:xfrm>
              <a:off x="1119188" y="3303588"/>
              <a:ext cx="454025" cy="268288"/>
            </a:xfrm>
            <a:custGeom>
              <a:avLst/>
              <a:gdLst>
                <a:gd name="T0" fmla="*/ 74 w 179"/>
                <a:gd name="T1" fmla="*/ 66 h 106"/>
                <a:gd name="T2" fmla="*/ 83 w 179"/>
                <a:gd name="T3" fmla="*/ 60 h 106"/>
                <a:gd name="T4" fmla="*/ 85 w 179"/>
                <a:gd name="T5" fmla="*/ 59 h 106"/>
                <a:gd name="T6" fmla="*/ 95 w 179"/>
                <a:gd name="T7" fmla="*/ 53 h 106"/>
                <a:gd name="T8" fmla="*/ 106 w 179"/>
                <a:gd name="T9" fmla="*/ 47 h 106"/>
                <a:gd name="T10" fmla="*/ 110 w 179"/>
                <a:gd name="T11" fmla="*/ 45 h 106"/>
                <a:gd name="T12" fmla="*/ 116 w 179"/>
                <a:gd name="T13" fmla="*/ 41 h 106"/>
                <a:gd name="T14" fmla="*/ 127 w 179"/>
                <a:gd name="T15" fmla="*/ 35 h 106"/>
                <a:gd name="T16" fmla="*/ 135 w 179"/>
                <a:gd name="T17" fmla="*/ 31 h 106"/>
                <a:gd name="T18" fmla="*/ 137 w 179"/>
                <a:gd name="T19" fmla="*/ 30 h 106"/>
                <a:gd name="T20" fmla="*/ 147 w 179"/>
                <a:gd name="T21" fmla="*/ 25 h 106"/>
                <a:gd name="T22" fmla="*/ 153 w 179"/>
                <a:gd name="T23" fmla="*/ 22 h 106"/>
                <a:gd name="T24" fmla="*/ 157 w 179"/>
                <a:gd name="T25" fmla="*/ 20 h 106"/>
                <a:gd name="T26" fmla="*/ 161 w 179"/>
                <a:gd name="T27" fmla="*/ 18 h 106"/>
                <a:gd name="T28" fmla="*/ 168 w 179"/>
                <a:gd name="T29" fmla="*/ 15 h 106"/>
                <a:gd name="T30" fmla="*/ 178 w 179"/>
                <a:gd name="T31" fmla="*/ 11 h 106"/>
                <a:gd name="T32" fmla="*/ 179 w 179"/>
                <a:gd name="T33" fmla="*/ 10 h 106"/>
                <a:gd name="T34" fmla="*/ 178 w 179"/>
                <a:gd name="T35" fmla="*/ 9 h 106"/>
                <a:gd name="T36" fmla="*/ 173 w 179"/>
                <a:gd name="T37" fmla="*/ 5 h 106"/>
                <a:gd name="T38" fmla="*/ 170 w 179"/>
                <a:gd name="T39" fmla="*/ 4 h 106"/>
                <a:gd name="T40" fmla="*/ 165 w 179"/>
                <a:gd name="T41" fmla="*/ 1 h 106"/>
                <a:gd name="T42" fmla="*/ 162 w 179"/>
                <a:gd name="T43" fmla="*/ 0 h 106"/>
                <a:gd name="T44" fmla="*/ 161 w 179"/>
                <a:gd name="T45" fmla="*/ 0 h 106"/>
                <a:gd name="T46" fmla="*/ 152 w 179"/>
                <a:gd name="T47" fmla="*/ 3 h 106"/>
                <a:gd name="T48" fmla="*/ 146 w 179"/>
                <a:gd name="T49" fmla="*/ 6 h 106"/>
                <a:gd name="T50" fmla="*/ 142 w 179"/>
                <a:gd name="T51" fmla="*/ 8 h 106"/>
                <a:gd name="T52" fmla="*/ 141 w 179"/>
                <a:gd name="T53" fmla="*/ 9 h 106"/>
                <a:gd name="T54" fmla="*/ 132 w 179"/>
                <a:gd name="T55" fmla="*/ 13 h 106"/>
                <a:gd name="T56" fmla="*/ 122 w 179"/>
                <a:gd name="T57" fmla="*/ 18 h 106"/>
                <a:gd name="T58" fmla="*/ 115 w 179"/>
                <a:gd name="T59" fmla="*/ 22 h 106"/>
                <a:gd name="T60" fmla="*/ 111 w 179"/>
                <a:gd name="T61" fmla="*/ 24 h 106"/>
                <a:gd name="T62" fmla="*/ 101 w 179"/>
                <a:gd name="T63" fmla="*/ 30 h 106"/>
                <a:gd name="T64" fmla="*/ 90 w 179"/>
                <a:gd name="T65" fmla="*/ 36 h 106"/>
                <a:gd name="T66" fmla="*/ 89 w 179"/>
                <a:gd name="T67" fmla="*/ 37 h 106"/>
                <a:gd name="T68" fmla="*/ 80 w 179"/>
                <a:gd name="T69" fmla="*/ 42 h 106"/>
                <a:gd name="T70" fmla="*/ 69 w 179"/>
                <a:gd name="T71" fmla="*/ 49 h 106"/>
                <a:gd name="T72" fmla="*/ 62 w 179"/>
                <a:gd name="T73" fmla="*/ 54 h 106"/>
                <a:gd name="T74" fmla="*/ 59 w 179"/>
                <a:gd name="T75" fmla="*/ 56 h 106"/>
                <a:gd name="T76" fmla="*/ 48 w 179"/>
                <a:gd name="T77" fmla="*/ 64 h 106"/>
                <a:gd name="T78" fmla="*/ 37 w 179"/>
                <a:gd name="T79" fmla="*/ 72 h 106"/>
                <a:gd name="T80" fmla="*/ 36 w 179"/>
                <a:gd name="T81" fmla="*/ 72 h 106"/>
                <a:gd name="T82" fmla="*/ 35 w 179"/>
                <a:gd name="T83" fmla="*/ 74 h 106"/>
                <a:gd name="T84" fmla="*/ 25 w 179"/>
                <a:gd name="T85" fmla="*/ 82 h 106"/>
                <a:gd name="T86" fmla="*/ 14 w 179"/>
                <a:gd name="T87" fmla="*/ 92 h 106"/>
                <a:gd name="T88" fmla="*/ 6 w 179"/>
                <a:gd name="T89" fmla="*/ 99 h 106"/>
                <a:gd name="T90" fmla="*/ 2 w 179"/>
                <a:gd name="T91" fmla="*/ 103 h 106"/>
                <a:gd name="T92" fmla="*/ 0 w 179"/>
                <a:gd name="T93" fmla="*/ 105 h 106"/>
                <a:gd name="T94" fmla="*/ 2 w 179"/>
                <a:gd name="T95" fmla="*/ 105 h 106"/>
                <a:gd name="T96" fmla="*/ 5 w 179"/>
                <a:gd name="T97" fmla="*/ 106 h 106"/>
                <a:gd name="T98" fmla="*/ 8 w 179"/>
                <a:gd name="T99" fmla="*/ 106 h 106"/>
                <a:gd name="T100" fmla="*/ 11 w 179"/>
                <a:gd name="T101" fmla="*/ 105 h 106"/>
                <a:gd name="T102" fmla="*/ 20 w 179"/>
                <a:gd name="T103" fmla="*/ 103 h 106"/>
                <a:gd name="T104" fmla="*/ 22 w 179"/>
                <a:gd name="T105" fmla="*/ 103 h 106"/>
                <a:gd name="T106" fmla="*/ 28 w 179"/>
                <a:gd name="T107" fmla="*/ 102 h 106"/>
                <a:gd name="T108" fmla="*/ 28 w 179"/>
                <a:gd name="T109" fmla="*/ 102 h 106"/>
                <a:gd name="T110" fmla="*/ 30 w 179"/>
                <a:gd name="T111" fmla="*/ 100 h 106"/>
                <a:gd name="T112" fmla="*/ 41 w 179"/>
                <a:gd name="T113" fmla="*/ 90 h 106"/>
                <a:gd name="T114" fmla="*/ 47 w 179"/>
                <a:gd name="T115" fmla="*/ 86 h 106"/>
                <a:gd name="T116" fmla="*/ 53 w 179"/>
                <a:gd name="T117" fmla="*/ 82 h 106"/>
                <a:gd name="T118" fmla="*/ 56 w 179"/>
                <a:gd name="T119" fmla="*/ 79 h 106"/>
                <a:gd name="T120" fmla="*/ 63 w 179"/>
                <a:gd name="T121" fmla="*/ 74 h 106"/>
                <a:gd name="T122" fmla="*/ 74 w 179"/>
                <a:gd name="T123" fmla="*/ 6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9" h="106">
                  <a:moveTo>
                    <a:pt x="74" y="66"/>
                  </a:moveTo>
                  <a:cubicBezTo>
                    <a:pt x="77" y="64"/>
                    <a:pt x="80" y="62"/>
                    <a:pt x="83" y="60"/>
                  </a:cubicBezTo>
                  <a:cubicBezTo>
                    <a:pt x="84" y="60"/>
                    <a:pt x="84" y="60"/>
                    <a:pt x="85" y="59"/>
                  </a:cubicBezTo>
                  <a:cubicBezTo>
                    <a:pt x="88" y="57"/>
                    <a:pt x="92" y="55"/>
                    <a:pt x="95" y="53"/>
                  </a:cubicBezTo>
                  <a:cubicBezTo>
                    <a:pt x="99" y="51"/>
                    <a:pt x="102" y="49"/>
                    <a:pt x="106" y="47"/>
                  </a:cubicBezTo>
                  <a:cubicBezTo>
                    <a:pt x="107" y="46"/>
                    <a:pt x="108" y="45"/>
                    <a:pt x="110" y="45"/>
                  </a:cubicBezTo>
                  <a:cubicBezTo>
                    <a:pt x="112" y="43"/>
                    <a:pt x="114" y="42"/>
                    <a:pt x="116" y="41"/>
                  </a:cubicBezTo>
                  <a:cubicBezTo>
                    <a:pt x="120" y="39"/>
                    <a:pt x="123" y="37"/>
                    <a:pt x="127" y="35"/>
                  </a:cubicBezTo>
                  <a:cubicBezTo>
                    <a:pt x="130" y="34"/>
                    <a:pt x="133" y="32"/>
                    <a:pt x="135" y="31"/>
                  </a:cubicBezTo>
                  <a:cubicBezTo>
                    <a:pt x="136" y="31"/>
                    <a:pt x="136" y="30"/>
                    <a:pt x="137" y="30"/>
                  </a:cubicBezTo>
                  <a:cubicBezTo>
                    <a:pt x="140" y="28"/>
                    <a:pt x="144" y="27"/>
                    <a:pt x="147" y="25"/>
                  </a:cubicBezTo>
                  <a:cubicBezTo>
                    <a:pt x="149" y="24"/>
                    <a:pt x="151" y="23"/>
                    <a:pt x="153" y="22"/>
                  </a:cubicBezTo>
                  <a:cubicBezTo>
                    <a:pt x="155" y="21"/>
                    <a:pt x="156" y="21"/>
                    <a:pt x="157" y="20"/>
                  </a:cubicBezTo>
                  <a:cubicBezTo>
                    <a:pt x="159" y="20"/>
                    <a:pt x="160" y="19"/>
                    <a:pt x="161" y="18"/>
                  </a:cubicBezTo>
                  <a:cubicBezTo>
                    <a:pt x="163" y="17"/>
                    <a:pt x="165" y="16"/>
                    <a:pt x="168" y="15"/>
                  </a:cubicBezTo>
                  <a:cubicBezTo>
                    <a:pt x="171" y="14"/>
                    <a:pt x="174" y="12"/>
                    <a:pt x="178" y="11"/>
                  </a:cubicBezTo>
                  <a:cubicBezTo>
                    <a:pt x="178" y="11"/>
                    <a:pt x="179" y="10"/>
                    <a:pt x="179" y="10"/>
                  </a:cubicBezTo>
                  <a:cubicBezTo>
                    <a:pt x="179" y="10"/>
                    <a:pt x="178" y="9"/>
                    <a:pt x="178" y="9"/>
                  </a:cubicBezTo>
                  <a:cubicBezTo>
                    <a:pt x="176" y="7"/>
                    <a:pt x="177" y="8"/>
                    <a:pt x="173" y="5"/>
                  </a:cubicBezTo>
                  <a:cubicBezTo>
                    <a:pt x="172" y="5"/>
                    <a:pt x="171" y="4"/>
                    <a:pt x="170" y="4"/>
                  </a:cubicBezTo>
                  <a:cubicBezTo>
                    <a:pt x="169" y="3"/>
                    <a:pt x="167" y="2"/>
                    <a:pt x="165" y="1"/>
                  </a:cubicBezTo>
                  <a:cubicBezTo>
                    <a:pt x="164" y="1"/>
                    <a:pt x="163" y="1"/>
                    <a:pt x="162" y="0"/>
                  </a:cubicBezTo>
                  <a:cubicBezTo>
                    <a:pt x="162" y="0"/>
                    <a:pt x="161" y="0"/>
                    <a:pt x="161" y="0"/>
                  </a:cubicBezTo>
                  <a:cubicBezTo>
                    <a:pt x="158" y="1"/>
                    <a:pt x="155" y="2"/>
                    <a:pt x="152" y="3"/>
                  </a:cubicBezTo>
                  <a:cubicBezTo>
                    <a:pt x="150" y="4"/>
                    <a:pt x="148" y="5"/>
                    <a:pt x="146" y="6"/>
                  </a:cubicBezTo>
                  <a:cubicBezTo>
                    <a:pt x="145" y="7"/>
                    <a:pt x="143" y="8"/>
                    <a:pt x="142" y="8"/>
                  </a:cubicBezTo>
                  <a:cubicBezTo>
                    <a:pt x="142" y="8"/>
                    <a:pt x="141" y="9"/>
                    <a:pt x="141" y="9"/>
                  </a:cubicBezTo>
                  <a:cubicBezTo>
                    <a:pt x="138" y="10"/>
                    <a:pt x="135" y="12"/>
                    <a:pt x="132" y="13"/>
                  </a:cubicBezTo>
                  <a:cubicBezTo>
                    <a:pt x="128" y="15"/>
                    <a:pt x="125" y="17"/>
                    <a:pt x="122" y="18"/>
                  </a:cubicBezTo>
                  <a:cubicBezTo>
                    <a:pt x="119" y="20"/>
                    <a:pt x="117" y="21"/>
                    <a:pt x="115" y="22"/>
                  </a:cubicBezTo>
                  <a:cubicBezTo>
                    <a:pt x="114" y="23"/>
                    <a:pt x="113" y="23"/>
                    <a:pt x="111" y="24"/>
                  </a:cubicBezTo>
                  <a:cubicBezTo>
                    <a:pt x="108" y="26"/>
                    <a:pt x="104" y="28"/>
                    <a:pt x="101" y="30"/>
                  </a:cubicBezTo>
                  <a:cubicBezTo>
                    <a:pt x="97" y="32"/>
                    <a:pt x="94" y="34"/>
                    <a:pt x="90" y="36"/>
                  </a:cubicBezTo>
                  <a:cubicBezTo>
                    <a:pt x="90" y="36"/>
                    <a:pt x="89" y="36"/>
                    <a:pt x="89" y="37"/>
                  </a:cubicBezTo>
                  <a:cubicBezTo>
                    <a:pt x="86" y="39"/>
                    <a:pt x="83" y="40"/>
                    <a:pt x="80" y="42"/>
                  </a:cubicBezTo>
                  <a:cubicBezTo>
                    <a:pt x="76" y="44"/>
                    <a:pt x="73" y="47"/>
                    <a:pt x="69" y="49"/>
                  </a:cubicBezTo>
                  <a:cubicBezTo>
                    <a:pt x="67" y="51"/>
                    <a:pt x="64" y="52"/>
                    <a:pt x="62" y="54"/>
                  </a:cubicBezTo>
                  <a:cubicBezTo>
                    <a:pt x="61" y="55"/>
                    <a:pt x="60" y="55"/>
                    <a:pt x="59" y="56"/>
                  </a:cubicBezTo>
                  <a:cubicBezTo>
                    <a:pt x="55" y="59"/>
                    <a:pt x="51" y="61"/>
                    <a:pt x="48" y="64"/>
                  </a:cubicBezTo>
                  <a:cubicBezTo>
                    <a:pt x="44" y="67"/>
                    <a:pt x="40" y="69"/>
                    <a:pt x="37" y="72"/>
                  </a:cubicBezTo>
                  <a:cubicBezTo>
                    <a:pt x="37" y="72"/>
                    <a:pt x="37" y="72"/>
                    <a:pt x="36" y="72"/>
                  </a:cubicBezTo>
                  <a:cubicBezTo>
                    <a:pt x="36" y="73"/>
                    <a:pt x="35" y="73"/>
                    <a:pt x="35" y="74"/>
                  </a:cubicBezTo>
                  <a:cubicBezTo>
                    <a:pt x="32" y="76"/>
                    <a:pt x="28" y="79"/>
                    <a:pt x="25" y="82"/>
                  </a:cubicBezTo>
                  <a:cubicBezTo>
                    <a:pt x="22" y="85"/>
                    <a:pt x="18" y="88"/>
                    <a:pt x="14" y="92"/>
                  </a:cubicBezTo>
                  <a:cubicBezTo>
                    <a:pt x="11" y="94"/>
                    <a:pt x="9" y="97"/>
                    <a:pt x="6" y="99"/>
                  </a:cubicBezTo>
                  <a:cubicBezTo>
                    <a:pt x="5" y="101"/>
                    <a:pt x="3" y="102"/>
                    <a:pt x="2" y="103"/>
                  </a:cubicBezTo>
                  <a:cubicBezTo>
                    <a:pt x="2" y="104"/>
                    <a:pt x="1" y="105"/>
                    <a:pt x="0" y="105"/>
                  </a:cubicBezTo>
                  <a:cubicBezTo>
                    <a:pt x="1" y="105"/>
                    <a:pt x="1" y="105"/>
                    <a:pt x="2" y="105"/>
                  </a:cubicBezTo>
                  <a:cubicBezTo>
                    <a:pt x="3" y="106"/>
                    <a:pt x="4" y="106"/>
                    <a:pt x="5" y="106"/>
                  </a:cubicBezTo>
                  <a:cubicBezTo>
                    <a:pt x="6" y="106"/>
                    <a:pt x="7" y="106"/>
                    <a:pt x="8" y="106"/>
                  </a:cubicBezTo>
                  <a:cubicBezTo>
                    <a:pt x="9" y="106"/>
                    <a:pt x="10" y="105"/>
                    <a:pt x="11" y="105"/>
                  </a:cubicBezTo>
                  <a:cubicBezTo>
                    <a:pt x="14" y="105"/>
                    <a:pt x="17" y="104"/>
                    <a:pt x="20" y="103"/>
                  </a:cubicBezTo>
                  <a:cubicBezTo>
                    <a:pt x="21" y="103"/>
                    <a:pt x="21" y="103"/>
                    <a:pt x="22" y="103"/>
                  </a:cubicBezTo>
                  <a:cubicBezTo>
                    <a:pt x="24" y="102"/>
                    <a:pt x="26" y="102"/>
                    <a:pt x="28" y="102"/>
                  </a:cubicBezTo>
                  <a:cubicBezTo>
                    <a:pt x="28" y="102"/>
                    <a:pt x="28" y="102"/>
                    <a:pt x="28" y="102"/>
                  </a:cubicBezTo>
                  <a:cubicBezTo>
                    <a:pt x="29" y="101"/>
                    <a:pt x="29" y="101"/>
                    <a:pt x="30" y="100"/>
                  </a:cubicBezTo>
                  <a:cubicBezTo>
                    <a:pt x="34" y="97"/>
                    <a:pt x="38" y="94"/>
                    <a:pt x="41" y="90"/>
                  </a:cubicBezTo>
                  <a:cubicBezTo>
                    <a:pt x="43" y="89"/>
                    <a:pt x="45" y="87"/>
                    <a:pt x="47" y="86"/>
                  </a:cubicBezTo>
                  <a:cubicBezTo>
                    <a:pt x="49" y="84"/>
                    <a:pt x="51" y="83"/>
                    <a:pt x="53" y="82"/>
                  </a:cubicBezTo>
                  <a:cubicBezTo>
                    <a:pt x="54" y="81"/>
                    <a:pt x="55" y="80"/>
                    <a:pt x="56" y="79"/>
                  </a:cubicBezTo>
                  <a:cubicBezTo>
                    <a:pt x="59" y="77"/>
                    <a:pt x="61" y="75"/>
                    <a:pt x="63" y="74"/>
                  </a:cubicBezTo>
                  <a:cubicBezTo>
                    <a:pt x="67" y="71"/>
                    <a:pt x="71" y="69"/>
                    <a:pt x="74" y="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0"/>
            <p:cNvSpPr>
              <a:spLocks/>
            </p:cNvSpPr>
            <p:nvPr/>
          </p:nvSpPr>
          <p:spPr bwMode="auto">
            <a:xfrm>
              <a:off x="438150" y="1652588"/>
              <a:ext cx="257175" cy="38100"/>
            </a:xfrm>
            <a:custGeom>
              <a:avLst/>
              <a:gdLst>
                <a:gd name="T0" fmla="*/ 88 w 101"/>
                <a:gd name="T1" fmla="*/ 2 h 15"/>
                <a:gd name="T2" fmla="*/ 86 w 101"/>
                <a:gd name="T3" fmla="*/ 2 h 15"/>
                <a:gd name="T4" fmla="*/ 77 w 101"/>
                <a:gd name="T5" fmla="*/ 1 h 15"/>
                <a:gd name="T6" fmla="*/ 68 w 101"/>
                <a:gd name="T7" fmla="*/ 1 h 15"/>
                <a:gd name="T8" fmla="*/ 66 w 101"/>
                <a:gd name="T9" fmla="*/ 1 h 15"/>
                <a:gd name="T10" fmla="*/ 59 w 101"/>
                <a:gd name="T11" fmla="*/ 1 h 15"/>
                <a:gd name="T12" fmla="*/ 50 w 101"/>
                <a:gd name="T13" fmla="*/ 1 h 15"/>
                <a:gd name="T14" fmla="*/ 43 w 101"/>
                <a:gd name="T15" fmla="*/ 1 h 15"/>
                <a:gd name="T16" fmla="*/ 41 w 101"/>
                <a:gd name="T17" fmla="*/ 1 h 15"/>
                <a:gd name="T18" fmla="*/ 32 w 101"/>
                <a:gd name="T19" fmla="*/ 0 h 15"/>
                <a:gd name="T20" fmla="*/ 31 w 101"/>
                <a:gd name="T21" fmla="*/ 0 h 15"/>
                <a:gd name="T22" fmla="*/ 23 w 101"/>
                <a:gd name="T23" fmla="*/ 0 h 15"/>
                <a:gd name="T24" fmla="*/ 21 w 101"/>
                <a:gd name="T25" fmla="*/ 0 h 15"/>
                <a:gd name="T26" fmla="*/ 14 w 101"/>
                <a:gd name="T27" fmla="*/ 0 h 15"/>
                <a:gd name="T28" fmla="*/ 5 w 101"/>
                <a:gd name="T29" fmla="*/ 0 h 15"/>
                <a:gd name="T30" fmla="*/ 3 w 101"/>
                <a:gd name="T31" fmla="*/ 0 h 15"/>
                <a:gd name="T32" fmla="*/ 0 w 101"/>
                <a:gd name="T33" fmla="*/ 12 h 15"/>
                <a:gd name="T34" fmla="*/ 3 w 101"/>
                <a:gd name="T35" fmla="*/ 12 h 15"/>
                <a:gd name="T36" fmla="*/ 12 w 101"/>
                <a:gd name="T37" fmla="*/ 12 h 15"/>
                <a:gd name="T38" fmla="*/ 18 w 101"/>
                <a:gd name="T39" fmla="*/ 12 h 15"/>
                <a:gd name="T40" fmla="*/ 21 w 101"/>
                <a:gd name="T41" fmla="*/ 12 h 15"/>
                <a:gd name="T42" fmla="*/ 30 w 101"/>
                <a:gd name="T43" fmla="*/ 12 h 15"/>
                <a:gd name="T44" fmla="*/ 31 w 101"/>
                <a:gd name="T45" fmla="*/ 13 h 15"/>
                <a:gd name="T46" fmla="*/ 38 w 101"/>
                <a:gd name="T47" fmla="*/ 13 h 15"/>
                <a:gd name="T48" fmla="*/ 41 w 101"/>
                <a:gd name="T49" fmla="*/ 13 h 15"/>
                <a:gd name="T50" fmla="*/ 47 w 101"/>
                <a:gd name="T51" fmla="*/ 13 h 15"/>
                <a:gd name="T52" fmla="*/ 56 w 101"/>
                <a:gd name="T53" fmla="*/ 13 h 15"/>
                <a:gd name="T54" fmla="*/ 63 w 101"/>
                <a:gd name="T55" fmla="*/ 13 h 15"/>
                <a:gd name="T56" fmla="*/ 65 w 101"/>
                <a:gd name="T57" fmla="*/ 14 h 15"/>
                <a:gd name="T58" fmla="*/ 74 w 101"/>
                <a:gd name="T59" fmla="*/ 14 h 15"/>
                <a:gd name="T60" fmla="*/ 83 w 101"/>
                <a:gd name="T61" fmla="*/ 14 h 15"/>
                <a:gd name="T62" fmla="*/ 86 w 101"/>
                <a:gd name="T63" fmla="*/ 14 h 15"/>
                <a:gd name="T64" fmla="*/ 92 w 101"/>
                <a:gd name="T65" fmla="*/ 14 h 15"/>
                <a:gd name="T66" fmla="*/ 100 w 101"/>
                <a:gd name="T67" fmla="*/ 15 h 15"/>
                <a:gd name="T68" fmla="*/ 101 w 101"/>
                <a:gd name="T69" fmla="*/ 2 h 15"/>
                <a:gd name="T70" fmla="*/ 95 w 101"/>
                <a:gd name="T71" fmla="*/ 2 h 15"/>
                <a:gd name="T72" fmla="*/ 88 w 101"/>
                <a:gd name="T73"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5">
                  <a:moveTo>
                    <a:pt x="88" y="2"/>
                  </a:moveTo>
                  <a:cubicBezTo>
                    <a:pt x="88" y="2"/>
                    <a:pt x="87" y="2"/>
                    <a:pt x="86" y="2"/>
                  </a:cubicBezTo>
                  <a:cubicBezTo>
                    <a:pt x="83" y="2"/>
                    <a:pt x="80" y="2"/>
                    <a:pt x="77" y="1"/>
                  </a:cubicBezTo>
                  <a:cubicBezTo>
                    <a:pt x="74" y="1"/>
                    <a:pt x="71" y="1"/>
                    <a:pt x="68" y="1"/>
                  </a:cubicBezTo>
                  <a:cubicBezTo>
                    <a:pt x="68" y="1"/>
                    <a:pt x="67" y="1"/>
                    <a:pt x="66" y="1"/>
                  </a:cubicBezTo>
                  <a:cubicBezTo>
                    <a:pt x="64" y="1"/>
                    <a:pt x="62" y="1"/>
                    <a:pt x="59" y="1"/>
                  </a:cubicBezTo>
                  <a:cubicBezTo>
                    <a:pt x="56" y="1"/>
                    <a:pt x="53" y="1"/>
                    <a:pt x="50" y="1"/>
                  </a:cubicBezTo>
                  <a:cubicBezTo>
                    <a:pt x="48" y="1"/>
                    <a:pt x="46" y="1"/>
                    <a:pt x="43" y="1"/>
                  </a:cubicBezTo>
                  <a:cubicBezTo>
                    <a:pt x="43" y="1"/>
                    <a:pt x="42" y="1"/>
                    <a:pt x="41" y="1"/>
                  </a:cubicBezTo>
                  <a:cubicBezTo>
                    <a:pt x="38" y="0"/>
                    <a:pt x="35" y="0"/>
                    <a:pt x="32" y="0"/>
                  </a:cubicBezTo>
                  <a:cubicBezTo>
                    <a:pt x="32" y="0"/>
                    <a:pt x="31" y="0"/>
                    <a:pt x="31" y="0"/>
                  </a:cubicBezTo>
                  <a:cubicBezTo>
                    <a:pt x="28" y="0"/>
                    <a:pt x="26" y="0"/>
                    <a:pt x="23" y="0"/>
                  </a:cubicBezTo>
                  <a:cubicBezTo>
                    <a:pt x="23" y="0"/>
                    <a:pt x="22" y="0"/>
                    <a:pt x="21" y="0"/>
                  </a:cubicBezTo>
                  <a:cubicBezTo>
                    <a:pt x="19" y="0"/>
                    <a:pt x="17" y="0"/>
                    <a:pt x="14" y="0"/>
                  </a:cubicBezTo>
                  <a:cubicBezTo>
                    <a:pt x="11" y="0"/>
                    <a:pt x="8" y="0"/>
                    <a:pt x="5" y="0"/>
                  </a:cubicBezTo>
                  <a:cubicBezTo>
                    <a:pt x="5" y="0"/>
                    <a:pt x="4" y="0"/>
                    <a:pt x="3" y="0"/>
                  </a:cubicBezTo>
                  <a:cubicBezTo>
                    <a:pt x="2" y="4"/>
                    <a:pt x="1" y="8"/>
                    <a:pt x="0" y="12"/>
                  </a:cubicBezTo>
                  <a:cubicBezTo>
                    <a:pt x="1" y="12"/>
                    <a:pt x="2" y="12"/>
                    <a:pt x="3" y="12"/>
                  </a:cubicBezTo>
                  <a:cubicBezTo>
                    <a:pt x="6" y="12"/>
                    <a:pt x="9" y="12"/>
                    <a:pt x="12" y="12"/>
                  </a:cubicBezTo>
                  <a:cubicBezTo>
                    <a:pt x="14" y="12"/>
                    <a:pt x="16" y="12"/>
                    <a:pt x="18" y="12"/>
                  </a:cubicBezTo>
                  <a:cubicBezTo>
                    <a:pt x="19" y="12"/>
                    <a:pt x="20" y="12"/>
                    <a:pt x="21" y="12"/>
                  </a:cubicBezTo>
                  <a:cubicBezTo>
                    <a:pt x="24" y="12"/>
                    <a:pt x="26" y="12"/>
                    <a:pt x="30" y="12"/>
                  </a:cubicBezTo>
                  <a:cubicBezTo>
                    <a:pt x="30" y="12"/>
                    <a:pt x="30" y="12"/>
                    <a:pt x="31" y="13"/>
                  </a:cubicBezTo>
                  <a:cubicBezTo>
                    <a:pt x="33" y="13"/>
                    <a:pt x="36" y="13"/>
                    <a:pt x="38" y="13"/>
                  </a:cubicBezTo>
                  <a:cubicBezTo>
                    <a:pt x="39" y="13"/>
                    <a:pt x="40" y="13"/>
                    <a:pt x="41" y="13"/>
                  </a:cubicBezTo>
                  <a:cubicBezTo>
                    <a:pt x="43" y="13"/>
                    <a:pt x="45" y="13"/>
                    <a:pt x="47" y="13"/>
                  </a:cubicBezTo>
                  <a:cubicBezTo>
                    <a:pt x="50" y="13"/>
                    <a:pt x="53" y="13"/>
                    <a:pt x="56" y="13"/>
                  </a:cubicBezTo>
                  <a:cubicBezTo>
                    <a:pt x="59" y="13"/>
                    <a:pt x="61" y="13"/>
                    <a:pt x="63" y="13"/>
                  </a:cubicBezTo>
                  <a:cubicBezTo>
                    <a:pt x="64" y="13"/>
                    <a:pt x="65" y="13"/>
                    <a:pt x="65" y="14"/>
                  </a:cubicBezTo>
                  <a:cubicBezTo>
                    <a:pt x="68" y="14"/>
                    <a:pt x="71" y="14"/>
                    <a:pt x="74" y="14"/>
                  </a:cubicBezTo>
                  <a:cubicBezTo>
                    <a:pt x="77" y="14"/>
                    <a:pt x="80" y="14"/>
                    <a:pt x="83" y="14"/>
                  </a:cubicBezTo>
                  <a:cubicBezTo>
                    <a:pt x="84" y="14"/>
                    <a:pt x="85" y="14"/>
                    <a:pt x="86" y="14"/>
                  </a:cubicBezTo>
                  <a:cubicBezTo>
                    <a:pt x="88" y="14"/>
                    <a:pt x="90" y="14"/>
                    <a:pt x="92" y="14"/>
                  </a:cubicBezTo>
                  <a:cubicBezTo>
                    <a:pt x="95" y="14"/>
                    <a:pt x="98" y="15"/>
                    <a:pt x="100" y="15"/>
                  </a:cubicBezTo>
                  <a:cubicBezTo>
                    <a:pt x="100" y="10"/>
                    <a:pt x="101" y="6"/>
                    <a:pt x="101" y="2"/>
                  </a:cubicBezTo>
                  <a:cubicBezTo>
                    <a:pt x="99" y="2"/>
                    <a:pt x="97" y="2"/>
                    <a:pt x="95" y="2"/>
                  </a:cubicBezTo>
                  <a:cubicBezTo>
                    <a:pt x="93" y="2"/>
                    <a:pt x="91" y="2"/>
                    <a:pt x="88"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11"/>
            <p:cNvSpPr>
              <a:spLocks/>
            </p:cNvSpPr>
            <p:nvPr/>
          </p:nvSpPr>
          <p:spPr bwMode="auto">
            <a:xfrm>
              <a:off x="809625" y="1663700"/>
              <a:ext cx="280988" cy="50800"/>
            </a:xfrm>
            <a:custGeom>
              <a:avLst/>
              <a:gdLst>
                <a:gd name="T0" fmla="*/ 101 w 111"/>
                <a:gd name="T1" fmla="*/ 6 h 20"/>
                <a:gd name="T2" fmla="*/ 99 w 111"/>
                <a:gd name="T3" fmla="*/ 6 h 20"/>
                <a:gd name="T4" fmla="*/ 92 w 111"/>
                <a:gd name="T5" fmla="*/ 6 h 20"/>
                <a:gd name="T6" fmla="*/ 83 w 111"/>
                <a:gd name="T7" fmla="*/ 5 h 20"/>
                <a:gd name="T8" fmla="*/ 77 w 111"/>
                <a:gd name="T9" fmla="*/ 5 h 20"/>
                <a:gd name="T10" fmla="*/ 74 w 111"/>
                <a:gd name="T11" fmla="*/ 5 h 20"/>
                <a:gd name="T12" fmla="*/ 65 w 111"/>
                <a:gd name="T13" fmla="*/ 4 h 20"/>
                <a:gd name="T14" fmla="*/ 56 w 111"/>
                <a:gd name="T15" fmla="*/ 4 h 20"/>
                <a:gd name="T16" fmla="*/ 54 w 111"/>
                <a:gd name="T17" fmla="*/ 3 h 20"/>
                <a:gd name="T18" fmla="*/ 47 w 111"/>
                <a:gd name="T19" fmla="*/ 3 h 20"/>
                <a:gd name="T20" fmla="*/ 39 w 111"/>
                <a:gd name="T21" fmla="*/ 2 h 20"/>
                <a:gd name="T22" fmla="*/ 32 w 111"/>
                <a:gd name="T23" fmla="*/ 2 h 20"/>
                <a:gd name="T24" fmla="*/ 30 w 111"/>
                <a:gd name="T25" fmla="*/ 2 h 20"/>
                <a:gd name="T26" fmla="*/ 21 w 111"/>
                <a:gd name="T27" fmla="*/ 1 h 20"/>
                <a:gd name="T28" fmla="*/ 12 w 111"/>
                <a:gd name="T29" fmla="*/ 1 h 20"/>
                <a:gd name="T30" fmla="*/ 10 w 111"/>
                <a:gd name="T31" fmla="*/ 0 h 20"/>
                <a:gd name="T32" fmla="*/ 3 w 111"/>
                <a:gd name="T33" fmla="*/ 0 h 20"/>
                <a:gd name="T34" fmla="*/ 3 w 111"/>
                <a:gd name="T35" fmla="*/ 0 h 20"/>
                <a:gd name="T36" fmla="*/ 1 w 111"/>
                <a:gd name="T37" fmla="*/ 0 h 20"/>
                <a:gd name="T38" fmla="*/ 0 w 111"/>
                <a:gd name="T39" fmla="*/ 13 h 20"/>
                <a:gd name="T40" fmla="*/ 0 w 111"/>
                <a:gd name="T41" fmla="*/ 13 h 20"/>
                <a:gd name="T42" fmla="*/ 2 w 111"/>
                <a:gd name="T43" fmla="*/ 13 h 20"/>
                <a:gd name="T44" fmla="*/ 7 w 111"/>
                <a:gd name="T45" fmla="*/ 13 h 20"/>
                <a:gd name="T46" fmla="*/ 9 w 111"/>
                <a:gd name="T47" fmla="*/ 13 h 20"/>
                <a:gd name="T48" fmla="*/ 18 w 111"/>
                <a:gd name="T49" fmla="*/ 14 h 20"/>
                <a:gd name="T50" fmla="*/ 27 w 111"/>
                <a:gd name="T51" fmla="*/ 14 h 20"/>
                <a:gd name="T52" fmla="*/ 29 w 111"/>
                <a:gd name="T53" fmla="*/ 15 h 20"/>
                <a:gd name="T54" fmla="*/ 36 w 111"/>
                <a:gd name="T55" fmla="*/ 15 h 20"/>
                <a:gd name="T56" fmla="*/ 44 w 111"/>
                <a:gd name="T57" fmla="*/ 16 h 20"/>
                <a:gd name="T58" fmla="*/ 51 w 111"/>
                <a:gd name="T59" fmla="*/ 16 h 20"/>
                <a:gd name="T60" fmla="*/ 53 w 111"/>
                <a:gd name="T61" fmla="*/ 16 h 20"/>
                <a:gd name="T62" fmla="*/ 62 w 111"/>
                <a:gd name="T63" fmla="*/ 17 h 20"/>
                <a:gd name="T64" fmla="*/ 71 w 111"/>
                <a:gd name="T65" fmla="*/ 17 h 20"/>
                <a:gd name="T66" fmla="*/ 74 w 111"/>
                <a:gd name="T67" fmla="*/ 18 h 20"/>
                <a:gd name="T68" fmla="*/ 80 w 111"/>
                <a:gd name="T69" fmla="*/ 18 h 20"/>
                <a:gd name="T70" fmla="*/ 89 w 111"/>
                <a:gd name="T71" fmla="*/ 19 h 20"/>
                <a:gd name="T72" fmla="*/ 96 w 111"/>
                <a:gd name="T73" fmla="*/ 19 h 20"/>
                <a:gd name="T74" fmla="*/ 98 w 111"/>
                <a:gd name="T75" fmla="*/ 19 h 20"/>
                <a:gd name="T76" fmla="*/ 107 w 111"/>
                <a:gd name="T77" fmla="*/ 20 h 20"/>
                <a:gd name="T78" fmla="*/ 111 w 111"/>
                <a:gd name="T79" fmla="*/ 20 h 20"/>
                <a:gd name="T80" fmla="*/ 111 w 111"/>
                <a:gd name="T81" fmla="*/ 7 h 20"/>
                <a:gd name="T82" fmla="*/ 110 w 111"/>
                <a:gd name="T83" fmla="*/ 7 h 20"/>
                <a:gd name="T84" fmla="*/ 101 w 111"/>
                <a:gd name="T85"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20">
                  <a:moveTo>
                    <a:pt x="101" y="6"/>
                  </a:moveTo>
                  <a:cubicBezTo>
                    <a:pt x="100" y="6"/>
                    <a:pt x="100" y="6"/>
                    <a:pt x="99" y="6"/>
                  </a:cubicBezTo>
                  <a:cubicBezTo>
                    <a:pt x="97" y="6"/>
                    <a:pt x="94" y="6"/>
                    <a:pt x="92" y="6"/>
                  </a:cubicBezTo>
                  <a:cubicBezTo>
                    <a:pt x="89" y="6"/>
                    <a:pt x="86" y="5"/>
                    <a:pt x="83" y="5"/>
                  </a:cubicBezTo>
                  <a:cubicBezTo>
                    <a:pt x="81" y="5"/>
                    <a:pt x="79" y="5"/>
                    <a:pt x="77" y="5"/>
                  </a:cubicBezTo>
                  <a:cubicBezTo>
                    <a:pt x="76" y="5"/>
                    <a:pt x="75" y="5"/>
                    <a:pt x="74" y="5"/>
                  </a:cubicBezTo>
                  <a:cubicBezTo>
                    <a:pt x="71" y="5"/>
                    <a:pt x="68" y="4"/>
                    <a:pt x="65" y="4"/>
                  </a:cubicBezTo>
                  <a:cubicBezTo>
                    <a:pt x="62" y="4"/>
                    <a:pt x="59" y="4"/>
                    <a:pt x="56" y="4"/>
                  </a:cubicBezTo>
                  <a:cubicBezTo>
                    <a:pt x="56" y="4"/>
                    <a:pt x="55" y="4"/>
                    <a:pt x="54" y="3"/>
                  </a:cubicBezTo>
                  <a:cubicBezTo>
                    <a:pt x="52" y="3"/>
                    <a:pt x="50" y="3"/>
                    <a:pt x="47" y="3"/>
                  </a:cubicBezTo>
                  <a:cubicBezTo>
                    <a:pt x="44" y="3"/>
                    <a:pt x="42" y="3"/>
                    <a:pt x="39" y="2"/>
                  </a:cubicBezTo>
                  <a:cubicBezTo>
                    <a:pt x="36" y="2"/>
                    <a:pt x="34" y="2"/>
                    <a:pt x="32" y="2"/>
                  </a:cubicBezTo>
                  <a:cubicBezTo>
                    <a:pt x="31" y="2"/>
                    <a:pt x="30" y="2"/>
                    <a:pt x="30" y="2"/>
                  </a:cubicBezTo>
                  <a:cubicBezTo>
                    <a:pt x="27" y="2"/>
                    <a:pt x="24" y="1"/>
                    <a:pt x="21" y="1"/>
                  </a:cubicBezTo>
                  <a:cubicBezTo>
                    <a:pt x="18" y="1"/>
                    <a:pt x="15" y="1"/>
                    <a:pt x="12" y="1"/>
                  </a:cubicBezTo>
                  <a:cubicBezTo>
                    <a:pt x="11" y="1"/>
                    <a:pt x="10" y="1"/>
                    <a:pt x="10" y="0"/>
                  </a:cubicBezTo>
                  <a:cubicBezTo>
                    <a:pt x="8" y="0"/>
                    <a:pt x="5" y="0"/>
                    <a:pt x="3" y="0"/>
                  </a:cubicBezTo>
                  <a:cubicBezTo>
                    <a:pt x="3" y="0"/>
                    <a:pt x="3" y="0"/>
                    <a:pt x="3" y="0"/>
                  </a:cubicBezTo>
                  <a:cubicBezTo>
                    <a:pt x="2" y="0"/>
                    <a:pt x="2" y="0"/>
                    <a:pt x="1" y="0"/>
                  </a:cubicBezTo>
                  <a:cubicBezTo>
                    <a:pt x="1" y="4"/>
                    <a:pt x="0" y="8"/>
                    <a:pt x="0" y="13"/>
                  </a:cubicBezTo>
                  <a:cubicBezTo>
                    <a:pt x="0" y="13"/>
                    <a:pt x="0" y="13"/>
                    <a:pt x="0" y="13"/>
                  </a:cubicBezTo>
                  <a:cubicBezTo>
                    <a:pt x="1" y="13"/>
                    <a:pt x="2" y="13"/>
                    <a:pt x="2" y="13"/>
                  </a:cubicBezTo>
                  <a:cubicBezTo>
                    <a:pt x="4" y="13"/>
                    <a:pt x="5" y="13"/>
                    <a:pt x="7" y="13"/>
                  </a:cubicBezTo>
                  <a:cubicBezTo>
                    <a:pt x="7" y="13"/>
                    <a:pt x="8" y="13"/>
                    <a:pt x="9" y="13"/>
                  </a:cubicBezTo>
                  <a:cubicBezTo>
                    <a:pt x="12" y="13"/>
                    <a:pt x="15" y="14"/>
                    <a:pt x="18" y="14"/>
                  </a:cubicBezTo>
                  <a:cubicBezTo>
                    <a:pt x="21" y="14"/>
                    <a:pt x="24" y="14"/>
                    <a:pt x="27" y="14"/>
                  </a:cubicBezTo>
                  <a:cubicBezTo>
                    <a:pt x="27" y="15"/>
                    <a:pt x="28" y="15"/>
                    <a:pt x="29" y="15"/>
                  </a:cubicBezTo>
                  <a:cubicBezTo>
                    <a:pt x="31" y="15"/>
                    <a:pt x="33" y="15"/>
                    <a:pt x="36" y="15"/>
                  </a:cubicBezTo>
                  <a:cubicBezTo>
                    <a:pt x="39" y="15"/>
                    <a:pt x="42" y="16"/>
                    <a:pt x="44" y="16"/>
                  </a:cubicBezTo>
                  <a:cubicBezTo>
                    <a:pt x="47" y="16"/>
                    <a:pt x="49" y="16"/>
                    <a:pt x="51" y="16"/>
                  </a:cubicBezTo>
                  <a:cubicBezTo>
                    <a:pt x="52" y="16"/>
                    <a:pt x="53" y="16"/>
                    <a:pt x="53" y="16"/>
                  </a:cubicBezTo>
                  <a:cubicBezTo>
                    <a:pt x="56" y="17"/>
                    <a:pt x="59" y="17"/>
                    <a:pt x="62" y="17"/>
                  </a:cubicBezTo>
                  <a:cubicBezTo>
                    <a:pt x="65" y="17"/>
                    <a:pt x="68" y="17"/>
                    <a:pt x="71" y="17"/>
                  </a:cubicBezTo>
                  <a:cubicBezTo>
                    <a:pt x="72" y="18"/>
                    <a:pt x="73" y="18"/>
                    <a:pt x="74" y="18"/>
                  </a:cubicBezTo>
                  <a:cubicBezTo>
                    <a:pt x="76" y="18"/>
                    <a:pt x="78" y="18"/>
                    <a:pt x="80" y="18"/>
                  </a:cubicBezTo>
                  <a:cubicBezTo>
                    <a:pt x="83" y="18"/>
                    <a:pt x="86" y="18"/>
                    <a:pt x="89" y="19"/>
                  </a:cubicBezTo>
                  <a:cubicBezTo>
                    <a:pt x="91" y="19"/>
                    <a:pt x="94" y="19"/>
                    <a:pt x="96" y="19"/>
                  </a:cubicBezTo>
                  <a:cubicBezTo>
                    <a:pt x="97" y="19"/>
                    <a:pt x="97" y="19"/>
                    <a:pt x="98" y="19"/>
                  </a:cubicBezTo>
                  <a:cubicBezTo>
                    <a:pt x="101" y="19"/>
                    <a:pt x="104" y="20"/>
                    <a:pt x="107" y="20"/>
                  </a:cubicBezTo>
                  <a:cubicBezTo>
                    <a:pt x="108" y="20"/>
                    <a:pt x="109" y="20"/>
                    <a:pt x="111" y="20"/>
                  </a:cubicBezTo>
                  <a:cubicBezTo>
                    <a:pt x="111" y="16"/>
                    <a:pt x="111" y="11"/>
                    <a:pt x="111" y="7"/>
                  </a:cubicBezTo>
                  <a:cubicBezTo>
                    <a:pt x="110" y="7"/>
                    <a:pt x="110" y="7"/>
                    <a:pt x="110" y="7"/>
                  </a:cubicBezTo>
                  <a:cubicBezTo>
                    <a:pt x="107" y="7"/>
                    <a:pt x="104" y="6"/>
                    <a:pt x="101"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12"/>
            <p:cNvSpPr>
              <a:spLocks/>
            </p:cNvSpPr>
            <p:nvPr/>
          </p:nvSpPr>
          <p:spPr bwMode="auto">
            <a:xfrm>
              <a:off x="1827213" y="3049588"/>
              <a:ext cx="449263" cy="177800"/>
            </a:xfrm>
            <a:custGeom>
              <a:avLst/>
              <a:gdLst>
                <a:gd name="T0" fmla="*/ 5 w 177"/>
                <a:gd name="T1" fmla="*/ 70 h 70"/>
                <a:gd name="T2" fmla="*/ 7 w 177"/>
                <a:gd name="T3" fmla="*/ 69 h 70"/>
                <a:gd name="T4" fmla="*/ 8 w 177"/>
                <a:gd name="T5" fmla="*/ 69 h 70"/>
                <a:gd name="T6" fmla="*/ 18 w 177"/>
                <a:gd name="T7" fmla="*/ 66 h 70"/>
                <a:gd name="T8" fmla="*/ 28 w 177"/>
                <a:gd name="T9" fmla="*/ 63 h 70"/>
                <a:gd name="T10" fmla="*/ 31 w 177"/>
                <a:gd name="T11" fmla="*/ 61 h 70"/>
                <a:gd name="T12" fmla="*/ 37 w 177"/>
                <a:gd name="T13" fmla="*/ 59 h 70"/>
                <a:gd name="T14" fmla="*/ 47 w 177"/>
                <a:gd name="T15" fmla="*/ 56 h 70"/>
                <a:gd name="T16" fmla="*/ 56 w 177"/>
                <a:gd name="T17" fmla="*/ 53 h 70"/>
                <a:gd name="T18" fmla="*/ 57 w 177"/>
                <a:gd name="T19" fmla="*/ 53 h 70"/>
                <a:gd name="T20" fmla="*/ 67 w 177"/>
                <a:gd name="T21" fmla="*/ 50 h 70"/>
                <a:gd name="T22" fmla="*/ 76 w 177"/>
                <a:gd name="T23" fmla="*/ 47 h 70"/>
                <a:gd name="T24" fmla="*/ 80 w 177"/>
                <a:gd name="T25" fmla="*/ 46 h 70"/>
                <a:gd name="T26" fmla="*/ 86 w 177"/>
                <a:gd name="T27" fmla="*/ 44 h 70"/>
                <a:gd name="T28" fmla="*/ 96 w 177"/>
                <a:gd name="T29" fmla="*/ 41 h 70"/>
                <a:gd name="T30" fmla="*/ 105 w 177"/>
                <a:gd name="T31" fmla="*/ 38 h 70"/>
                <a:gd name="T32" fmla="*/ 106 w 177"/>
                <a:gd name="T33" fmla="*/ 38 h 70"/>
                <a:gd name="T34" fmla="*/ 116 w 177"/>
                <a:gd name="T35" fmla="*/ 35 h 70"/>
                <a:gd name="T36" fmla="*/ 125 w 177"/>
                <a:gd name="T37" fmla="*/ 32 h 70"/>
                <a:gd name="T38" fmla="*/ 129 w 177"/>
                <a:gd name="T39" fmla="*/ 30 h 70"/>
                <a:gd name="T40" fmla="*/ 130 w 177"/>
                <a:gd name="T41" fmla="*/ 30 h 70"/>
                <a:gd name="T42" fmla="*/ 135 w 177"/>
                <a:gd name="T43" fmla="*/ 29 h 70"/>
                <a:gd name="T44" fmla="*/ 145 w 177"/>
                <a:gd name="T45" fmla="*/ 25 h 70"/>
                <a:gd name="T46" fmla="*/ 154 w 177"/>
                <a:gd name="T47" fmla="*/ 23 h 70"/>
                <a:gd name="T48" fmla="*/ 155 w 177"/>
                <a:gd name="T49" fmla="*/ 22 h 70"/>
                <a:gd name="T50" fmla="*/ 164 w 177"/>
                <a:gd name="T51" fmla="*/ 19 h 70"/>
                <a:gd name="T52" fmla="*/ 174 w 177"/>
                <a:gd name="T53" fmla="*/ 16 h 70"/>
                <a:gd name="T54" fmla="*/ 177 w 177"/>
                <a:gd name="T55" fmla="*/ 15 h 70"/>
                <a:gd name="T56" fmla="*/ 175 w 177"/>
                <a:gd name="T57" fmla="*/ 11 h 70"/>
                <a:gd name="T58" fmla="*/ 170 w 177"/>
                <a:gd name="T59" fmla="*/ 0 h 70"/>
                <a:gd name="T60" fmla="*/ 169 w 177"/>
                <a:gd name="T61" fmla="*/ 0 h 70"/>
                <a:gd name="T62" fmla="*/ 159 w 177"/>
                <a:gd name="T63" fmla="*/ 3 h 70"/>
                <a:gd name="T64" fmla="*/ 158 w 177"/>
                <a:gd name="T65" fmla="*/ 3 h 70"/>
                <a:gd name="T66" fmla="*/ 149 w 177"/>
                <a:gd name="T67" fmla="*/ 6 h 70"/>
                <a:gd name="T68" fmla="*/ 140 w 177"/>
                <a:gd name="T69" fmla="*/ 9 h 70"/>
                <a:gd name="T70" fmla="*/ 134 w 177"/>
                <a:gd name="T71" fmla="*/ 11 h 70"/>
                <a:gd name="T72" fmla="*/ 130 w 177"/>
                <a:gd name="T73" fmla="*/ 12 h 70"/>
                <a:gd name="T74" fmla="*/ 125 w 177"/>
                <a:gd name="T75" fmla="*/ 14 h 70"/>
                <a:gd name="T76" fmla="*/ 120 w 177"/>
                <a:gd name="T77" fmla="*/ 15 h 70"/>
                <a:gd name="T78" fmla="*/ 110 w 177"/>
                <a:gd name="T79" fmla="*/ 18 h 70"/>
                <a:gd name="T80" fmla="*/ 109 w 177"/>
                <a:gd name="T81" fmla="*/ 19 h 70"/>
                <a:gd name="T82" fmla="*/ 101 w 177"/>
                <a:gd name="T83" fmla="*/ 21 h 70"/>
                <a:gd name="T84" fmla="*/ 91 w 177"/>
                <a:gd name="T85" fmla="*/ 24 h 70"/>
                <a:gd name="T86" fmla="*/ 85 w 177"/>
                <a:gd name="T87" fmla="*/ 26 h 70"/>
                <a:gd name="T88" fmla="*/ 81 w 177"/>
                <a:gd name="T89" fmla="*/ 28 h 70"/>
                <a:gd name="T90" fmla="*/ 71 w 177"/>
                <a:gd name="T91" fmla="*/ 31 h 70"/>
                <a:gd name="T92" fmla="*/ 62 w 177"/>
                <a:gd name="T93" fmla="*/ 34 h 70"/>
                <a:gd name="T94" fmla="*/ 60 w 177"/>
                <a:gd name="T95" fmla="*/ 34 h 70"/>
                <a:gd name="T96" fmla="*/ 52 w 177"/>
                <a:gd name="T97" fmla="*/ 37 h 70"/>
                <a:gd name="T98" fmla="*/ 42 w 177"/>
                <a:gd name="T99" fmla="*/ 40 h 70"/>
                <a:gd name="T100" fmla="*/ 36 w 177"/>
                <a:gd name="T101" fmla="*/ 42 h 70"/>
                <a:gd name="T102" fmla="*/ 32 w 177"/>
                <a:gd name="T103" fmla="*/ 43 h 70"/>
                <a:gd name="T104" fmla="*/ 22 w 177"/>
                <a:gd name="T105" fmla="*/ 46 h 70"/>
                <a:gd name="T106" fmla="*/ 13 w 177"/>
                <a:gd name="T107" fmla="*/ 50 h 70"/>
                <a:gd name="T108" fmla="*/ 11 w 177"/>
                <a:gd name="T109" fmla="*/ 50 h 70"/>
                <a:gd name="T110" fmla="*/ 3 w 177"/>
                <a:gd name="T111" fmla="*/ 53 h 70"/>
                <a:gd name="T112" fmla="*/ 0 w 177"/>
                <a:gd name="T113" fmla="*/ 54 h 70"/>
                <a:gd name="T114" fmla="*/ 2 w 177"/>
                <a:gd name="T115" fmla="*/ 58 h 70"/>
                <a:gd name="T116" fmla="*/ 5 w 177"/>
                <a:gd name="T11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7" h="70">
                  <a:moveTo>
                    <a:pt x="5" y="70"/>
                  </a:moveTo>
                  <a:cubicBezTo>
                    <a:pt x="6" y="70"/>
                    <a:pt x="6" y="70"/>
                    <a:pt x="7" y="69"/>
                  </a:cubicBezTo>
                  <a:cubicBezTo>
                    <a:pt x="7" y="69"/>
                    <a:pt x="8" y="69"/>
                    <a:pt x="8" y="69"/>
                  </a:cubicBezTo>
                  <a:cubicBezTo>
                    <a:pt x="11" y="68"/>
                    <a:pt x="15" y="67"/>
                    <a:pt x="18" y="66"/>
                  </a:cubicBezTo>
                  <a:cubicBezTo>
                    <a:pt x="21" y="65"/>
                    <a:pt x="24" y="64"/>
                    <a:pt x="28" y="63"/>
                  </a:cubicBezTo>
                  <a:cubicBezTo>
                    <a:pt x="29" y="62"/>
                    <a:pt x="30" y="62"/>
                    <a:pt x="31" y="61"/>
                  </a:cubicBezTo>
                  <a:cubicBezTo>
                    <a:pt x="33" y="61"/>
                    <a:pt x="35" y="60"/>
                    <a:pt x="37" y="59"/>
                  </a:cubicBezTo>
                  <a:cubicBezTo>
                    <a:pt x="41" y="58"/>
                    <a:pt x="44" y="57"/>
                    <a:pt x="47" y="56"/>
                  </a:cubicBezTo>
                  <a:cubicBezTo>
                    <a:pt x="50" y="55"/>
                    <a:pt x="53" y="54"/>
                    <a:pt x="56" y="53"/>
                  </a:cubicBezTo>
                  <a:cubicBezTo>
                    <a:pt x="56" y="53"/>
                    <a:pt x="57" y="53"/>
                    <a:pt x="57" y="53"/>
                  </a:cubicBezTo>
                  <a:cubicBezTo>
                    <a:pt x="60" y="52"/>
                    <a:pt x="63" y="51"/>
                    <a:pt x="67" y="50"/>
                  </a:cubicBezTo>
                  <a:cubicBezTo>
                    <a:pt x="70" y="49"/>
                    <a:pt x="73" y="48"/>
                    <a:pt x="76" y="47"/>
                  </a:cubicBezTo>
                  <a:cubicBezTo>
                    <a:pt x="78" y="46"/>
                    <a:pt x="79" y="46"/>
                    <a:pt x="80" y="46"/>
                  </a:cubicBezTo>
                  <a:cubicBezTo>
                    <a:pt x="82" y="45"/>
                    <a:pt x="84" y="44"/>
                    <a:pt x="86" y="44"/>
                  </a:cubicBezTo>
                  <a:cubicBezTo>
                    <a:pt x="89" y="43"/>
                    <a:pt x="93" y="42"/>
                    <a:pt x="96" y="41"/>
                  </a:cubicBezTo>
                  <a:cubicBezTo>
                    <a:pt x="99" y="40"/>
                    <a:pt x="102" y="39"/>
                    <a:pt x="105" y="38"/>
                  </a:cubicBezTo>
                  <a:cubicBezTo>
                    <a:pt x="105" y="38"/>
                    <a:pt x="105" y="38"/>
                    <a:pt x="106" y="38"/>
                  </a:cubicBezTo>
                  <a:cubicBezTo>
                    <a:pt x="109" y="37"/>
                    <a:pt x="112" y="36"/>
                    <a:pt x="116" y="35"/>
                  </a:cubicBezTo>
                  <a:cubicBezTo>
                    <a:pt x="119" y="34"/>
                    <a:pt x="122" y="33"/>
                    <a:pt x="125" y="32"/>
                  </a:cubicBezTo>
                  <a:cubicBezTo>
                    <a:pt x="127" y="31"/>
                    <a:pt x="128" y="31"/>
                    <a:pt x="129" y="30"/>
                  </a:cubicBezTo>
                  <a:cubicBezTo>
                    <a:pt x="129" y="30"/>
                    <a:pt x="130" y="30"/>
                    <a:pt x="130" y="30"/>
                  </a:cubicBezTo>
                  <a:cubicBezTo>
                    <a:pt x="131" y="30"/>
                    <a:pt x="133" y="29"/>
                    <a:pt x="135" y="29"/>
                  </a:cubicBezTo>
                  <a:cubicBezTo>
                    <a:pt x="138" y="28"/>
                    <a:pt x="142" y="26"/>
                    <a:pt x="145" y="25"/>
                  </a:cubicBezTo>
                  <a:cubicBezTo>
                    <a:pt x="148" y="25"/>
                    <a:pt x="151" y="24"/>
                    <a:pt x="154" y="23"/>
                  </a:cubicBezTo>
                  <a:cubicBezTo>
                    <a:pt x="154" y="23"/>
                    <a:pt x="154" y="22"/>
                    <a:pt x="155" y="22"/>
                  </a:cubicBezTo>
                  <a:cubicBezTo>
                    <a:pt x="158" y="21"/>
                    <a:pt x="161" y="20"/>
                    <a:pt x="164" y="19"/>
                  </a:cubicBezTo>
                  <a:cubicBezTo>
                    <a:pt x="168" y="18"/>
                    <a:pt x="171" y="17"/>
                    <a:pt x="174" y="16"/>
                  </a:cubicBezTo>
                  <a:cubicBezTo>
                    <a:pt x="175" y="16"/>
                    <a:pt x="176" y="15"/>
                    <a:pt x="177" y="15"/>
                  </a:cubicBezTo>
                  <a:cubicBezTo>
                    <a:pt x="177" y="14"/>
                    <a:pt x="176" y="12"/>
                    <a:pt x="175" y="11"/>
                  </a:cubicBezTo>
                  <a:cubicBezTo>
                    <a:pt x="174" y="7"/>
                    <a:pt x="172" y="3"/>
                    <a:pt x="170" y="0"/>
                  </a:cubicBezTo>
                  <a:cubicBezTo>
                    <a:pt x="170" y="0"/>
                    <a:pt x="169" y="0"/>
                    <a:pt x="169" y="0"/>
                  </a:cubicBezTo>
                  <a:cubicBezTo>
                    <a:pt x="166" y="1"/>
                    <a:pt x="162" y="2"/>
                    <a:pt x="159" y="3"/>
                  </a:cubicBezTo>
                  <a:cubicBezTo>
                    <a:pt x="159" y="3"/>
                    <a:pt x="158" y="3"/>
                    <a:pt x="158" y="3"/>
                  </a:cubicBezTo>
                  <a:cubicBezTo>
                    <a:pt x="155" y="4"/>
                    <a:pt x="152" y="5"/>
                    <a:pt x="149" y="6"/>
                  </a:cubicBezTo>
                  <a:cubicBezTo>
                    <a:pt x="146" y="7"/>
                    <a:pt x="143" y="8"/>
                    <a:pt x="140" y="9"/>
                  </a:cubicBezTo>
                  <a:cubicBezTo>
                    <a:pt x="138" y="10"/>
                    <a:pt x="136" y="11"/>
                    <a:pt x="134" y="11"/>
                  </a:cubicBezTo>
                  <a:cubicBezTo>
                    <a:pt x="132" y="12"/>
                    <a:pt x="131" y="12"/>
                    <a:pt x="130" y="12"/>
                  </a:cubicBezTo>
                  <a:cubicBezTo>
                    <a:pt x="128" y="13"/>
                    <a:pt x="126" y="13"/>
                    <a:pt x="125" y="14"/>
                  </a:cubicBezTo>
                  <a:cubicBezTo>
                    <a:pt x="123" y="14"/>
                    <a:pt x="122" y="15"/>
                    <a:pt x="120" y="15"/>
                  </a:cubicBezTo>
                  <a:cubicBezTo>
                    <a:pt x="117" y="16"/>
                    <a:pt x="114" y="17"/>
                    <a:pt x="110" y="18"/>
                  </a:cubicBezTo>
                  <a:cubicBezTo>
                    <a:pt x="110" y="19"/>
                    <a:pt x="110" y="19"/>
                    <a:pt x="109" y="19"/>
                  </a:cubicBezTo>
                  <a:cubicBezTo>
                    <a:pt x="106" y="20"/>
                    <a:pt x="103" y="21"/>
                    <a:pt x="101" y="21"/>
                  </a:cubicBezTo>
                  <a:cubicBezTo>
                    <a:pt x="97" y="22"/>
                    <a:pt x="94" y="23"/>
                    <a:pt x="91" y="24"/>
                  </a:cubicBezTo>
                  <a:cubicBezTo>
                    <a:pt x="89" y="25"/>
                    <a:pt x="87" y="26"/>
                    <a:pt x="85" y="26"/>
                  </a:cubicBezTo>
                  <a:cubicBezTo>
                    <a:pt x="84" y="27"/>
                    <a:pt x="82" y="27"/>
                    <a:pt x="81" y="28"/>
                  </a:cubicBezTo>
                  <a:cubicBezTo>
                    <a:pt x="78" y="29"/>
                    <a:pt x="75" y="30"/>
                    <a:pt x="71" y="31"/>
                  </a:cubicBezTo>
                  <a:cubicBezTo>
                    <a:pt x="68" y="32"/>
                    <a:pt x="65" y="33"/>
                    <a:pt x="62" y="34"/>
                  </a:cubicBezTo>
                  <a:cubicBezTo>
                    <a:pt x="61" y="34"/>
                    <a:pt x="61" y="34"/>
                    <a:pt x="60" y="34"/>
                  </a:cubicBezTo>
                  <a:cubicBezTo>
                    <a:pt x="58" y="35"/>
                    <a:pt x="55" y="36"/>
                    <a:pt x="52" y="37"/>
                  </a:cubicBezTo>
                  <a:cubicBezTo>
                    <a:pt x="48" y="38"/>
                    <a:pt x="45" y="39"/>
                    <a:pt x="42" y="40"/>
                  </a:cubicBezTo>
                  <a:cubicBezTo>
                    <a:pt x="40" y="41"/>
                    <a:pt x="38" y="41"/>
                    <a:pt x="36" y="42"/>
                  </a:cubicBezTo>
                  <a:cubicBezTo>
                    <a:pt x="35" y="42"/>
                    <a:pt x="33" y="43"/>
                    <a:pt x="32" y="43"/>
                  </a:cubicBezTo>
                  <a:cubicBezTo>
                    <a:pt x="29" y="44"/>
                    <a:pt x="26" y="45"/>
                    <a:pt x="22" y="46"/>
                  </a:cubicBezTo>
                  <a:cubicBezTo>
                    <a:pt x="19" y="47"/>
                    <a:pt x="16" y="48"/>
                    <a:pt x="13" y="50"/>
                  </a:cubicBezTo>
                  <a:cubicBezTo>
                    <a:pt x="12" y="50"/>
                    <a:pt x="12" y="50"/>
                    <a:pt x="11" y="50"/>
                  </a:cubicBezTo>
                  <a:cubicBezTo>
                    <a:pt x="9" y="51"/>
                    <a:pt x="6" y="52"/>
                    <a:pt x="3" y="53"/>
                  </a:cubicBezTo>
                  <a:cubicBezTo>
                    <a:pt x="2" y="53"/>
                    <a:pt x="1" y="53"/>
                    <a:pt x="0" y="54"/>
                  </a:cubicBezTo>
                  <a:cubicBezTo>
                    <a:pt x="0" y="55"/>
                    <a:pt x="1" y="57"/>
                    <a:pt x="2" y="58"/>
                  </a:cubicBezTo>
                  <a:cubicBezTo>
                    <a:pt x="3" y="62"/>
                    <a:pt x="4" y="66"/>
                    <a:pt x="5"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13"/>
            <p:cNvSpPr>
              <a:spLocks/>
            </p:cNvSpPr>
            <p:nvPr/>
          </p:nvSpPr>
          <p:spPr bwMode="auto">
            <a:xfrm>
              <a:off x="1277938" y="4346575"/>
              <a:ext cx="503238" cy="238125"/>
            </a:xfrm>
            <a:custGeom>
              <a:avLst/>
              <a:gdLst>
                <a:gd name="T0" fmla="*/ 189 w 198"/>
                <a:gd name="T1" fmla="*/ 75 h 94"/>
                <a:gd name="T2" fmla="*/ 175 w 198"/>
                <a:gd name="T3" fmla="*/ 70 h 94"/>
                <a:gd name="T4" fmla="*/ 167 w 198"/>
                <a:gd name="T5" fmla="*/ 67 h 94"/>
                <a:gd name="T6" fmla="*/ 159 w 198"/>
                <a:gd name="T7" fmla="*/ 64 h 94"/>
                <a:gd name="T8" fmla="*/ 149 w 198"/>
                <a:gd name="T9" fmla="*/ 61 h 94"/>
                <a:gd name="T10" fmla="*/ 134 w 198"/>
                <a:gd name="T11" fmla="*/ 55 h 94"/>
                <a:gd name="T12" fmla="*/ 125 w 198"/>
                <a:gd name="T13" fmla="*/ 52 h 94"/>
                <a:gd name="T14" fmla="*/ 109 w 198"/>
                <a:gd name="T15" fmla="*/ 45 h 94"/>
                <a:gd name="T16" fmla="*/ 101 w 198"/>
                <a:gd name="T17" fmla="*/ 42 h 94"/>
                <a:gd name="T18" fmla="*/ 87 w 198"/>
                <a:gd name="T19" fmla="*/ 37 h 94"/>
                <a:gd name="T20" fmla="*/ 76 w 198"/>
                <a:gd name="T21" fmla="*/ 32 h 94"/>
                <a:gd name="T22" fmla="*/ 68 w 198"/>
                <a:gd name="T23" fmla="*/ 29 h 94"/>
                <a:gd name="T24" fmla="*/ 59 w 198"/>
                <a:gd name="T25" fmla="*/ 25 h 94"/>
                <a:gd name="T26" fmla="*/ 46 w 198"/>
                <a:gd name="T27" fmla="*/ 19 h 94"/>
                <a:gd name="T28" fmla="*/ 35 w 198"/>
                <a:gd name="T29" fmla="*/ 13 h 94"/>
                <a:gd name="T30" fmla="*/ 26 w 198"/>
                <a:gd name="T31" fmla="*/ 9 h 94"/>
                <a:gd name="T32" fmla="*/ 11 w 198"/>
                <a:gd name="T33" fmla="*/ 1 h 94"/>
                <a:gd name="T34" fmla="*/ 3 w 198"/>
                <a:gd name="T35" fmla="*/ 10 h 94"/>
                <a:gd name="T36" fmla="*/ 2 w 198"/>
                <a:gd name="T37" fmla="*/ 14 h 94"/>
                <a:gd name="T38" fmla="*/ 15 w 198"/>
                <a:gd name="T39" fmla="*/ 21 h 94"/>
                <a:gd name="T40" fmla="*/ 23 w 198"/>
                <a:gd name="T41" fmla="*/ 26 h 94"/>
                <a:gd name="T42" fmla="*/ 39 w 198"/>
                <a:gd name="T43" fmla="*/ 34 h 94"/>
                <a:gd name="T44" fmla="*/ 47 w 198"/>
                <a:gd name="T45" fmla="*/ 37 h 94"/>
                <a:gd name="T46" fmla="*/ 62 w 198"/>
                <a:gd name="T47" fmla="*/ 44 h 94"/>
                <a:gd name="T48" fmla="*/ 64 w 198"/>
                <a:gd name="T49" fmla="*/ 45 h 94"/>
                <a:gd name="T50" fmla="*/ 80 w 198"/>
                <a:gd name="T51" fmla="*/ 51 h 94"/>
                <a:gd name="T52" fmla="*/ 89 w 198"/>
                <a:gd name="T53" fmla="*/ 55 h 94"/>
                <a:gd name="T54" fmla="*/ 104 w 198"/>
                <a:gd name="T55" fmla="*/ 61 h 94"/>
                <a:gd name="T56" fmla="*/ 113 w 198"/>
                <a:gd name="T57" fmla="*/ 64 h 94"/>
                <a:gd name="T58" fmla="*/ 125 w 198"/>
                <a:gd name="T59" fmla="*/ 69 h 94"/>
                <a:gd name="T60" fmla="*/ 138 w 198"/>
                <a:gd name="T61" fmla="*/ 74 h 94"/>
                <a:gd name="T62" fmla="*/ 147 w 198"/>
                <a:gd name="T63" fmla="*/ 77 h 94"/>
                <a:gd name="T64" fmla="*/ 158 w 198"/>
                <a:gd name="T65" fmla="*/ 81 h 94"/>
                <a:gd name="T66" fmla="*/ 167 w 198"/>
                <a:gd name="T67" fmla="*/ 84 h 94"/>
                <a:gd name="T68" fmla="*/ 180 w 198"/>
                <a:gd name="T69" fmla="*/ 89 h 94"/>
                <a:gd name="T70" fmla="*/ 187 w 198"/>
                <a:gd name="T71" fmla="*/ 92 h 94"/>
                <a:gd name="T72" fmla="*/ 192 w 198"/>
                <a:gd name="T73" fmla="*/ 94 h 94"/>
                <a:gd name="T74" fmla="*/ 192 w 198"/>
                <a:gd name="T75" fmla="*/ 7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8" h="94">
                  <a:moveTo>
                    <a:pt x="191" y="76"/>
                  </a:moveTo>
                  <a:cubicBezTo>
                    <a:pt x="190" y="76"/>
                    <a:pt x="190" y="76"/>
                    <a:pt x="189" y="75"/>
                  </a:cubicBezTo>
                  <a:cubicBezTo>
                    <a:pt x="188" y="75"/>
                    <a:pt x="186" y="74"/>
                    <a:pt x="184" y="73"/>
                  </a:cubicBezTo>
                  <a:cubicBezTo>
                    <a:pt x="181" y="72"/>
                    <a:pt x="178" y="71"/>
                    <a:pt x="175" y="70"/>
                  </a:cubicBezTo>
                  <a:cubicBezTo>
                    <a:pt x="174" y="70"/>
                    <a:pt x="172" y="69"/>
                    <a:pt x="170" y="68"/>
                  </a:cubicBezTo>
                  <a:cubicBezTo>
                    <a:pt x="169" y="68"/>
                    <a:pt x="168" y="67"/>
                    <a:pt x="167" y="67"/>
                  </a:cubicBezTo>
                  <a:cubicBezTo>
                    <a:pt x="166" y="67"/>
                    <a:pt x="165" y="66"/>
                    <a:pt x="164" y="66"/>
                  </a:cubicBezTo>
                  <a:cubicBezTo>
                    <a:pt x="162" y="65"/>
                    <a:pt x="160" y="65"/>
                    <a:pt x="159" y="64"/>
                  </a:cubicBezTo>
                  <a:cubicBezTo>
                    <a:pt x="156" y="63"/>
                    <a:pt x="153" y="62"/>
                    <a:pt x="150" y="61"/>
                  </a:cubicBezTo>
                  <a:cubicBezTo>
                    <a:pt x="150" y="61"/>
                    <a:pt x="150" y="61"/>
                    <a:pt x="149" y="61"/>
                  </a:cubicBezTo>
                  <a:cubicBezTo>
                    <a:pt x="147" y="60"/>
                    <a:pt x="145" y="59"/>
                    <a:pt x="142" y="58"/>
                  </a:cubicBezTo>
                  <a:cubicBezTo>
                    <a:pt x="139" y="57"/>
                    <a:pt x="137" y="56"/>
                    <a:pt x="134" y="55"/>
                  </a:cubicBezTo>
                  <a:cubicBezTo>
                    <a:pt x="132" y="54"/>
                    <a:pt x="130" y="53"/>
                    <a:pt x="129" y="53"/>
                  </a:cubicBezTo>
                  <a:cubicBezTo>
                    <a:pt x="128" y="52"/>
                    <a:pt x="127" y="52"/>
                    <a:pt x="125" y="52"/>
                  </a:cubicBezTo>
                  <a:cubicBezTo>
                    <a:pt x="123" y="51"/>
                    <a:pt x="120" y="50"/>
                    <a:pt x="117" y="49"/>
                  </a:cubicBezTo>
                  <a:cubicBezTo>
                    <a:pt x="114" y="47"/>
                    <a:pt x="112" y="46"/>
                    <a:pt x="109" y="45"/>
                  </a:cubicBezTo>
                  <a:cubicBezTo>
                    <a:pt x="109" y="45"/>
                    <a:pt x="108" y="45"/>
                    <a:pt x="108" y="45"/>
                  </a:cubicBezTo>
                  <a:cubicBezTo>
                    <a:pt x="105" y="44"/>
                    <a:pt x="103" y="43"/>
                    <a:pt x="101" y="42"/>
                  </a:cubicBezTo>
                  <a:cubicBezTo>
                    <a:pt x="98" y="41"/>
                    <a:pt x="95" y="40"/>
                    <a:pt x="92" y="39"/>
                  </a:cubicBezTo>
                  <a:cubicBezTo>
                    <a:pt x="91" y="38"/>
                    <a:pt x="89" y="37"/>
                    <a:pt x="87" y="37"/>
                  </a:cubicBezTo>
                  <a:cubicBezTo>
                    <a:pt x="86" y="36"/>
                    <a:pt x="85" y="36"/>
                    <a:pt x="84" y="35"/>
                  </a:cubicBezTo>
                  <a:cubicBezTo>
                    <a:pt x="81" y="34"/>
                    <a:pt x="79" y="33"/>
                    <a:pt x="76" y="32"/>
                  </a:cubicBezTo>
                  <a:cubicBezTo>
                    <a:pt x="73" y="31"/>
                    <a:pt x="71" y="30"/>
                    <a:pt x="69" y="29"/>
                  </a:cubicBezTo>
                  <a:cubicBezTo>
                    <a:pt x="68" y="29"/>
                    <a:pt x="68" y="29"/>
                    <a:pt x="68" y="29"/>
                  </a:cubicBezTo>
                  <a:cubicBezTo>
                    <a:pt x="67" y="28"/>
                    <a:pt x="67" y="28"/>
                    <a:pt x="67" y="28"/>
                  </a:cubicBezTo>
                  <a:cubicBezTo>
                    <a:pt x="64" y="27"/>
                    <a:pt x="62" y="26"/>
                    <a:pt x="59" y="25"/>
                  </a:cubicBezTo>
                  <a:cubicBezTo>
                    <a:pt x="57" y="24"/>
                    <a:pt x="54" y="22"/>
                    <a:pt x="51" y="21"/>
                  </a:cubicBezTo>
                  <a:cubicBezTo>
                    <a:pt x="50" y="20"/>
                    <a:pt x="48" y="20"/>
                    <a:pt x="46" y="19"/>
                  </a:cubicBezTo>
                  <a:cubicBezTo>
                    <a:pt x="45" y="18"/>
                    <a:pt x="44" y="18"/>
                    <a:pt x="43" y="17"/>
                  </a:cubicBezTo>
                  <a:cubicBezTo>
                    <a:pt x="41" y="16"/>
                    <a:pt x="38" y="15"/>
                    <a:pt x="35" y="13"/>
                  </a:cubicBezTo>
                  <a:cubicBezTo>
                    <a:pt x="32" y="12"/>
                    <a:pt x="30" y="11"/>
                    <a:pt x="27" y="9"/>
                  </a:cubicBezTo>
                  <a:cubicBezTo>
                    <a:pt x="27" y="9"/>
                    <a:pt x="26" y="9"/>
                    <a:pt x="26" y="9"/>
                  </a:cubicBezTo>
                  <a:cubicBezTo>
                    <a:pt x="24" y="8"/>
                    <a:pt x="21" y="6"/>
                    <a:pt x="19" y="5"/>
                  </a:cubicBezTo>
                  <a:cubicBezTo>
                    <a:pt x="16" y="4"/>
                    <a:pt x="14" y="2"/>
                    <a:pt x="11" y="1"/>
                  </a:cubicBezTo>
                  <a:cubicBezTo>
                    <a:pt x="11" y="0"/>
                    <a:pt x="10" y="0"/>
                    <a:pt x="10" y="0"/>
                  </a:cubicBezTo>
                  <a:cubicBezTo>
                    <a:pt x="8" y="3"/>
                    <a:pt x="5" y="6"/>
                    <a:pt x="3" y="10"/>
                  </a:cubicBezTo>
                  <a:cubicBezTo>
                    <a:pt x="2" y="11"/>
                    <a:pt x="1" y="12"/>
                    <a:pt x="0" y="13"/>
                  </a:cubicBezTo>
                  <a:cubicBezTo>
                    <a:pt x="1" y="14"/>
                    <a:pt x="1" y="14"/>
                    <a:pt x="2" y="14"/>
                  </a:cubicBezTo>
                  <a:cubicBezTo>
                    <a:pt x="4" y="15"/>
                    <a:pt x="5" y="16"/>
                    <a:pt x="7" y="17"/>
                  </a:cubicBezTo>
                  <a:cubicBezTo>
                    <a:pt x="10" y="19"/>
                    <a:pt x="12" y="20"/>
                    <a:pt x="15" y="21"/>
                  </a:cubicBezTo>
                  <a:cubicBezTo>
                    <a:pt x="17" y="23"/>
                    <a:pt x="20" y="24"/>
                    <a:pt x="22" y="25"/>
                  </a:cubicBezTo>
                  <a:cubicBezTo>
                    <a:pt x="22" y="25"/>
                    <a:pt x="23" y="25"/>
                    <a:pt x="23" y="26"/>
                  </a:cubicBezTo>
                  <a:cubicBezTo>
                    <a:pt x="26" y="27"/>
                    <a:pt x="29" y="28"/>
                    <a:pt x="31" y="30"/>
                  </a:cubicBezTo>
                  <a:cubicBezTo>
                    <a:pt x="34" y="31"/>
                    <a:pt x="37" y="32"/>
                    <a:pt x="39" y="34"/>
                  </a:cubicBezTo>
                  <a:cubicBezTo>
                    <a:pt x="40" y="34"/>
                    <a:pt x="41" y="35"/>
                    <a:pt x="42" y="35"/>
                  </a:cubicBezTo>
                  <a:cubicBezTo>
                    <a:pt x="44" y="36"/>
                    <a:pt x="46" y="37"/>
                    <a:pt x="47" y="37"/>
                  </a:cubicBezTo>
                  <a:cubicBezTo>
                    <a:pt x="50" y="39"/>
                    <a:pt x="53" y="40"/>
                    <a:pt x="56" y="41"/>
                  </a:cubicBezTo>
                  <a:cubicBezTo>
                    <a:pt x="58" y="42"/>
                    <a:pt x="60" y="43"/>
                    <a:pt x="62" y="44"/>
                  </a:cubicBezTo>
                  <a:cubicBezTo>
                    <a:pt x="62" y="44"/>
                    <a:pt x="63" y="44"/>
                    <a:pt x="63" y="44"/>
                  </a:cubicBezTo>
                  <a:cubicBezTo>
                    <a:pt x="63" y="44"/>
                    <a:pt x="63" y="44"/>
                    <a:pt x="64" y="45"/>
                  </a:cubicBezTo>
                  <a:cubicBezTo>
                    <a:pt x="67" y="46"/>
                    <a:pt x="69" y="47"/>
                    <a:pt x="72" y="48"/>
                  </a:cubicBezTo>
                  <a:cubicBezTo>
                    <a:pt x="75" y="49"/>
                    <a:pt x="78" y="50"/>
                    <a:pt x="80" y="51"/>
                  </a:cubicBezTo>
                  <a:cubicBezTo>
                    <a:pt x="81" y="52"/>
                    <a:pt x="82" y="52"/>
                    <a:pt x="83" y="53"/>
                  </a:cubicBezTo>
                  <a:cubicBezTo>
                    <a:pt x="85" y="53"/>
                    <a:pt x="87" y="54"/>
                    <a:pt x="89" y="55"/>
                  </a:cubicBezTo>
                  <a:cubicBezTo>
                    <a:pt x="91" y="56"/>
                    <a:pt x="94" y="57"/>
                    <a:pt x="97" y="58"/>
                  </a:cubicBezTo>
                  <a:cubicBezTo>
                    <a:pt x="99" y="59"/>
                    <a:pt x="102" y="60"/>
                    <a:pt x="104" y="61"/>
                  </a:cubicBezTo>
                  <a:cubicBezTo>
                    <a:pt x="104" y="61"/>
                    <a:pt x="105" y="61"/>
                    <a:pt x="105" y="61"/>
                  </a:cubicBezTo>
                  <a:cubicBezTo>
                    <a:pt x="108" y="62"/>
                    <a:pt x="111" y="63"/>
                    <a:pt x="113" y="64"/>
                  </a:cubicBezTo>
                  <a:cubicBezTo>
                    <a:pt x="116" y="65"/>
                    <a:pt x="119" y="66"/>
                    <a:pt x="122" y="67"/>
                  </a:cubicBezTo>
                  <a:cubicBezTo>
                    <a:pt x="123" y="68"/>
                    <a:pt x="124" y="68"/>
                    <a:pt x="125" y="69"/>
                  </a:cubicBezTo>
                  <a:cubicBezTo>
                    <a:pt x="127" y="69"/>
                    <a:pt x="128" y="70"/>
                    <a:pt x="130" y="71"/>
                  </a:cubicBezTo>
                  <a:cubicBezTo>
                    <a:pt x="133" y="72"/>
                    <a:pt x="136" y="73"/>
                    <a:pt x="138" y="74"/>
                  </a:cubicBezTo>
                  <a:cubicBezTo>
                    <a:pt x="141" y="75"/>
                    <a:pt x="143" y="75"/>
                    <a:pt x="146" y="76"/>
                  </a:cubicBezTo>
                  <a:cubicBezTo>
                    <a:pt x="146" y="76"/>
                    <a:pt x="146" y="77"/>
                    <a:pt x="147" y="77"/>
                  </a:cubicBezTo>
                  <a:cubicBezTo>
                    <a:pt x="150" y="78"/>
                    <a:pt x="152" y="79"/>
                    <a:pt x="155" y="80"/>
                  </a:cubicBezTo>
                  <a:cubicBezTo>
                    <a:pt x="156" y="80"/>
                    <a:pt x="157" y="80"/>
                    <a:pt x="158" y="81"/>
                  </a:cubicBezTo>
                  <a:cubicBezTo>
                    <a:pt x="160" y="82"/>
                    <a:pt x="162" y="82"/>
                    <a:pt x="163" y="83"/>
                  </a:cubicBezTo>
                  <a:cubicBezTo>
                    <a:pt x="164" y="83"/>
                    <a:pt x="165" y="84"/>
                    <a:pt x="167" y="84"/>
                  </a:cubicBezTo>
                  <a:cubicBezTo>
                    <a:pt x="168" y="85"/>
                    <a:pt x="170" y="85"/>
                    <a:pt x="172" y="86"/>
                  </a:cubicBezTo>
                  <a:cubicBezTo>
                    <a:pt x="175" y="87"/>
                    <a:pt x="177" y="88"/>
                    <a:pt x="180" y="89"/>
                  </a:cubicBezTo>
                  <a:cubicBezTo>
                    <a:pt x="181" y="89"/>
                    <a:pt x="182" y="90"/>
                    <a:pt x="183" y="90"/>
                  </a:cubicBezTo>
                  <a:cubicBezTo>
                    <a:pt x="185" y="91"/>
                    <a:pt x="186" y="91"/>
                    <a:pt x="187" y="92"/>
                  </a:cubicBezTo>
                  <a:cubicBezTo>
                    <a:pt x="188" y="92"/>
                    <a:pt x="188" y="92"/>
                    <a:pt x="188" y="92"/>
                  </a:cubicBezTo>
                  <a:cubicBezTo>
                    <a:pt x="191" y="93"/>
                    <a:pt x="192" y="94"/>
                    <a:pt x="192" y="94"/>
                  </a:cubicBezTo>
                  <a:cubicBezTo>
                    <a:pt x="198" y="79"/>
                    <a:pt x="198" y="79"/>
                    <a:pt x="198" y="79"/>
                  </a:cubicBezTo>
                  <a:cubicBezTo>
                    <a:pt x="198" y="79"/>
                    <a:pt x="196" y="78"/>
                    <a:pt x="192" y="76"/>
                  </a:cubicBezTo>
                  <a:cubicBezTo>
                    <a:pt x="192" y="76"/>
                    <a:pt x="191" y="76"/>
                    <a:pt x="191" y="7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14"/>
            <p:cNvSpPr>
              <a:spLocks/>
            </p:cNvSpPr>
            <p:nvPr/>
          </p:nvSpPr>
          <p:spPr bwMode="auto">
            <a:xfrm>
              <a:off x="1735138" y="1722438"/>
              <a:ext cx="373063" cy="80963"/>
            </a:xfrm>
            <a:custGeom>
              <a:avLst/>
              <a:gdLst>
                <a:gd name="T0" fmla="*/ 135 w 147"/>
                <a:gd name="T1" fmla="*/ 16 h 32"/>
                <a:gd name="T2" fmla="*/ 134 w 147"/>
                <a:gd name="T3" fmla="*/ 15 h 32"/>
                <a:gd name="T4" fmla="*/ 126 w 147"/>
                <a:gd name="T5" fmla="*/ 14 h 32"/>
                <a:gd name="T6" fmla="*/ 117 w 147"/>
                <a:gd name="T7" fmla="*/ 13 h 32"/>
                <a:gd name="T8" fmla="*/ 112 w 147"/>
                <a:gd name="T9" fmla="*/ 12 h 32"/>
                <a:gd name="T10" fmla="*/ 109 w 147"/>
                <a:gd name="T11" fmla="*/ 12 h 32"/>
                <a:gd name="T12" fmla="*/ 100 w 147"/>
                <a:gd name="T13" fmla="*/ 11 h 32"/>
                <a:gd name="T14" fmla="*/ 91 w 147"/>
                <a:gd name="T15" fmla="*/ 10 h 32"/>
                <a:gd name="T16" fmla="*/ 90 w 147"/>
                <a:gd name="T17" fmla="*/ 9 h 32"/>
                <a:gd name="T18" fmla="*/ 82 w 147"/>
                <a:gd name="T19" fmla="*/ 9 h 32"/>
                <a:gd name="T20" fmla="*/ 74 w 147"/>
                <a:gd name="T21" fmla="*/ 8 h 32"/>
                <a:gd name="T22" fmla="*/ 68 w 147"/>
                <a:gd name="T23" fmla="*/ 7 h 32"/>
                <a:gd name="T24" fmla="*/ 65 w 147"/>
                <a:gd name="T25" fmla="*/ 6 h 32"/>
                <a:gd name="T26" fmla="*/ 56 w 147"/>
                <a:gd name="T27" fmla="*/ 6 h 32"/>
                <a:gd name="T28" fmla="*/ 47 w 147"/>
                <a:gd name="T29" fmla="*/ 5 h 32"/>
                <a:gd name="T30" fmla="*/ 46 w 147"/>
                <a:gd name="T31" fmla="*/ 4 h 32"/>
                <a:gd name="T32" fmla="*/ 38 w 147"/>
                <a:gd name="T33" fmla="*/ 4 h 32"/>
                <a:gd name="T34" fmla="*/ 37 w 147"/>
                <a:gd name="T35" fmla="*/ 3 h 32"/>
                <a:gd name="T36" fmla="*/ 30 w 147"/>
                <a:gd name="T37" fmla="*/ 3 h 32"/>
                <a:gd name="T38" fmla="*/ 24 w 147"/>
                <a:gd name="T39" fmla="*/ 2 h 32"/>
                <a:gd name="T40" fmla="*/ 21 w 147"/>
                <a:gd name="T41" fmla="*/ 2 h 32"/>
                <a:gd name="T42" fmla="*/ 12 w 147"/>
                <a:gd name="T43" fmla="*/ 1 h 32"/>
                <a:gd name="T44" fmla="*/ 3 w 147"/>
                <a:gd name="T45" fmla="*/ 0 h 32"/>
                <a:gd name="T46" fmla="*/ 2 w 147"/>
                <a:gd name="T47" fmla="*/ 0 h 32"/>
                <a:gd name="T48" fmla="*/ 0 w 147"/>
                <a:gd name="T49" fmla="*/ 0 h 32"/>
                <a:gd name="T50" fmla="*/ 0 w 147"/>
                <a:gd name="T51" fmla="*/ 8 h 32"/>
                <a:gd name="T52" fmla="*/ 0 w 147"/>
                <a:gd name="T53" fmla="*/ 14 h 32"/>
                <a:gd name="T54" fmla="*/ 0 w 147"/>
                <a:gd name="T55" fmla="*/ 14 h 32"/>
                <a:gd name="T56" fmla="*/ 9 w 147"/>
                <a:gd name="T57" fmla="*/ 15 h 32"/>
                <a:gd name="T58" fmla="*/ 17 w 147"/>
                <a:gd name="T59" fmla="*/ 16 h 32"/>
                <a:gd name="T60" fmla="*/ 20 w 147"/>
                <a:gd name="T61" fmla="*/ 16 h 32"/>
                <a:gd name="T62" fmla="*/ 26 w 147"/>
                <a:gd name="T63" fmla="*/ 17 h 32"/>
                <a:gd name="T64" fmla="*/ 35 w 147"/>
                <a:gd name="T65" fmla="*/ 18 h 32"/>
                <a:gd name="T66" fmla="*/ 35 w 147"/>
                <a:gd name="T67" fmla="*/ 18 h 32"/>
                <a:gd name="T68" fmla="*/ 43 w 147"/>
                <a:gd name="T69" fmla="*/ 18 h 32"/>
                <a:gd name="T70" fmla="*/ 44 w 147"/>
                <a:gd name="T71" fmla="*/ 18 h 32"/>
                <a:gd name="T72" fmla="*/ 53 w 147"/>
                <a:gd name="T73" fmla="*/ 19 h 32"/>
                <a:gd name="T74" fmla="*/ 61 w 147"/>
                <a:gd name="T75" fmla="*/ 20 h 32"/>
                <a:gd name="T76" fmla="*/ 65 w 147"/>
                <a:gd name="T77" fmla="*/ 21 h 32"/>
                <a:gd name="T78" fmla="*/ 70 w 147"/>
                <a:gd name="T79" fmla="*/ 21 h 32"/>
                <a:gd name="T80" fmla="*/ 79 w 147"/>
                <a:gd name="T81" fmla="*/ 23 h 32"/>
                <a:gd name="T82" fmla="*/ 87 w 147"/>
                <a:gd name="T83" fmla="*/ 24 h 32"/>
                <a:gd name="T84" fmla="*/ 88 w 147"/>
                <a:gd name="T85" fmla="*/ 24 h 32"/>
                <a:gd name="T86" fmla="*/ 97 w 147"/>
                <a:gd name="T87" fmla="*/ 25 h 32"/>
                <a:gd name="T88" fmla="*/ 105 w 147"/>
                <a:gd name="T89" fmla="*/ 26 h 32"/>
                <a:gd name="T90" fmla="*/ 109 w 147"/>
                <a:gd name="T91" fmla="*/ 26 h 32"/>
                <a:gd name="T92" fmla="*/ 114 w 147"/>
                <a:gd name="T93" fmla="*/ 27 h 32"/>
                <a:gd name="T94" fmla="*/ 123 w 147"/>
                <a:gd name="T95" fmla="*/ 28 h 32"/>
                <a:gd name="T96" fmla="*/ 130 w 147"/>
                <a:gd name="T97" fmla="*/ 30 h 32"/>
                <a:gd name="T98" fmla="*/ 132 w 147"/>
                <a:gd name="T99" fmla="*/ 30 h 32"/>
                <a:gd name="T100" fmla="*/ 140 w 147"/>
                <a:gd name="T101" fmla="*/ 31 h 32"/>
                <a:gd name="T102" fmla="*/ 144 w 147"/>
                <a:gd name="T103" fmla="*/ 32 h 32"/>
                <a:gd name="T104" fmla="*/ 147 w 147"/>
                <a:gd name="T105" fmla="*/ 17 h 32"/>
                <a:gd name="T106" fmla="*/ 144 w 147"/>
                <a:gd name="T107" fmla="*/ 17 h 32"/>
                <a:gd name="T108" fmla="*/ 135 w 147"/>
                <a:gd name="T10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 h="32">
                  <a:moveTo>
                    <a:pt x="135" y="16"/>
                  </a:moveTo>
                  <a:cubicBezTo>
                    <a:pt x="135" y="16"/>
                    <a:pt x="134" y="15"/>
                    <a:pt x="134" y="15"/>
                  </a:cubicBezTo>
                  <a:cubicBezTo>
                    <a:pt x="131" y="15"/>
                    <a:pt x="129" y="15"/>
                    <a:pt x="126" y="14"/>
                  </a:cubicBezTo>
                  <a:cubicBezTo>
                    <a:pt x="123" y="14"/>
                    <a:pt x="120" y="13"/>
                    <a:pt x="117" y="13"/>
                  </a:cubicBezTo>
                  <a:cubicBezTo>
                    <a:pt x="116" y="13"/>
                    <a:pt x="114" y="13"/>
                    <a:pt x="112" y="12"/>
                  </a:cubicBezTo>
                  <a:cubicBezTo>
                    <a:pt x="111" y="12"/>
                    <a:pt x="110" y="12"/>
                    <a:pt x="109" y="12"/>
                  </a:cubicBezTo>
                  <a:cubicBezTo>
                    <a:pt x="106" y="12"/>
                    <a:pt x="103" y="11"/>
                    <a:pt x="100" y="11"/>
                  </a:cubicBezTo>
                  <a:cubicBezTo>
                    <a:pt x="97" y="10"/>
                    <a:pt x="94" y="10"/>
                    <a:pt x="91" y="10"/>
                  </a:cubicBezTo>
                  <a:cubicBezTo>
                    <a:pt x="91" y="10"/>
                    <a:pt x="90" y="10"/>
                    <a:pt x="90" y="9"/>
                  </a:cubicBezTo>
                  <a:cubicBezTo>
                    <a:pt x="87" y="9"/>
                    <a:pt x="85" y="9"/>
                    <a:pt x="82" y="9"/>
                  </a:cubicBezTo>
                  <a:cubicBezTo>
                    <a:pt x="79" y="8"/>
                    <a:pt x="77" y="8"/>
                    <a:pt x="74" y="8"/>
                  </a:cubicBezTo>
                  <a:cubicBezTo>
                    <a:pt x="72" y="7"/>
                    <a:pt x="70" y="7"/>
                    <a:pt x="68" y="7"/>
                  </a:cubicBezTo>
                  <a:cubicBezTo>
                    <a:pt x="67" y="7"/>
                    <a:pt x="66" y="7"/>
                    <a:pt x="65" y="6"/>
                  </a:cubicBezTo>
                  <a:cubicBezTo>
                    <a:pt x="62" y="6"/>
                    <a:pt x="59" y="6"/>
                    <a:pt x="56" y="6"/>
                  </a:cubicBezTo>
                  <a:cubicBezTo>
                    <a:pt x="53" y="5"/>
                    <a:pt x="50" y="5"/>
                    <a:pt x="47" y="5"/>
                  </a:cubicBezTo>
                  <a:cubicBezTo>
                    <a:pt x="47" y="5"/>
                    <a:pt x="46" y="4"/>
                    <a:pt x="46" y="4"/>
                  </a:cubicBezTo>
                  <a:cubicBezTo>
                    <a:pt x="43" y="4"/>
                    <a:pt x="41" y="4"/>
                    <a:pt x="38" y="4"/>
                  </a:cubicBezTo>
                  <a:cubicBezTo>
                    <a:pt x="38" y="4"/>
                    <a:pt x="37" y="3"/>
                    <a:pt x="37" y="3"/>
                  </a:cubicBezTo>
                  <a:cubicBezTo>
                    <a:pt x="34" y="3"/>
                    <a:pt x="32" y="3"/>
                    <a:pt x="30" y="3"/>
                  </a:cubicBezTo>
                  <a:cubicBezTo>
                    <a:pt x="28" y="3"/>
                    <a:pt x="26" y="2"/>
                    <a:pt x="24" y="2"/>
                  </a:cubicBezTo>
                  <a:cubicBezTo>
                    <a:pt x="23" y="2"/>
                    <a:pt x="22" y="2"/>
                    <a:pt x="21" y="2"/>
                  </a:cubicBezTo>
                  <a:cubicBezTo>
                    <a:pt x="18" y="2"/>
                    <a:pt x="15" y="1"/>
                    <a:pt x="12" y="1"/>
                  </a:cubicBezTo>
                  <a:cubicBezTo>
                    <a:pt x="9" y="1"/>
                    <a:pt x="6" y="1"/>
                    <a:pt x="3" y="0"/>
                  </a:cubicBezTo>
                  <a:cubicBezTo>
                    <a:pt x="3" y="0"/>
                    <a:pt x="2" y="0"/>
                    <a:pt x="2" y="0"/>
                  </a:cubicBezTo>
                  <a:cubicBezTo>
                    <a:pt x="1" y="0"/>
                    <a:pt x="0" y="0"/>
                    <a:pt x="0" y="0"/>
                  </a:cubicBezTo>
                  <a:cubicBezTo>
                    <a:pt x="0" y="3"/>
                    <a:pt x="0" y="5"/>
                    <a:pt x="0" y="8"/>
                  </a:cubicBezTo>
                  <a:cubicBezTo>
                    <a:pt x="0" y="10"/>
                    <a:pt x="0" y="12"/>
                    <a:pt x="0" y="14"/>
                  </a:cubicBezTo>
                  <a:cubicBezTo>
                    <a:pt x="0" y="14"/>
                    <a:pt x="0" y="14"/>
                    <a:pt x="0" y="14"/>
                  </a:cubicBezTo>
                  <a:cubicBezTo>
                    <a:pt x="3" y="14"/>
                    <a:pt x="6" y="15"/>
                    <a:pt x="9" y="15"/>
                  </a:cubicBezTo>
                  <a:cubicBezTo>
                    <a:pt x="12" y="15"/>
                    <a:pt x="14" y="16"/>
                    <a:pt x="17" y="16"/>
                  </a:cubicBezTo>
                  <a:cubicBezTo>
                    <a:pt x="18" y="16"/>
                    <a:pt x="19" y="16"/>
                    <a:pt x="20" y="16"/>
                  </a:cubicBezTo>
                  <a:cubicBezTo>
                    <a:pt x="22" y="16"/>
                    <a:pt x="24" y="16"/>
                    <a:pt x="26" y="17"/>
                  </a:cubicBezTo>
                  <a:cubicBezTo>
                    <a:pt x="29" y="17"/>
                    <a:pt x="32" y="17"/>
                    <a:pt x="35" y="18"/>
                  </a:cubicBezTo>
                  <a:cubicBezTo>
                    <a:pt x="35" y="18"/>
                    <a:pt x="35" y="18"/>
                    <a:pt x="35" y="18"/>
                  </a:cubicBezTo>
                  <a:cubicBezTo>
                    <a:pt x="38" y="18"/>
                    <a:pt x="40" y="18"/>
                    <a:pt x="43" y="18"/>
                  </a:cubicBezTo>
                  <a:cubicBezTo>
                    <a:pt x="43" y="18"/>
                    <a:pt x="43" y="18"/>
                    <a:pt x="44" y="18"/>
                  </a:cubicBezTo>
                  <a:cubicBezTo>
                    <a:pt x="47" y="19"/>
                    <a:pt x="50" y="19"/>
                    <a:pt x="53" y="19"/>
                  </a:cubicBezTo>
                  <a:cubicBezTo>
                    <a:pt x="56" y="20"/>
                    <a:pt x="59" y="20"/>
                    <a:pt x="61" y="20"/>
                  </a:cubicBezTo>
                  <a:cubicBezTo>
                    <a:pt x="63" y="21"/>
                    <a:pt x="64" y="21"/>
                    <a:pt x="65" y="21"/>
                  </a:cubicBezTo>
                  <a:cubicBezTo>
                    <a:pt x="66" y="21"/>
                    <a:pt x="68" y="21"/>
                    <a:pt x="70" y="21"/>
                  </a:cubicBezTo>
                  <a:cubicBezTo>
                    <a:pt x="73" y="22"/>
                    <a:pt x="76" y="22"/>
                    <a:pt x="79" y="23"/>
                  </a:cubicBezTo>
                  <a:cubicBezTo>
                    <a:pt x="82" y="23"/>
                    <a:pt x="84" y="23"/>
                    <a:pt x="87" y="24"/>
                  </a:cubicBezTo>
                  <a:cubicBezTo>
                    <a:pt x="87" y="24"/>
                    <a:pt x="87" y="24"/>
                    <a:pt x="88" y="24"/>
                  </a:cubicBezTo>
                  <a:cubicBezTo>
                    <a:pt x="91" y="24"/>
                    <a:pt x="94" y="24"/>
                    <a:pt x="97" y="25"/>
                  </a:cubicBezTo>
                  <a:cubicBezTo>
                    <a:pt x="100" y="25"/>
                    <a:pt x="102" y="26"/>
                    <a:pt x="105" y="26"/>
                  </a:cubicBezTo>
                  <a:cubicBezTo>
                    <a:pt x="106" y="26"/>
                    <a:pt x="107" y="26"/>
                    <a:pt x="109" y="26"/>
                  </a:cubicBezTo>
                  <a:cubicBezTo>
                    <a:pt x="110" y="27"/>
                    <a:pt x="112" y="27"/>
                    <a:pt x="114" y="27"/>
                  </a:cubicBezTo>
                  <a:cubicBezTo>
                    <a:pt x="117" y="28"/>
                    <a:pt x="120" y="28"/>
                    <a:pt x="123" y="28"/>
                  </a:cubicBezTo>
                  <a:cubicBezTo>
                    <a:pt x="125" y="29"/>
                    <a:pt x="128" y="29"/>
                    <a:pt x="130" y="30"/>
                  </a:cubicBezTo>
                  <a:cubicBezTo>
                    <a:pt x="131" y="30"/>
                    <a:pt x="131" y="30"/>
                    <a:pt x="132" y="30"/>
                  </a:cubicBezTo>
                  <a:cubicBezTo>
                    <a:pt x="134" y="30"/>
                    <a:pt x="137" y="31"/>
                    <a:pt x="140" y="31"/>
                  </a:cubicBezTo>
                  <a:cubicBezTo>
                    <a:pt x="142" y="31"/>
                    <a:pt x="143" y="31"/>
                    <a:pt x="144" y="32"/>
                  </a:cubicBezTo>
                  <a:cubicBezTo>
                    <a:pt x="145" y="27"/>
                    <a:pt x="146" y="22"/>
                    <a:pt x="147" y="17"/>
                  </a:cubicBezTo>
                  <a:cubicBezTo>
                    <a:pt x="146" y="17"/>
                    <a:pt x="145" y="17"/>
                    <a:pt x="144" y="17"/>
                  </a:cubicBezTo>
                  <a:cubicBezTo>
                    <a:pt x="141" y="16"/>
                    <a:pt x="138" y="16"/>
                    <a:pt x="135" y="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5"/>
            <p:cNvSpPr>
              <a:spLocks/>
            </p:cNvSpPr>
            <p:nvPr/>
          </p:nvSpPr>
          <p:spPr bwMode="auto">
            <a:xfrm>
              <a:off x="1208088" y="1685925"/>
              <a:ext cx="411163" cy="61913"/>
            </a:xfrm>
            <a:custGeom>
              <a:avLst/>
              <a:gdLst>
                <a:gd name="T0" fmla="*/ 149 w 162"/>
                <a:gd name="T1" fmla="*/ 9 h 24"/>
                <a:gd name="T2" fmla="*/ 143 w 162"/>
                <a:gd name="T3" fmla="*/ 9 h 24"/>
                <a:gd name="T4" fmla="*/ 140 w 162"/>
                <a:gd name="T5" fmla="*/ 9 h 24"/>
                <a:gd name="T6" fmla="*/ 131 w 162"/>
                <a:gd name="T7" fmla="*/ 8 h 24"/>
                <a:gd name="T8" fmla="*/ 122 w 162"/>
                <a:gd name="T9" fmla="*/ 8 h 24"/>
                <a:gd name="T10" fmla="*/ 121 w 162"/>
                <a:gd name="T11" fmla="*/ 7 h 24"/>
                <a:gd name="T12" fmla="*/ 113 w 162"/>
                <a:gd name="T13" fmla="*/ 7 h 24"/>
                <a:gd name="T14" fmla="*/ 104 w 162"/>
                <a:gd name="T15" fmla="*/ 6 h 24"/>
                <a:gd name="T16" fmla="*/ 98 w 162"/>
                <a:gd name="T17" fmla="*/ 6 h 24"/>
                <a:gd name="T18" fmla="*/ 96 w 162"/>
                <a:gd name="T19" fmla="*/ 6 h 24"/>
                <a:gd name="T20" fmla="*/ 87 w 162"/>
                <a:gd name="T21" fmla="*/ 5 h 24"/>
                <a:gd name="T22" fmla="*/ 78 w 162"/>
                <a:gd name="T23" fmla="*/ 5 h 24"/>
                <a:gd name="T24" fmla="*/ 76 w 162"/>
                <a:gd name="T25" fmla="*/ 5 h 24"/>
                <a:gd name="T26" fmla="*/ 69 w 162"/>
                <a:gd name="T27" fmla="*/ 4 h 24"/>
                <a:gd name="T28" fmla="*/ 60 w 162"/>
                <a:gd name="T29" fmla="*/ 4 h 24"/>
                <a:gd name="T30" fmla="*/ 54 w 162"/>
                <a:gd name="T31" fmla="*/ 3 h 24"/>
                <a:gd name="T32" fmla="*/ 51 w 162"/>
                <a:gd name="T33" fmla="*/ 3 h 24"/>
                <a:gd name="T34" fmla="*/ 42 w 162"/>
                <a:gd name="T35" fmla="*/ 3 h 24"/>
                <a:gd name="T36" fmla="*/ 33 w 162"/>
                <a:gd name="T37" fmla="*/ 2 h 24"/>
                <a:gd name="T38" fmla="*/ 31 w 162"/>
                <a:gd name="T39" fmla="*/ 2 h 24"/>
                <a:gd name="T40" fmla="*/ 24 w 162"/>
                <a:gd name="T41" fmla="*/ 2 h 24"/>
                <a:gd name="T42" fmla="*/ 15 w 162"/>
                <a:gd name="T43" fmla="*/ 1 h 24"/>
                <a:gd name="T44" fmla="*/ 9 w 162"/>
                <a:gd name="T45" fmla="*/ 1 h 24"/>
                <a:gd name="T46" fmla="*/ 6 w 162"/>
                <a:gd name="T47" fmla="*/ 1 h 24"/>
                <a:gd name="T48" fmla="*/ 0 w 162"/>
                <a:gd name="T49" fmla="*/ 0 h 24"/>
                <a:gd name="T50" fmla="*/ 0 w 162"/>
                <a:gd name="T51" fmla="*/ 14 h 24"/>
                <a:gd name="T52" fmla="*/ 3 w 162"/>
                <a:gd name="T53" fmla="*/ 14 h 24"/>
                <a:gd name="T54" fmla="*/ 6 w 162"/>
                <a:gd name="T55" fmla="*/ 14 h 24"/>
                <a:gd name="T56" fmla="*/ 12 w 162"/>
                <a:gd name="T57" fmla="*/ 14 h 24"/>
                <a:gd name="T58" fmla="*/ 21 w 162"/>
                <a:gd name="T59" fmla="*/ 15 h 24"/>
                <a:gd name="T60" fmla="*/ 28 w 162"/>
                <a:gd name="T61" fmla="*/ 15 h 24"/>
                <a:gd name="T62" fmla="*/ 30 w 162"/>
                <a:gd name="T63" fmla="*/ 15 h 24"/>
                <a:gd name="T64" fmla="*/ 39 w 162"/>
                <a:gd name="T65" fmla="*/ 16 h 24"/>
                <a:gd name="T66" fmla="*/ 48 w 162"/>
                <a:gd name="T67" fmla="*/ 17 h 24"/>
                <a:gd name="T68" fmla="*/ 51 w 162"/>
                <a:gd name="T69" fmla="*/ 17 h 24"/>
                <a:gd name="T70" fmla="*/ 57 w 162"/>
                <a:gd name="T71" fmla="*/ 17 h 24"/>
                <a:gd name="T72" fmla="*/ 66 w 162"/>
                <a:gd name="T73" fmla="*/ 18 h 24"/>
                <a:gd name="T74" fmla="*/ 73 w 162"/>
                <a:gd name="T75" fmla="*/ 18 h 24"/>
                <a:gd name="T76" fmla="*/ 75 w 162"/>
                <a:gd name="T77" fmla="*/ 18 h 24"/>
                <a:gd name="T78" fmla="*/ 83 w 162"/>
                <a:gd name="T79" fmla="*/ 19 h 24"/>
                <a:gd name="T80" fmla="*/ 92 w 162"/>
                <a:gd name="T81" fmla="*/ 19 h 24"/>
                <a:gd name="T82" fmla="*/ 95 w 162"/>
                <a:gd name="T83" fmla="*/ 19 h 24"/>
                <a:gd name="T84" fmla="*/ 101 w 162"/>
                <a:gd name="T85" fmla="*/ 20 h 24"/>
                <a:gd name="T86" fmla="*/ 110 w 162"/>
                <a:gd name="T87" fmla="*/ 20 h 24"/>
                <a:gd name="T88" fmla="*/ 117 w 162"/>
                <a:gd name="T89" fmla="*/ 21 h 24"/>
                <a:gd name="T90" fmla="*/ 119 w 162"/>
                <a:gd name="T91" fmla="*/ 21 h 24"/>
                <a:gd name="T92" fmla="*/ 128 w 162"/>
                <a:gd name="T93" fmla="*/ 22 h 24"/>
                <a:gd name="T94" fmla="*/ 137 w 162"/>
                <a:gd name="T95" fmla="*/ 22 h 24"/>
                <a:gd name="T96" fmla="*/ 140 w 162"/>
                <a:gd name="T97" fmla="*/ 23 h 24"/>
                <a:gd name="T98" fmla="*/ 146 w 162"/>
                <a:gd name="T99" fmla="*/ 23 h 24"/>
                <a:gd name="T100" fmla="*/ 155 w 162"/>
                <a:gd name="T101" fmla="*/ 24 h 24"/>
                <a:gd name="T102" fmla="*/ 162 w 162"/>
                <a:gd name="T103" fmla="*/ 24 h 24"/>
                <a:gd name="T104" fmla="*/ 162 w 162"/>
                <a:gd name="T105" fmla="*/ 10 h 24"/>
                <a:gd name="T106" fmla="*/ 158 w 162"/>
                <a:gd name="T107" fmla="*/ 10 h 24"/>
                <a:gd name="T108" fmla="*/ 149 w 162"/>
                <a:gd name="T109"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24">
                  <a:moveTo>
                    <a:pt x="149" y="9"/>
                  </a:moveTo>
                  <a:cubicBezTo>
                    <a:pt x="147" y="9"/>
                    <a:pt x="145" y="9"/>
                    <a:pt x="143" y="9"/>
                  </a:cubicBezTo>
                  <a:cubicBezTo>
                    <a:pt x="142" y="9"/>
                    <a:pt x="141" y="9"/>
                    <a:pt x="140" y="9"/>
                  </a:cubicBezTo>
                  <a:cubicBezTo>
                    <a:pt x="137" y="9"/>
                    <a:pt x="134" y="8"/>
                    <a:pt x="131" y="8"/>
                  </a:cubicBezTo>
                  <a:cubicBezTo>
                    <a:pt x="128" y="8"/>
                    <a:pt x="125" y="8"/>
                    <a:pt x="122" y="8"/>
                  </a:cubicBezTo>
                  <a:cubicBezTo>
                    <a:pt x="122" y="8"/>
                    <a:pt x="121" y="7"/>
                    <a:pt x="121" y="7"/>
                  </a:cubicBezTo>
                  <a:cubicBezTo>
                    <a:pt x="118" y="7"/>
                    <a:pt x="116" y="7"/>
                    <a:pt x="113" y="7"/>
                  </a:cubicBezTo>
                  <a:cubicBezTo>
                    <a:pt x="110" y="7"/>
                    <a:pt x="107" y="7"/>
                    <a:pt x="104" y="6"/>
                  </a:cubicBezTo>
                  <a:cubicBezTo>
                    <a:pt x="102" y="6"/>
                    <a:pt x="100" y="6"/>
                    <a:pt x="98" y="6"/>
                  </a:cubicBezTo>
                  <a:cubicBezTo>
                    <a:pt x="97" y="6"/>
                    <a:pt x="96" y="6"/>
                    <a:pt x="96" y="6"/>
                  </a:cubicBezTo>
                  <a:cubicBezTo>
                    <a:pt x="93" y="6"/>
                    <a:pt x="90" y="5"/>
                    <a:pt x="87" y="5"/>
                  </a:cubicBezTo>
                  <a:cubicBezTo>
                    <a:pt x="84" y="5"/>
                    <a:pt x="81" y="5"/>
                    <a:pt x="78" y="5"/>
                  </a:cubicBezTo>
                  <a:cubicBezTo>
                    <a:pt x="77" y="5"/>
                    <a:pt x="77" y="5"/>
                    <a:pt x="76" y="5"/>
                  </a:cubicBezTo>
                  <a:cubicBezTo>
                    <a:pt x="74" y="5"/>
                    <a:pt x="71" y="4"/>
                    <a:pt x="69" y="4"/>
                  </a:cubicBezTo>
                  <a:cubicBezTo>
                    <a:pt x="66" y="4"/>
                    <a:pt x="63" y="4"/>
                    <a:pt x="60" y="4"/>
                  </a:cubicBezTo>
                  <a:cubicBezTo>
                    <a:pt x="58" y="4"/>
                    <a:pt x="56" y="4"/>
                    <a:pt x="54" y="3"/>
                  </a:cubicBezTo>
                  <a:cubicBezTo>
                    <a:pt x="53" y="3"/>
                    <a:pt x="52" y="3"/>
                    <a:pt x="51" y="3"/>
                  </a:cubicBezTo>
                  <a:cubicBezTo>
                    <a:pt x="48" y="3"/>
                    <a:pt x="45" y="3"/>
                    <a:pt x="42" y="3"/>
                  </a:cubicBezTo>
                  <a:cubicBezTo>
                    <a:pt x="39" y="3"/>
                    <a:pt x="36" y="2"/>
                    <a:pt x="33" y="2"/>
                  </a:cubicBezTo>
                  <a:cubicBezTo>
                    <a:pt x="33" y="2"/>
                    <a:pt x="32" y="2"/>
                    <a:pt x="31" y="2"/>
                  </a:cubicBezTo>
                  <a:cubicBezTo>
                    <a:pt x="29" y="2"/>
                    <a:pt x="27" y="2"/>
                    <a:pt x="24" y="2"/>
                  </a:cubicBezTo>
                  <a:cubicBezTo>
                    <a:pt x="21" y="2"/>
                    <a:pt x="18" y="1"/>
                    <a:pt x="15" y="1"/>
                  </a:cubicBezTo>
                  <a:cubicBezTo>
                    <a:pt x="13" y="1"/>
                    <a:pt x="11" y="1"/>
                    <a:pt x="9" y="1"/>
                  </a:cubicBezTo>
                  <a:cubicBezTo>
                    <a:pt x="8" y="1"/>
                    <a:pt x="7" y="1"/>
                    <a:pt x="6" y="1"/>
                  </a:cubicBezTo>
                  <a:cubicBezTo>
                    <a:pt x="4" y="1"/>
                    <a:pt x="2" y="1"/>
                    <a:pt x="0" y="0"/>
                  </a:cubicBezTo>
                  <a:cubicBezTo>
                    <a:pt x="0" y="5"/>
                    <a:pt x="0" y="9"/>
                    <a:pt x="0" y="14"/>
                  </a:cubicBezTo>
                  <a:cubicBezTo>
                    <a:pt x="1" y="14"/>
                    <a:pt x="2" y="14"/>
                    <a:pt x="3" y="14"/>
                  </a:cubicBezTo>
                  <a:cubicBezTo>
                    <a:pt x="4" y="14"/>
                    <a:pt x="5" y="14"/>
                    <a:pt x="6" y="14"/>
                  </a:cubicBezTo>
                  <a:cubicBezTo>
                    <a:pt x="8" y="14"/>
                    <a:pt x="10" y="14"/>
                    <a:pt x="12" y="14"/>
                  </a:cubicBezTo>
                  <a:cubicBezTo>
                    <a:pt x="15" y="15"/>
                    <a:pt x="18" y="15"/>
                    <a:pt x="21" y="15"/>
                  </a:cubicBezTo>
                  <a:cubicBezTo>
                    <a:pt x="23" y="15"/>
                    <a:pt x="26" y="15"/>
                    <a:pt x="28" y="15"/>
                  </a:cubicBezTo>
                  <a:cubicBezTo>
                    <a:pt x="29" y="15"/>
                    <a:pt x="29" y="15"/>
                    <a:pt x="30" y="15"/>
                  </a:cubicBezTo>
                  <a:cubicBezTo>
                    <a:pt x="33" y="16"/>
                    <a:pt x="36" y="16"/>
                    <a:pt x="39" y="16"/>
                  </a:cubicBezTo>
                  <a:cubicBezTo>
                    <a:pt x="42" y="16"/>
                    <a:pt x="45" y="16"/>
                    <a:pt x="48" y="17"/>
                  </a:cubicBezTo>
                  <a:cubicBezTo>
                    <a:pt x="49" y="17"/>
                    <a:pt x="50" y="17"/>
                    <a:pt x="51" y="17"/>
                  </a:cubicBezTo>
                  <a:cubicBezTo>
                    <a:pt x="53" y="17"/>
                    <a:pt x="55" y="17"/>
                    <a:pt x="57" y="17"/>
                  </a:cubicBezTo>
                  <a:cubicBezTo>
                    <a:pt x="60" y="17"/>
                    <a:pt x="63" y="17"/>
                    <a:pt x="66" y="18"/>
                  </a:cubicBezTo>
                  <a:cubicBezTo>
                    <a:pt x="68" y="18"/>
                    <a:pt x="70" y="18"/>
                    <a:pt x="73" y="18"/>
                  </a:cubicBezTo>
                  <a:cubicBezTo>
                    <a:pt x="73" y="18"/>
                    <a:pt x="74" y="18"/>
                    <a:pt x="75" y="18"/>
                  </a:cubicBezTo>
                  <a:cubicBezTo>
                    <a:pt x="78" y="18"/>
                    <a:pt x="80" y="19"/>
                    <a:pt x="83" y="19"/>
                  </a:cubicBezTo>
                  <a:cubicBezTo>
                    <a:pt x="86" y="19"/>
                    <a:pt x="89" y="19"/>
                    <a:pt x="92" y="19"/>
                  </a:cubicBezTo>
                  <a:cubicBezTo>
                    <a:pt x="93" y="19"/>
                    <a:pt x="94" y="19"/>
                    <a:pt x="95" y="19"/>
                  </a:cubicBezTo>
                  <a:cubicBezTo>
                    <a:pt x="97" y="20"/>
                    <a:pt x="99" y="20"/>
                    <a:pt x="101" y="20"/>
                  </a:cubicBezTo>
                  <a:cubicBezTo>
                    <a:pt x="104" y="20"/>
                    <a:pt x="107" y="20"/>
                    <a:pt x="110" y="20"/>
                  </a:cubicBezTo>
                  <a:cubicBezTo>
                    <a:pt x="113" y="21"/>
                    <a:pt x="115" y="21"/>
                    <a:pt x="117" y="21"/>
                  </a:cubicBezTo>
                  <a:cubicBezTo>
                    <a:pt x="118" y="21"/>
                    <a:pt x="118" y="21"/>
                    <a:pt x="119" y="21"/>
                  </a:cubicBezTo>
                  <a:cubicBezTo>
                    <a:pt x="122" y="21"/>
                    <a:pt x="125" y="21"/>
                    <a:pt x="128" y="22"/>
                  </a:cubicBezTo>
                  <a:cubicBezTo>
                    <a:pt x="131" y="22"/>
                    <a:pt x="134" y="22"/>
                    <a:pt x="137" y="22"/>
                  </a:cubicBezTo>
                  <a:cubicBezTo>
                    <a:pt x="138" y="22"/>
                    <a:pt x="139" y="22"/>
                    <a:pt x="140" y="23"/>
                  </a:cubicBezTo>
                  <a:cubicBezTo>
                    <a:pt x="142" y="23"/>
                    <a:pt x="144" y="23"/>
                    <a:pt x="146" y="23"/>
                  </a:cubicBezTo>
                  <a:cubicBezTo>
                    <a:pt x="149" y="23"/>
                    <a:pt x="152" y="23"/>
                    <a:pt x="155" y="24"/>
                  </a:cubicBezTo>
                  <a:cubicBezTo>
                    <a:pt x="157" y="24"/>
                    <a:pt x="159" y="24"/>
                    <a:pt x="162" y="24"/>
                  </a:cubicBezTo>
                  <a:cubicBezTo>
                    <a:pt x="162" y="20"/>
                    <a:pt x="162" y="15"/>
                    <a:pt x="162" y="10"/>
                  </a:cubicBezTo>
                  <a:cubicBezTo>
                    <a:pt x="160" y="10"/>
                    <a:pt x="159" y="10"/>
                    <a:pt x="158" y="10"/>
                  </a:cubicBezTo>
                  <a:cubicBezTo>
                    <a:pt x="155" y="10"/>
                    <a:pt x="152" y="10"/>
                    <a:pt x="149"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16"/>
            <p:cNvSpPr>
              <a:spLocks/>
            </p:cNvSpPr>
            <p:nvPr/>
          </p:nvSpPr>
          <p:spPr bwMode="auto">
            <a:xfrm>
              <a:off x="2217738" y="1785938"/>
              <a:ext cx="438150" cy="136525"/>
            </a:xfrm>
            <a:custGeom>
              <a:avLst/>
              <a:gdLst>
                <a:gd name="T0" fmla="*/ 160 w 173"/>
                <a:gd name="T1" fmla="*/ 35 h 54"/>
                <a:gd name="T2" fmla="*/ 160 w 173"/>
                <a:gd name="T3" fmla="*/ 35 h 54"/>
                <a:gd name="T4" fmla="*/ 152 w 173"/>
                <a:gd name="T5" fmla="*/ 33 h 54"/>
                <a:gd name="T6" fmla="*/ 143 w 173"/>
                <a:gd name="T7" fmla="*/ 31 h 54"/>
                <a:gd name="T8" fmla="*/ 138 w 173"/>
                <a:gd name="T9" fmla="*/ 29 h 54"/>
                <a:gd name="T10" fmla="*/ 135 w 173"/>
                <a:gd name="T11" fmla="*/ 28 h 54"/>
                <a:gd name="T12" fmla="*/ 135 w 173"/>
                <a:gd name="T13" fmla="*/ 28 h 54"/>
                <a:gd name="T14" fmla="*/ 126 w 173"/>
                <a:gd name="T15" fmla="*/ 26 h 54"/>
                <a:gd name="T16" fmla="*/ 118 w 173"/>
                <a:gd name="T17" fmla="*/ 24 h 54"/>
                <a:gd name="T18" fmla="*/ 117 w 173"/>
                <a:gd name="T19" fmla="*/ 24 h 54"/>
                <a:gd name="T20" fmla="*/ 109 w 173"/>
                <a:gd name="T21" fmla="*/ 22 h 54"/>
                <a:gd name="T22" fmla="*/ 101 w 173"/>
                <a:gd name="T23" fmla="*/ 20 h 54"/>
                <a:gd name="T24" fmla="*/ 96 w 173"/>
                <a:gd name="T25" fmla="*/ 18 h 54"/>
                <a:gd name="T26" fmla="*/ 92 w 173"/>
                <a:gd name="T27" fmla="*/ 18 h 54"/>
                <a:gd name="T28" fmla="*/ 84 w 173"/>
                <a:gd name="T29" fmla="*/ 16 h 54"/>
                <a:gd name="T30" fmla="*/ 75 w 173"/>
                <a:gd name="T31" fmla="*/ 14 h 54"/>
                <a:gd name="T32" fmla="*/ 74 w 173"/>
                <a:gd name="T33" fmla="*/ 14 h 54"/>
                <a:gd name="T34" fmla="*/ 66 w 173"/>
                <a:gd name="T35" fmla="*/ 12 h 54"/>
                <a:gd name="T36" fmla="*/ 58 w 173"/>
                <a:gd name="T37" fmla="*/ 10 h 54"/>
                <a:gd name="T38" fmla="*/ 53 w 173"/>
                <a:gd name="T39" fmla="*/ 9 h 54"/>
                <a:gd name="T40" fmla="*/ 49 w 173"/>
                <a:gd name="T41" fmla="*/ 8 h 54"/>
                <a:gd name="T42" fmla="*/ 41 w 173"/>
                <a:gd name="T43" fmla="*/ 7 h 54"/>
                <a:gd name="T44" fmla="*/ 32 w 173"/>
                <a:gd name="T45" fmla="*/ 5 h 54"/>
                <a:gd name="T46" fmla="*/ 31 w 173"/>
                <a:gd name="T47" fmla="*/ 5 h 54"/>
                <a:gd name="T48" fmla="*/ 23 w 173"/>
                <a:gd name="T49" fmla="*/ 3 h 54"/>
                <a:gd name="T50" fmla="*/ 15 w 173"/>
                <a:gd name="T51" fmla="*/ 2 h 54"/>
                <a:gd name="T52" fmla="*/ 9 w 173"/>
                <a:gd name="T53" fmla="*/ 1 h 54"/>
                <a:gd name="T54" fmla="*/ 6 w 173"/>
                <a:gd name="T55" fmla="*/ 0 h 54"/>
                <a:gd name="T56" fmla="*/ 2 w 173"/>
                <a:gd name="T57" fmla="*/ 0 h 54"/>
                <a:gd name="T58" fmla="*/ 0 w 173"/>
                <a:gd name="T59" fmla="*/ 14 h 54"/>
                <a:gd name="T60" fmla="*/ 3 w 173"/>
                <a:gd name="T61" fmla="*/ 15 h 54"/>
                <a:gd name="T62" fmla="*/ 6 w 173"/>
                <a:gd name="T63" fmla="*/ 15 h 54"/>
                <a:gd name="T64" fmla="*/ 11 w 173"/>
                <a:gd name="T65" fmla="*/ 16 h 54"/>
                <a:gd name="T66" fmla="*/ 20 w 173"/>
                <a:gd name="T67" fmla="*/ 18 h 54"/>
                <a:gd name="T68" fmla="*/ 27 w 173"/>
                <a:gd name="T69" fmla="*/ 19 h 54"/>
                <a:gd name="T70" fmla="*/ 28 w 173"/>
                <a:gd name="T71" fmla="*/ 19 h 54"/>
                <a:gd name="T72" fmla="*/ 37 w 173"/>
                <a:gd name="T73" fmla="*/ 21 h 54"/>
                <a:gd name="T74" fmla="*/ 46 w 173"/>
                <a:gd name="T75" fmla="*/ 23 h 54"/>
                <a:gd name="T76" fmla="*/ 49 w 173"/>
                <a:gd name="T77" fmla="*/ 24 h 54"/>
                <a:gd name="T78" fmla="*/ 54 w 173"/>
                <a:gd name="T79" fmla="*/ 25 h 54"/>
                <a:gd name="T80" fmla="*/ 63 w 173"/>
                <a:gd name="T81" fmla="*/ 26 h 54"/>
                <a:gd name="T82" fmla="*/ 71 w 173"/>
                <a:gd name="T83" fmla="*/ 28 h 54"/>
                <a:gd name="T84" fmla="*/ 72 w 173"/>
                <a:gd name="T85" fmla="*/ 28 h 54"/>
                <a:gd name="T86" fmla="*/ 80 w 173"/>
                <a:gd name="T87" fmla="*/ 30 h 54"/>
                <a:gd name="T88" fmla="*/ 89 w 173"/>
                <a:gd name="T89" fmla="*/ 32 h 54"/>
                <a:gd name="T90" fmla="*/ 92 w 173"/>
                <a:gd name="T91" fmla="*/ 33 h 54"/>
                <a:gd name="T92" fmla="*/ 97 w 173"/>
                <a:gd name="T93" fmla="*/ 34 h 54"/>
                <a:gd name="T94" fmla="*/ 106 w 173"/>
                <a:gd name="T95" fmla="*/ 36 h 54"/>
                <a:gd name="T96" fmla="*/ 114 w 173"/>
                <a:gd name="T97" fmla="*/ 38 h 54"/>
                <a:gd name="T98" fmla="*/ 114 w 173"/>
                <a:gd name="T99" fmla="*/ 39 h 54"/>
                <a:gd name="T100" fmla="*/ 123 w 173"/>
                <a:gd name="T101" fmla="*/ 41 h 54"/>
                <a:gd name="T102" fmla="*/ 131 w 173"/>
                <a:gd name="T103" fmla="*/ 43 h 54"/>
                <a:gd name="T104" fmla="*/ 131 w 173"/>
                <a:gd name="T105" fmla="*/ 43 h 54"/>
                <a:gd name="T106" fmla="*/ 135 w 173"/>
                <a:gd name="T107" fmla="*/ 44 h 54"/>
                <a:gd name="T108" fmla="*/ 140 w 173"/>
                <a:gd name="T109" fmla="*/ 45 h 54"/>
                <a:gd name="T110" fmla="*/ 148 w 173"/>
                <a:gd name="T111" fmla="*/ 48 h 54"/>
                <a:gd name="T112" fmla="*/ 156 w 173"/>
                <a:gd name="T113" fmla="*/ 50 h 54"/>
                <a:gd name="T114" fmla="*/ 157 w 173"/>
                <a:gd name="T115" fmla="*/ 50 h 54"/>
                <a:gd name="T116" fmla="*/ 165 w 173"/>
                <a:gd name="T117" fmla="*/ 53 h 54"/>
                <a:gd name="T118" fmla="*/ 170 w 173"/>
                <a:gd name="T119" fmla="*/ 54 h 54"/>
                <a:gd name="T120" fmla="*/ 173 w 173"/>
                <a:gd name="T121" fmla="*/ 39 h 54"/>
                <a:gd name="T122" fmla="*/ 169 w 173"/>
                <a:gd name="T123" fmla="*/ 38 h 54"/>
                <a:gd name="T124" fmla="*/ 160 w 173"/>
                <a:gd name="T125"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3" h="54">
                  <a:moveTo>
                    <a:pt x="160" y="35"/>
                  </a:moveTo>
                  <a:cubicBezTo>
                    <a:pt x="160" y="35"/>
                    <a:pt x="160" y="35"/>
                    <a:pt x="160" y="35"/>
                  </a:cubicBezTo>
                  <a:cubicBezTo>
                    <a:pt x="157" y="34"/>
                    <a:pt x="154" y="34"/>
                    <a:pt x="152" y="33"/>
                  </a:cubicBezTo>
                  <a:cubicBezTo>
                    <a:pt x="149" y="32"/>
                    <a:pt x="146" y="31"/>
                    <a:pt x="143" y="31"/>
                  </a:cubicBezTo>
                  <a:cubicBezTo>
                    <a:pt x="142" y="30"/>
                    <a:pt x="140" y="30"/>
                    <a:pt x="138" y="29"/>
                  </a:cubicBezTo>
                  <a:cubicBezTo>
                    <a:pt x="137" y="29"/>
                    <a:pt x="136" y="28"/>
                    <a:pt x="135" y="28"/>
                  </a:cubicBezTo>
                  <a:cubicBezTo>
                    <a:pt x="135" y="28"/>
                    <a:pt x="135" y="28"/>
                    <a:pt x="135" y="28"/>
                  </a:cubicBezTo>
                  <a:cubicBezTo>
                    <a:pt x="132" y="27"/>
                    <a:pt x="129" y="27"/>
                    <a:pt x="126" y="26"/>
                  </a:cubicBezTo>
                  <a:cubicBezTo>
                    <a:pt x="124" y="25"/>
                    <a:pt x="121" y="24"/>
                    <a:pt x="118" y="24"/>
                  </a:cubicBezTo>
                  <a:cubicBezTo>
                    <a:pt x="118" y="24"/>
                    <a:pt x="117" y="24"/>
                    <a:pt x="117" y="24"/>
                  </a:cubicBezTo>
                  <a:cubicBezTo>
                    <a:pt x="114" y="23"/>
                    <a:pt x="112" y="22"/>
                    <a:pt x="109" y="22"/>
                  </a:cubicBezTo>
                  <a:cubicBezTo>
                    <a:pt x="106" y="21"/>
                    <a:pt x="104" y="20"/>
                    <a:pt x="101" y="20"/>
                  </a:cubicBezTo>
                  <a:cubicBezTo>
                    <a:pt x="99" y="19"/>
                    <a:pt x="97" y="19"/>
                    <a:pt x="96" y="18"/>
                  </a:cubicBezTo>
                  <a:cubicBezTo>
                    <a:pt x="94" y="18"/>
                    <a:pt x="93" y="18"/>
                    <a:pt x="92" y="18"/>
                  </a:cubicBezTo>
                  <a:cubicBezTo>
                    <a:pt x="89" y="17"/>
                    <a:pt x="86" y="16"/>
                    <a:pt x="84" y="16"/>
                  </a:cubicBezTo>
                  <a:cubicBezTo>
                    <a:pt x="81" y="15"/>
                    <a:pt x="78" y="14"/>
                    <a:pt x="75" y="14"/>
                  </a:cubicBezTo>
                  <a:cubicBezTo>
                    <a:pt x="75" y="14"/>
                    <a:pt x="74" y="14"/>
                    <a:pt x="74" y="14"/>
                  </a:cubicBezTo>
                  <a:cubicBezTo>
                    <a:pt x="72" y="13"/>
                    <a:pt x="69" y="12"/>
                    <a:pt x="66" y="12"/>
                  </a:cubicBezTo>
                  <a:cubicBezTo>
                    <a:pt x="64" y="11"/>
                    <a:pt x="61" y="11"/>
                    <a:pt x="58" y="10"/>
                  </a:cubicBezTo>
                  <a:cubicBezTo>
                    <a:pt x="56" y="10"/>
                    <a:pt x="54" y="9"/>
                    <a:pt x="53" y="9"/>
                  </a:cubicBezTo>
                  <a:cubicBezTo>
                    <a:pt x="51" y="9"/>
                    <a:pt x="50" y="9"/>
                    <a:pt x="49" y="8"/>
                  </a:cubicBezTo>
                  <a:cubicBezTo>
                    <a:pt x="46" y="8"/>
                    <a:pt x="43" y="7"/>
                    <a:pt x="41" y="7"/>
                  </a:cubicBezTo>
                  <a:cubicBezTo>
                    <a:pt x="38" y="6"/>
                    <a:pt x="35" y="6"/>
                    <a:pt x="32" y="5"/>
                  </a:cubicBezTo>
                  <a:cubicBezTo>
                    <a:pt x="32" y="5"/>
                    <a:pt x="31" y="5"/>
                    <a:pt x="31" y="5"/>
                  </a:cubicBezTo>
                  <a:cubicBezTo>
                    <a:pt x="28" y="4"/>
                    <a:pt x="26" y="4"/>
                    <a:pt x="23" y="3"/>
                  </a:cubicBezTo>
                  <a:cubicBezTo>
                    <a:pt x="20" y="3"/>
                    <a:pt x="17" y="2"/>
                    <a:pt x="15" y="2"/>
                  </a:cubicBezTo>
                  <a:cubicBezTo>
                    <a:pt x="13" y="1"/>
                    <a:pt x="11" y="1"/>
                    <a:pt x="9" y="1"/>
                  </a:cubicBezTo>
                  <a:cubicBezTo>
                    <a:pt x="8" y="1"/>
                    <a:pt x="7" y="0"/>
                    <a:pt x="6" y="0"/>
                  </a:cubicBezTo>
                  <a:cubicBezTo>
                    <a:pt x="5" y="0"/>
                    <a:pt x="4" y="0"/>
                    <a:pt x="2" y="0"/>
                  </a:cubicBezTo>
                  <a:cubicBezTo>
                    <a:pt x="2" y="4"/>
                    <a:pt x="1" y="9"/>
                    <a:pt x="0" y="14"/>
                  </a:cubicBezTo>
                  <a:cubicBezTo>
                    <a:pt x="1" y="14"/>
                    <a:pt x="2" y="14"/>
                    <a:pt x="3" y="15"/>
                  </a:cubicBezTo>
                  <a:cubicBezTo>
                    <a:pt x="4" y="15"/>
                    <a:pt x="5" y="15"/>
                    <a:pt x="6" y="15"/>
                  </a:cubicBezTo>
                  <a:cubicBezTo>
                    <a:pt x="8" y="16"/>
                    <a:pt x="9" y="16"/>
                    <a:pt x="11" y="16"/>
                  </a:cubicBezTo>
                  <a:cubicBezTo>
                    <a:pt x="14" y="17"/>
                    <a:pt x="17" y="17"/>
                    <a:pt x="20" y="18"/>
                  </a:cubicBezTo>
                  <a:cubicBezTo>
                    <a:pt x="22" y="18"/>
                    <a:pt x="25" y="19"/>
                    <a:pt x="27" y="19"/>
                  </a:cubicBezTo>
                  <a:cubicBezTo>
                    <a:pt x="28" y="19"/>
                    <a:pt x="28" y="19"/>
                    <a:pt x="28" y="19"/>
                  </a:cubicBezTo>
                  <a:cubicBezTo>
                    <a:pt x="31" y="20"/>
                    <a:pt x="34" y="21"/>
                    <a:pt x="37" y="21"/>
                  </a:cubicBezTo>
                  <a:cubicBezTo>
                    <a:pt x="40" y="22"/>
                    <a:pt x="43" y="22"/>
                    <a:pt x="46" y="23"/>
                  </a:cubicBezTo>
                  <a:cubicBezTo>
                    <a:pt x="47" y="23"/>
                    <a:pt x="48" y="23"/>
                    <a:pt x="49" y="24"/>
                  </a:cubicBezTo>
                  <a:cubicBezTo>
                    <a:pt x="51" y="24"/>
                    <a:pt x="53" y="24"/>
                    <a:pt x="54" y="25"/>
                  </a:cubicBezTo>
                  <a:cubicBezTo>
                    <a:pt x="57" y="25"/>
                    <a:pt x="60" y="26"/>
                    <a:pt x="63" y="26"/>
                  </a:cubicBezTo>
                  <a:cubicBezTo>
                    <a:pt x="66" y="27"/>
                    <a:pt x="68" y="28"/>
                    <a:pt x="71" y="28"/>
                  </a:cubicBezTo>
                  <a:cubicBezTo>
                    <a:pt x="71" y="28"/>
                    <a:pt x="71" y="28"/>
                    <a:pt x="72" y="28"/>
                  </a:cubicBezTo>
                  <a:cubicBezTo>
                    <a:pt x="74" y="29"/>
                    <a:pt x="77" y="30"/>
                    <a:pt x="80" y="30"/>
                  </a:cubicBezTo>
                  <a:cubicBezTo>
                    <a:pt x="83" y="31"/>
                    <a:pt x="86" y="32"/>
                    <a:pt x="89" y="32"/>
                  </a:cubicBezTo>
                  <a:cubicBezTo>
                    <a:pt x="90" y="33"/>
                    <a:pt x="91" y="33"/>
                    <a:pt x="92" y="33"/>
                  </a:cubicBezTo>
                  <a:cubicBezTo>
                    <a:pt x="94" y="33"/>
                    <a:pt x="96" y="34"/>
                    <a:pt x="97" y="34"/>
                  </a:cubicBezTo>
                  <a:cubicBezTo>
                    <a:pt x="100" y="35"/>
                    <a:pt x="103" y="36"/>
                    <a:pt x="106" y="36"/>
                  </a:cubicBezTo>
                  <a:cubicBezTo>
                    <a:pt x="108" y="37"/>
                    <a:pt x="111" y="38"/>
                    <a:pt x="114" y="38"/>
                  </a:cubicBezTo>
                  <a:cubicBezTo>
                    <a:pt x="114" y="38"/>
                    <a:pt x="114" y="38"/>
                    <a:pt x="114" y="39"/>
                  </a:cubicBezTo>
                  <a:cubicBezTo>
                    <a:pt x="117" y="39"/>
                    <a:pt x="120" y="40"/>
                    <a:pt x="123" y="41"/>
                  </a:cubicBezTo>
                  <a:cubicBezTo>
                    <a:pt x="126" y="41"/>
                    <a:pt x="128" y="42"/>
                    <a:pt x="131" y="43"/>
                  </a:cubicBezTo>
                  <a:cubicBezTo>
                    <a:pt x="131" y="43"/>
                    <a:pt x="131" y="43"/>
                    <a:pt x="131" y="43"/>
                  </a:cubicBezTo>
                  <a:cubicBezTo>
                    <a:pt x="133" y="43"/>
                    <a:pt x="134" y="44"/>
                    <a:pt x="135" y="44"/>
                  </a:cubicBezTo>
                  <a:cubicBezTo>
                    <a:pt x="137" y="44"/>
                    <a:pt x="138" y="45"/>
                    <a:pt x="140" y="45"/>
                  </a:cubicBezTo>
                  <a:cubicBezTo>
                    <a:pt x="143" y="46"/>
                    <a:pt x="145" y="47"/>
                    <a:pt x="148" y="48"/>
                  </a:cubicBezTo>
                  <a:cubicBezTo>
                    <a:pt x="151" y="49"/>
                    <a:pt x="153" y="49"/>
                    <a:pt x="156" y="50"/>
                  </a:cubicBezTo>
                  <a:cubicBezTo>
                    <a:pt x="156" y="50"/>
                    <a:pt x="157" y="50"/>
                    <a:pt x="157" y="50"/>
                  </a:cubicBezTo>
                  <a:cubicBezTo>
                    <a:pt x="160" y="51"/>
                    <a:pt x="162" y="52"/>
                    <a:pt x="165" y="53"/>
                  </a:cubicBezTo>
                  <a:cubicBezTo>
                    <a:pt x="167" y="53"/>
                    <a:pt x="168" y="54"/>
                    <a:pt x="170" y="54"/>
                  </a:cubicBezTo>
                  <a:cubicBezTo>
                    <a:pt x="171" y="49"/>
                    <a:pt x="172" y="44"/>
                    <a:pt x="173" y="39"/>
                  </a:cubicBezTo>
                  <a:cubicBezTo>
                    <a:pt x="172" y="39"/>
                    <a:pt x="170" y="38"/>
                    <a:pt x="169" y="38"/>
                  </a:cubicBezTo>
                  <a:cubicBezTo>
                    <a:pt x="166" y="37"/>
                    <a:pt x="163" y="36"/>
                    <a:pt x="160"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17"/>
            <p:cNvSpPr>
              <a:spLocks/>
            </p:cNvSpPr>
            <p:nvPr/>
          </p:nvSpPr>
          <p:spPr bwMode="auto">
            <a:xfrm>
              <a:off x="2473325" y="2813050"/>
              <a:ext cx="403225" cy="200025"/>
            </a:xfrm>
            <a:custGeom>
              <a:avLst/>
              <a:gdLst>
                <a:gd name="T0" fmla="*/ 2 w 159"/>
                <a:gd name="T1" fmla="*/ 66 h 79"/>
                <a:gd name="T2" fmla="*/ 8 w 159"/>
                <a:gd name="T3" fmla="*/ 78 h 79"/>
                <a:gd name="T4" fmla="*/ 8 w 159"/>
                <a:gd name="T5" fmla="*/ 79 h 79"/>
                <a:gd name="T6" fmla="*/ 12 w 159"/>
                <a:gd name="T7" fmla="*/ 77 h 79"/>
                <a:gd name="T8" fmla="*/ 17 w 159"/>
                <a:gd name="T9" fmla="*/ 75 h 79"/>
                <a:gd name="T10" fmla="*/ 22 w 159"/>
                <a:gd name="T11" fmla="*/ 74 h 79"/>
                <a:gd name="T12" fmla="*/ 27 w 159"/>
                <a:gd name="T13" fmla="*/ 71 h 79"/>
                <a:gd name="T14" fmla="*/ 37 w 159"/>
                <a:gd name="T15" fmla="*/ 67 h 79"/>
                <a:gd name="T16" fmla="*/ 47 w 159"/>
                <a:gd name="T17" fmla="*/ 64 h 79"/>
                <a:gd name="T18" fmla="*/ 47 w 159"/>
                <a:gd name="T19" fmla="*/ 63 h 79"/>
                <a:gd name="T20" fmla="*/ 57 w 159"/>
                <a:gd name="T21" fmla="*/ 59 h 79"/>
                <a:gd name="T22" fmla="*/ 67 w 159"/>
                <a:gd name="T23" fmla="*/ 55 h 79"/>
                <a:gd name="T24" fmla="*/ 72 w 159"/>
                <a:gd name="T25" fmla="*/ 53 h 79"/>
                <a:gd name="T26" fmla="*/ 78 w 159"/>
                <a:gd name="T27" fmla="*/ 50 h 79"/>
                <a:gd name="T28" fmla="*/ 88 w 159"/>
                <a:gd name="T29" fmla="*/ 46 h 79"/>
                <a:gd name="T30" fmla="*/ 97 w 159"/>
                <a:gd name="T31" fmla="*/ 41 h 79"/>
                <a:gd name="T32" fmla="*/ 98 w 159"/>
                <a:gd name="T33" fmla="*/ 41 h 79"/>
                <a:gd name="T34" fmla="*/ 108 w 159"/>
                <a:gd name="T35" fmla="*/ 36 h 79"/>
                <a:gd name="T36" fmla="*/ 118 w 159"/>
                <a:gd name="T37" fmla="*/ 31 h 79"/>
                <a:gd name="T38" fmla="*/ 123 w 159"/>
                <a:gd name="T39" fmla="*/ 29 h 79"/>
                <a:gd name="T40" fmla="*/ 129 w 159"/>
                <a:gd name="T41" fmla="*/ 26 h 79"/>
                <a:gd name="T42" fmla="*/ 139 w 159"/>
                <a:gd name="T43" fmla="*/ 20 h 79"/>
                <a:gd name="T44" fmla="*/ 147 w 159"/>
                <a:gd name="T45" fmla="*/ 16 h 79"/>
                <a:gd name="T46" fmla="*/ 149 w 159"/>
                <a:gd name="T47" fmla="*/ 15 h 79"/>
                <a:gd name="T48" fmla="*/ 149 w 159"/>
                <a:gd name="T49" fmla="*/ 14 h 79"/>
                <a:gd name="T50" fmla="*/ 159 w 159"/>
                <a:gd name="T51" fmla="*/ 9 h 79"/>
                <a:gd name="T52" fmla="*/ 152 w 159"/>
                <a:gd name="T53" fmla="*/ 5 h 79"/>
                <a:gd name="T54" fmla="*/ 151 w 159"/>
                <a:gd name="T55" fmla="*/ 5 h 79"/>
                <a:gd name="T56" fmla="*/ 144 w 159"/>
                <a:gd name="T57" fmla="*/ 1 h 79"/>
                <a:gd name="T58" fmla="*/ 142 w 159"/>
                <a:gd name="T59" fmla="*/ 0 h 79"/>
                <a:gd name="T60" fmla="*/ 139 w 159"/>
                <a:gd name="T61" fmla="*/ 1 h 79"/>
                <a:gd name="T62" fmla="*/ 134 w 159"/>
                <a:gd name="T63" fmla="*/ 4 h 79"/>
                <a:gd name="T64" fmla="*/ 128 w 159"/>
                <a:gd name="T65" fmla="*/ 7 h 79"/>
                <a:gd name="T66" fmla="*/ 123 w 159"/>
                <a:gd name="T67" fmla="*/ 10 h 79"/>
                <a:gd name="T68" fmla="*/ 113 w 159"/>
                <a:gd name="T69" fmla="*/ 15 h 79"/>
                <a:gd name="T70" fmla="*/ 103 w 159"/>
                <a:gd name="T71" fmla="*/ 20 h 79"/>
                <a:gd name="T72" fmla="*/ 102 w 159"/>
                <a:gd name="T73" fmla="*/ 20 h 79"/>
                <a:gd name="T74" fmla="*/ 93 w 159"/>
                <a:gd name="T75" fmla="*/ 25 h 79"/>
                <a:gd name="T76" fmla="*/ 82 w 159"/>
                <a:gd name="T77" fmla="*/ 30 h 79"/>
                <a:gd name="T78" fmla="*/ 77 w 159"/>
                <a:gd name="T79" fmla="*/ 32 h 79"/>
                <a:gd name="T80" fmla="*/ 72 w 159"/>
                <a:gd name="T81" fmla="*/ 34 h 79"/>
                <a:gd name="T82" fmla="*/ 62 w 159"/>
                <a:gd name="T83" fmla="*/ 39 h 79"/>
                <a:gd name="T84" fmla="*/ 52 w 159"/>
                <a:gd name="T85" fmla="*/ 43 h 79"/>
                <a:gd name="T86" fmla="*/ 51 w 159"/>
                <a:gd name="T87" fmla="*/ 43 h 79"/>
                <a:gd name="T88" fmla="*/ 42 w 159"/>
                <a:gd name="T89" fmla="*/ 47 h 79"/>
                <a:gd name="T90" fmla="*/ 32 w 159"/>
                <a:gd name="T91" fmla="*/ 51 h 79"/>
                <a:gd name="T92" fmla="*/ 26 w 159"/>
                <a:gd name="T93" fmla="*/ 54 h 79"/>
                <a:gd name="T94" fmla="*/ 22 w 159"/>
                <a:gd name="T95" fmla="*/ 55 h 79"/>
                <a:gd name="T96" fmla="*/ 12 w 159"/>
                <a:gd name="T97" fmla="*/ 59 h 79"/>
                <a:gd name="T98" fmla="*/ 6 w 159"/>
                <a:gd name="T99" fmla="*/ 62 h 79"/>
                <a:gd name="T100" fmla="*/ 2 w 159"/>
                <a:gd name="T101" fmla="*/ 63 h 79"/>
                <a:gd name="T102" fmla="*/ 2 w 159"/>
                <a:gd name="T103" fmla="*/ 63 h 79"/>
                <a:gd name="T104" fmla="*/ 0 w 159"/>
                <a:gd name="T105" fmla="*/ 64 h 79"/>
                <a:gd name="T106" fmla="*/ 1 w 159"/>
                <a:gd name="T107" fmla="*/ 65 h 79"/>
                <a:gd name="T108" fmla="*/ 2 w 159"/>
                <a:gd name="T109" fmla="*/ 6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9" h="79">
                  <a:moveTo>
                    <a:pt x="2" y="66"/>
                  </a:moveTo>
                  <a:cubicBezTo>
                    <a:pt x="4" y="70"/>
                    <a:pt x="6" y="74"/>
                    <a:pt x="8" y="78"/>
                  </a:cubicBezTo>
                  <a:cubicBezTo>
                    <a:pt x="8" y="78"/>
                    <a:pt x="8" y="78"/>
                    <a:pt x="8" y="79"/>
                  </a:cubicBezTo>
                  <a:cubicBezTo>
                    <a:pt x="10" y="78"/>
                    <a:pt x="11" y="78"/>
                    <a:pt x="12" y="77"/>
                  </a:cubicBezTo>
                  <a:cubicBezTo>
                    <a:pt x="14" y="77"/>
                    <a:pt x="16" y="76"/>
                    <a:pt x="17" y="75"/>
                  </a:cubicBezTo>
                  <a:cubicBezTo>
                    <a:pt x="19" y="75"/>
                    <a:pt x="20" y="74"/>
                    <a:pt x="22" y="74"/>
                  </a:cubicBezTo>
                  <a:cubicBezTo>
                    <a:pt x="24" y="73"/>
                    <a:pt x="26" y="72"/>
                    <a:pt x="27" y="71"/>
                  </a:cubicBezTo>
                  <a:cubicBezTo>
                    <a:pt x="31" y="70"/>
                    <a:pt x="34" y="69"/>
                    <a:pt x="37" y="67"/>
                  </a:cubicBezTo>
                  <a:cubicBezTo>
                    <a:pt x="41" y="66"/>
                    <a:pt x="44" y="65"/>
                    <a:pt x="47" y="64"/>
                  </a:cubicBezTo>
                  <a:cubicBezTo>
                    <a:pt x="47" y="64"/>
                    <a:pt x="47" y="63"/>
                    <a:pt x="47" y="63"/>
                  </a:cubicBezTo>
                  <a:cubicBezTo>
                    <a:pt x="51" y="62"/>
                    <a:pt x="54" y="61"/>
                    <a:pt x="57" y="59"/>
                  </a:cubicBezTo>
                  <a:cubicBezTo>
                    <a:pt x="61" y="58"/>
                    <a:pt x="64" y="56"/>
                    <a:pt x="67" y="55"/>
                  </a:cubicBezTo>
                  <a:cubicBezTo>
                    <a:pt x="69" y="54"/>
                    <a:pt x="70" y="53"/>
                    <a:pt x="72" y="53"/>
                  </a:cubicBezTo>
                  <a:cubicBezTo>
                    <a:pt x="74" y="52"/>
                    <a:pt x="76" y="51"/>
                    <a:pt x="78" y="50"/>
                  </a:cubicBezTo>
                  <a:cubicBezTo>
                    <a:pt x="81" y="49"/>
                    <a:pt x="84" y="47"/>
                    <a:pt x="88" y="46"/>
                  </a:cubicBezTo>
                  <a:cubicBezTo>
                    <a:pt x="91" y="44"/>
                    <a:pt x="94" y="43"/>
                    <a:pt x="97" y="41"/>
                  </a:cubicBezTo>
                  <a:cubicBezTo>
                    <a:pt x="97" y="41"/>
                    <a:pt x="98" y="41"/>
                    <a:pt x="98" y="41"/>
                  </a:cubicBezTo>
                  <a:cubicBezTo>
                    <a:pt x="101" y="39"/>
                    <a:pt x="105" y="38"/>
                    <a:pt x="108" y="36"/>
                  </a:cubicBezTo>
                  <a:cubicBezTo>
                    <a:pt x="111" y="34"/>
                    <a:pt x="115" y="33"/>
                    <a:pt x="118" y="31"/>
                  </a:cubicBezTo>
                  <a:cubicBezTo>
                    <a:pt x="120" y="30"/>
                    <a:pt x="121" y="29"/>
                    <a:pt x="123" y="29"/>
                  </a:cubicBezTo>
                  <a:cubicBezTo>
                    <a:pt x="125" y="28"/>
                    <a:pt x="127" y="27"/>
                    <a:pt x="129" y="26"/>
                  </a:cubicBezTo>
                  <a:cubicBezTo>
                    <a:pt x="132" y="24"/>
                    <a:pt x="135" y="22"/>
                    <a:pt x="139" y="20"/>
                  </a:cubicBezTo>
                  <a:cubicBezTo>
                    <a:pt x="142" y="19"/>
                    <a:pt x="144" y="17"/>
                    <a:pt x="147" y="16"/>
                  </a:cubicBezTo>
                  <a:cubicBezTo>
                    <a:pt x="148" y="15"/>
                    <a:pt x="148" y="15"/>
                    <a:pt x="149" y="15"/>
                  </a:cubicBezTo>
                  <a:cubicBezTo>
                    <a:pt x="149" y="15"/>
                    <a:pt x="149" y="14"/>
                    <a:pt x="149" y="14"/>
                  </a:cubicBezTo>
                  <a:cubicBezTo>
                    <a:pt x="152" y="13"/>
                    <a:pt x="156" y="11"/>
                    <a:pt x="159" y="9"/>
                  </a:cubicBezTo>
                  <a:cubicBezTo>
                    <a:pt x="156" y="8"/>
                    <a:pt x="154" y="6"/>
                    <a:pt x="152" y="5"/>
                  </a:cubicBezTo>
                  <a:cubicBezTo>
                    <a:pt x="151" y="5"/>
                    <a:pt x="151" y="5"/>
                    <a:pt x="151" y="5"/>
                  </a:cubicBezTo>
                  <a:cubicBezTo>
                    <a:pt x="149" y="4"/>
                    <a:pt x="146" y="2"/>
                    <a:pt x="144" y="1"/>
                  </a:cubicBezTo>
                  <a:cubicBezTo>
                    <a:pt x="143" y="0"/>
                    <a:pt x="142" y="0"/>
                    <a:pt x="142" y="0"/>
                  </a:cubicBezTo>
                  <a:cubicBezTo>
                    <a:pt x="141" y="0"/>
                    <a:pt x="140" y="1"/>
                    <a:pt x="139" y="1"/>
                  </a:cubicBezTo>
                  <a:cubicBezTo>
                    <a:pt x="137" y="2"/>
                    <a:pt x="135" y="3"/>
                    <a:pt x="134" y="4"/>
                  </a:cubicBezTo>
                  <a:cubicBezTo>
                    <a:pt x="132" y="5"/>
                    <a:pt x="130" y="6"/>
                    <a:pt x="128" y="7"/>
                  </a:cubicBezTo>
                  <a:cubicBezTo>
                    <a:pt x="126" y="8"/>
                    <a:pt x="125" y="9"/>
                    <a:pt x="123" y="10"/>
                  </a:cubicBezTo>
                  <a:cubicBezTo>
                    <a:pt x="120" y="11"/>
                    <a:pt x="116" y="13"/>
                    <a:pt x="113" y="15"/>
                  </a:cubicBezTo>
                  <a:cubicBezTo>
                    <a:pt x="110" y="17"/>
                    <a:pt x="106" y="18"/>
                    <a:pt x="103" y="20"/>
                  </a:cubicBezTo>
                  <a:cubicBezTo>
                    <a:pt x="103" y="20"/>
                    <a:pt x="102" y="20"/>
                    <a:pt x="102" y="20"/>
                  </a:cubicBezTo>
                  <a:cubicBezTo>
                    <a:pt x="99" y="22"/>
                    <a:pt x="96" y="24"/>
                    <a:pt x="93" y="25"/>
                  </a:cubicBezTo>
                  <a:cubicBezTo>
                    <a:pt x="89" y="27"/>
                    <a:pt x="86" y="28"/>
                    <a:pt x="82" y="30"/>
                  </a:cubicBezTo>
                  <a:cubicBezTo>
                    <a:pt x="81" y="31"/>
                    <a:pt x="79" y="32"/>
                    <a:pt x="77" y="32"/>
                  </a:cubicBezTo>
                  <a:cubicBezTo>
                    <a:pt x="75" y="33"/>
                    <a:pt x="74" y="34"/>
                    <a:pt x="72" y="34"/>
                  </a:cubicBezTo>
                  <a:cubicBezTo>
                    <a:pt x="69" y="36"/>
                    <a:pt x="66" y="37"/>
                    <a:pt x="62" y="39"/>
                  </a:cubicBezTo>
                  <a:cubicBezTo>
                    <a:pt x="59" y="40"/>
                    <a:pt x="55" y="42"/>
                    <a:pt x="52" y="43"/>
                  </a:cubicBezTo>
                  <a:cubicBezTo>
                    <a:pt x="52" y="43"/>
                    <a:pt x="52" y="43"/>
                    <a:pt x="51" y="43"/>
                  </a:cubicBezTo>
                  <a:cubicBezTo>
                    <a:pt x="48" y="45"/>
                    <a:pt x="45" y="46"/>
                    <a:pt x="42" y="47"/>
                  </a:cubicBezTo>
                  <a:cubicBezTo>
                    <a:pt x="39" y="49"/>
                    <a:pt x="35" y="50"/>
                    <a:pt x="32" y="51"/>
                  </a:cubicBezTo>
                  <a:cubicBezTo>
                    <a:pt x="30" y="52"/>
                    <a:pt x="28" y="53"/>
                    <a:pt x="26" y="54"/>
                  </a:cubicBezTo>
                  <a:cubicBezTo>
                    <a:pt x="25" y="54"/>
                    <a:pt x="24" y="55"/>
                    <a:pt x="22" y="55"/>
                  </a:cubicBezTo>
                  <a:cubicBezTo>
                    <a:pt x="19" y="57"/>
                    <a:pt x="16" y="58"/>
                    <a:pt x="12" y="59"/>
                  </a:cubicBezTo>
                  <a:cubicBezTo>
                    <a:pt x="10" y="60"/>
                    <a:pt x="8" y="61"/>
                    <a:pt x="6" y="62"/>
                  </a:cubicBezTo>
                  <a:cubicBezTo>
                    <a:pt x="5" y="62"/>
                    <a:pt x="4" y="63"/>
                    <a:pt x="2" y="63"/>
                  </a:cubicBezTo>
                  <a:cubicBezTo>
                    <a:pt x="2" y="63"/>
                    <a:pt x="2" y="63"/>
                    <a:pt x="2" y="63"/>
                  </a:cubicBezTo>
                  <a:cubicBezTo>
                    <a:pt x="1" y="63"/>
                    <a:pt x="1" y="64"/>
                    <a:pt x="0" y="64"/>
                  </a:cubicBezTo>
                  <a:cubicBezTo>
                    <a:pt x="0" y="64"/>
                    <a:pt x="1" y="65"/>
                    <a:pt x="1" y="65"/>
                  </a:cubicBezTo>
                  <a:cubicBezTo>
                    <a:pt x="1" y="66"/>
                    <a:pt x="1" y="66"/>
                    <a:pt x="2" y="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Freeform 18"/>
            <p:cNvSpPr>
              <a:spLocks/>
            </p:cNvSpPr>
            <p:nvPr/>
          </p:nvSpPr>
          <p:spPr bwMode="auto">
            <a:xfrm>
              <a:off x="2989263" y="2419350"/>
              <a:ext cx="255588" cy="315913"/>
            </a:xfrm>
            <a:custGeom>
              <a:avLst/>
              <a:gdLst>
                <a:gd name="T0" fmla="*/ 65 w 101"/>
                <a:gd name="T1" fmla="*/ 51 h 124"/>
                <a:gd name="T2" fmla="*/ 64 w 101"/>
                <a:gd name="T3" fmla="*/ 52 h 124"/>
                <a:gd name="T4" fmla="*/ 53 w 101"/>
                <a:gd name="T5" fmla="*/ 69 h 124"/>
                <a:gd name="T6" fmla="*/ 51 w 101"/>
                <a:gd name="T7" fmla="*/ 71 h 124"/>
                <a:gd name="T8" fmla="*/ 39 w 101"/>
                <a:gd name="T9" fmla="*/ 84 h 124"/>
                <a:gd name="T10" fmla="*/ 32 w 101"/>
                <a:gd name="T11" fmla="*/ 90 h 124"/>
                <a:gd name="T12" fmla="*/ 27 w 101"/>
                <a:gd name="T13" fmla="*/ 95 h 124"/>
                <a:gd name="T14" fmla="*/ 16 w 101"/>
                <a:gd name="T15" fmla="*/ 105 h 124"/>
                <a:gd name="T16" fmla="*/ 5 w 101"/>
                <a:gd name="T17" fmla="*/ 113 h 124"/>
                <a:gd name="T18" fmla="*/ 4 w 101"/>
                <a:gd name="T19" fmla="*/ 113 h 124"/>
                <a:gd name="T20" fmla="*/ 0 w 101"/>
                <a:gd name="T21" fmla="*/ 117 h 124"/>
                <a:gd name="T22" fmla="*/ 3 w 101"/>
                <a:gd name="T23" fmla="*/ 118 h 124"/>
                <a:gd name="T24" fmla="*/ 4 w 101"/>
                <a:gd name="T25" fmla="*/ 118 h 124"/>
                <a:gd name="T26" fmla="*/ 12 w 101"/>
                <a:gd name="T27" fmla="*/ 121 h 124"/>
                <a:gd name="T28" fmla="*/ 17 w 101"/>
                <a:gd name="T29" fmla="*/ 123 h 124"/>
                <a:gd name="T30" fmla="*/ 18 w 101"/>
                <a:gd name="T31" fmla="*/ 124 h 124"/>
                <a:gd name="T32" fmla="*/ 21 w 101"/>
                <a:gd name="T33" fmla="*/ 122 h 124"/>
                <a:gd name="T34" fmla="*/ 26 w 101"/>
                <a:gd name="T35" fmla="*/ 118 h 124"/>
                <a:gd name="T36" fmla="*/ 32 w 101"/>
                <a:gd name="T37" fmla="*/ 113 h 124"/>
                <a:gd name="T38" fmla="*/ 43 w 101"/>
                <a:gd name="T39" fmla="*/ 103 h 124"/>
                <a:gd name="T40" fmla="*/ 55 w 101"/>
                <a:gd name="T41" fmla="*/ 91 h 124"/>
                <a:gd name="T42" fmla="*/ 55 w 101"/>
                <a:gd name="T43" fmla="*/ 91 h 124"/>
                <a:gd name="T44" fmla="*/ 66 w 101"/>
                <a:gd name="T45" fmla="*/ 79 h 124"/>
                <a:gd name="T46" fmla="*/ 68 w 101"/>
                <a:gd name="T47" fmla="*/ 76 h 124"/>
                <a:gd name="T48" fmla="*/ 82 w 101"/>
                <a:gd name="T49" fmla="*/ 53 h 124"/>
                <a:gd name="T50" fmla="*/ 86 w 101"/>
                <a:gd name="T51" fmla="*/ 45 h 124"/>
                <a:gd name="T52" fmla="*/ 91 w 101"/>
                <a:gd name="T53" fmla="*/ 35 h 124"/>
                <a:gd name="T54" fmla="*/ 99 w 101"/>
                <a:gd name="T55" fmla="*/ 8 h 124"/>
                <a:gd name="T56" fmla="*/ 101 w 101"/>
                <a:gd name="T57" fmla="*/ 0 h 124"/>
                <a:gd name="T58" fmla="*/ 99 w 101"/>
                <a:gd name="T59" fmla="*/ 0 h 124"/>
                <a:gd name="T60" fmla="*/ 99 w 101"/>
                <a:gd name="T61" fmla="*/ 0 h 124"/>
                <a:gd name="T62" fmla="*/ 95 w 101"/>
                <a:gd name="T63" fmla="*/ 0 h 124"/>
                <a:gd name="T64" fmla="*/ 86 w 101"/>
                <a:gd name="T65" fmla="*/ 0 h 124"/>
                <a:gd name="T66" fmla="*/ 84 w 101"/>
                <a:gd name="T67" fmla="*/ 0 h 124"/>
                <a:gd name="T68" fmla="*/ 84 w 101"/>
                <a:gd name="T69" fmla="*/ 4 h 124"/>
                <a:gd name="T70" fmla="*/ 72 w 101"/>
                <a:gd name="T71" fmla="*/ 38 h 124"/>
                <a:gd name="T72" fmla="*/ 65 w 101"/>
                <a:gd name="T73" fmla="*/ 5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24">
                  <a:moveTo>
                    <a:pt x="65" y="51"/>
                  </a:moveTo>
                  <a:cubicBezTo>
                    <a:pt x="64" y="51"/>
                    <a:pt x="64" y="52"/>
                    <a:pt x="64" y="52"/>
                  </a:cubicBezTo>
                  <a:cubicBezTo>
                    <a:pt x="61" y="58"/>
                    <a:pt x="57" y="63"/>
                    <a:pt x="53" y="69"/>
                  </a:cubicBezTo>
                  <a:cubicBezTo>
                    <a:pt x="52" y="69"/>
                    <a:pt x="52" y="70"/>
                    <a:pt x="51" y="71"/>
                  </a:cubicBezTo>
                  <a:cubicBezTo>
                    <a:pt x="47" y="75"/>
                    <a:pt x="43" y="80"/>
                    <a:pt x="39" y="84"/>
                  </a:cubicBezTo>
                  <a:cubicBezTo>
                    <a:pt x="37" y="86"/>
                    <a:pt x="35" y="88"/>
                    <a:pt x="32" y="90"/>
                  </a:cubicBezTo>
                  <a:cubicBezTo>
                    <a:pt x="31" y="92"/>
                    <a:pt x="29" y="94"/>
                    <a:pt x="27" y="95"/>
                  </a:cubicBezTo>
                  <a:cubicBezTo>
                    <a:pt x="23" y="98"/>
                    <a:pt x="20" y="102"/>
                    <a:pt x="16" y="105"/>
                  </a:cubicBezTo>
                  <a:cubicBezTo>
                    <a:pt x="12" y="107"/>
                    <a:pt x="9" y="110"/>
                    <a:pt x="5" y="113"/>
                  </a:cubicBezTo>
                  <a:cubicBezTo>
                    <a:pt x="5" y="113"/>
                    <a:pt x="5" y="113"/>
                    <a:pt x="4" y="113"/>
                  </a:cubicBezTo>
                  <a:cubicBezTo>
                    <a:pt x="3" y="114"/>
                    <a:pt x="1" y="116"/>
                    <a:pt x="0" y="117"/>
                  </a:cubicBezTo>
                  <a:cubicBezTo>
                    <a:pt x="1" y="117"/>
                    <a:pt x="2" y="118"/>
                    <a:pt x="3" y="118"/>
                  </a:cubicBezTo>
                  <a:cubicBezTo>
                    <a:pt x="3" y="118"/>
                    <a:pt x="4" y="118"/>
                    <a:pt x="4" y="118"/>
                  </a:cubicBezTo>
                  <a:cubicBezTo>
                    <a:pt x="6" y="119"/>
                    <a:pt x="9" y="120"/>
                    <a:pt x="12" y="121"/>
                  </a:cubicBezTo>
                  <a:cubicBezTo>
                    <a:pt x="14" y="122"/>
                    <a:pt x="15" y="122"/>
                    <a:pt x="17" y="123"/>
                  </a:cubicBezTo>
                  <a:cubicBezTo>
                    <a:pt x="17" y="123"/>
                    <a:pt x="18" y="123"/>
                    <a:pt x="18" y="124"/>
                  </a:cubicBezTo>
                  <a:cubicBezTo>
                    <a:pt x="19" y="123"/>
                    <a:pt x="20" y="122"/>
                    <a:pt x="21" y="122"/>
                  </a:cubicBezTo>
                  <a:cubicBezTo>
                    <a:pt x="23" y="120"/>
                    <a:pt x="24" y="119"/>
                    <a:pt x="26" y="118"/>
                  </a:cubicBezTo>
                  <a:cubicBezTo>
                    <a:pt x="28" y="116"/>
                    <a:pt x="30" y="114"/>
                    <a:pt x="32" y="113"/>
                  </a:cubicBezTo>
                  <a:cubicBezTo>
                    <a:pt x="36" y="109"/>
                    <a:pt x="40" y="106"/>
                    <a:pt x="43" y="103"/>
                  </a:cubicBezTo>
                  <a:cubicBezTo>
                    <a:pt x="47" y="99"/>
                    <a:pt x="51" y="95"/>
                    <a:pt x="55" y="91"/>
                  </a:cubicBezTo>
                  <a:cubicBezTo>
                    <a:pt x="55" y="91"/>
                    <a:pt x="55" y="91"/>
                    <a:pt x="55" y="91"/>
                  </a:cubicBezTo>
                  <a:cubicBezTo>
                    <a:pt x="59" y="87"/>
                    <a:pt x="62" y="83"/>
                    <a:pt x="66" y="79"/>
                  </a:cubicBezTo>
                  <a:cubicBezTo>
                    <a:pt x="66" y="78"/>
                    <a:pt x="67" y="77"/>
                    <a:pt x="68" y="76"/>
                  </a:cubicBezTo>
                  <a:cubicBezTo>
                    <a:pt x="73" y="69"/>
                    <a:pt x="78" y="61"/>
                    <a:pt x="82" y="53"/>
                  </a:cubicBezTo>
                  <a:cubicBezTo>
                    <a:pt x="84" y="51"/>
                    <a:pt x="85" y="48"/>
                    <a:pt x="86" y="45"/>
                  </a:cubicBezTo>
                  <a:cubicBezTo>
                    <a:pt x="88" y="42"/>
                    <a:pt x="89" y="39"/>
                    <a:pt x="91" y="35"/>
                  </a:cubicBezTo>
                  <a:cubicBezTo>
                    <a:pt x="94" y="27"/>
                    <a:pt x="97" y="17"/>
                    <a:pt x="99" y="8"/>
                  </a:cubicBezTo>
                  <a:cubicBezTo>
                    <a:pt x="100" y="5"/>
                    <a:pt x="101" y="3"/>
                    <a:pt x="101" y="0"/>
                  </a:cubicBezTo>
                  <a:cubicBezTo>
                    <a:pt x="100" y="0"/>
                    <a:pt x="100" y="0"/>
                    <a:pt x="99" y="0"/>
                  </a:cubicBezTo>
                  <a:cubicBezTo>
                    <a:pt x="99" y="0"/>
                    <a:pt x="99" y="0"/>
                    <a:pt x="99" y="0"/>
                  </a:cubicBezTo>
                  <a:cubicBezTo>
                    <a:pt x="97" y="0"/>
                    <a:pt x="96" y="0"/>
                    <a:pt x="95" y="0"/>
                  </a:cubicBezTo>
                  <a:cubicBezTo>
                    <a:pt x="92" y="0"/>
                    <a:pt x="89" y="0"/>
                    <a:pt x="86" y="0"/>
                  </a:cubicBezTo>
                  <a:cubicBezTo>
                    <a:pt x="85" y="0"/>
                    <a:pt x="85" y="0"/>
                    <a:pt x="84" y="0"/>
                  </a:cubicBezTo>
                  <a:cubicBezTo>
                    <a:pt x="84" y="2"/>
                    <a:pt x="84" y="3"/>
                    <a:pt x="84" y="4"/>
                  </a:cubicBezTo>
                  <a:cubicBezTo>
                    <a:pt x="81" y="16"/>
                    <a:pt x="77" y="27"/>
                    <a:pt x="72" y="38"/>
                  </a:cubicBezTo>
                  <a:cubicBezTo>
                    <a:pt x="69" y="43"/>
                    <a:pt x="67" y="47"/>
                    <a:pt x="6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Freeform 19"/>
            <p:cNvSpPr>
              <a:spLocks/>
            </p:cNvSpPr>
            <p:nvPr/>
          </p:nvSpPr>
          <p:spPr bwMode="auto">
            <a:xfrm>
              <a:off x="2819400" y="1943100"/>
              <a:ext cx="374650" cy="260350"/>
            </a:xfrm>
            <a:custGeom>
              <a:avLst/>
              <a:gdLst>
                <a:gd name="T0" fmla="*/ 3 w 148"/>
                <a:gd name="T1" fmla="*/ 18 h 103"/>
                <a:gd name="T2" fmla="*/ 11 w 148"/>
                <a:gd name="T3" fmla="*/ 21 h 103"/>
                <a:gd name="T4" fmla="*/ 20 w 148"/>
                <a:gd name="T5" fmla="*/ 25 h 103"/>
                <a:gd name="T6" fmla="*/ 23 w 148"/>
                <a:gd name="T7" fmla="*/ 26 h 103"/>
                <a:gd name="T8" fmla="*/ 28 w 148"/>
                <a:gd name="T9" fmla="*/ 28 h 103"/>
                <a:gd name="T10" fmla="*/ 34 w 148"/>
                <a:gd name="T11" fmla="*/ 31 h 103"/>
                <a:gd name="T12" fmla="*/ 36 w 148"/>
                <a:gd name="T13" fmla="*/ 32 h 103"/>
                <a:gd name="T14" fmla="*/ 43 w 148"/>
                <a:gd name="T15" fmla="*/ 36 h 103"/>
                <a:gd name="T16" fmla="*/ 44 w 148"/>
                <a:gd name="T17" fmla="*/ 36 h 103"/>
                <a:gd name="T18" fmla="*/ 52 w 148"/>
                <a:gd name="T19" fmla="*/ 41 h 103"/>
                <a:gd name="T20" fmla="*/ 60 w 148"/>
                <a:gd name="T21" fmla="*/ 45 h 103"/>
                <a:gd name="T22" fmla="*/ 63 w 148"/>
                <a:gd name="T23" fmla="*/ 47 h 103"/>
                <a:gd name="T24" fmla="*/ 68 w 148"/>
                <a:gd name="T25" fmla="*/ 50 h 103"/>
                <a:gd name="T26" fmla="*/ 76 w 148"/>
                <a:gd name="T27" fmla="*/ 55 h 103"/>
                <a:gd name="T28" fmla="*/ 83 w 148"/>
                <a:gd name="T29" fmla="*/ 60 h 103"/>
                <a:gd name="T30" fmla="*/ 83 w 148"/>
                <a:gd name="T31" fmla="*/ 60 h 103"/>
                <a:gd name="T32" fmla="*/ 91 w 148"/>
                <a:gd name="T33" fmla="*/ 66 h 103"/>
                <a:gd name="T34" fmla="*/ 96 w 148"/>
                <a:gd name="T35" fmla="*/ 70 h 103"/>
                <a:gd name="T36" fmla="*/ 99 w 148"/>
                <a:gd name="T37" fmla="*/ 72 h 103"/>
                <a:gd name="T38" fmla="*/ 102 w 148"/>
                <a:gd name="T39" fmla="*/ 75 h 103"/>
                <a:gd name="T40" fmla="*/ 106 w 148"/>
                <a:gd name="T41" fmla="*/ 78 h 103"/>
                <a:gd name="T42" fmla="*/ 114 w 148"/>
                <a:gd name="T43" fmla="*/ 85 h 103"/>
                <a:gd name="T44" fmla="*/ 121 w 148"/>
                <a:gd name="T45" fmla="*/ 92 h 103"/>
                <a:gd name="T46" fmla="*/ 121 w 148"/>
                <a:gd name="T47" fmla="*/ 93 h 103"/>
                <a:gd name="T48" fmla="*/ 128 w 148"/>
                <a:gd name="T49" fmla="*/ 101 h 103"/>
                <a:gd name="T50" fmla="*/ 129 w 148"/>
                <a:gd name="T51" fmla="*/ 103 h 103"/>
                <a:gd name="T52" fmla="*/ 137 w 148"/>
                <a:gd name="T53" fmla="*/ 102 h 103"/>
                <a:gd name="T54" fmla="*/ 141 w 148"/>
                <a:gd name="T55" fmla="*/ 102 h 103"/>
                <a:gd name="T56" fmla="*/ 146 w 148"/>
                <a:gd name="T57" fmla="*/ 101 h 103"/>
                <a:gd name="T58" fmla="*/ 148 w 148"/>
                <a:gd name="T59" fmla="*/ 101 h 103"/>
                <a:gd name="T60" fmla="*/ 147 w 148"/>
                <a:gd name="T61" fmla="*/ 99 h 103"/>
                <a:gd name="T62" fmla="*/ 143 w 148"/>
                <a:gd name="T63" fmla="*/ 94 h 103"/>
                <a:gd name="T64" fmla="*/ 140 w 148"/>
                <a:gd name="T65" fmla="*/ 90 h 103"/>
                <a:gd name="T66" fmla="*/ 133 w 148"/>
                <a:gd name="T67" fmla="*/ 81 h 103"/>
                <a:gd name="T68" fmla="*/ 125 w 148"/>
                <a:gd name="T69" fmla="*/ 74 h 103"/>
                <a:gd name="T70" fmla="*/ 125 w 148"/>
                <a:gd name="T71" fmla="*/ 74 h 103"/>
                <a:gd name="T72" fmla="*/ 118 w 148"/>
                <a:gd name="T73" fmla="*/ 67 h 103"/>
                <a:gd name="T74" fmla="*/ 111 w 148"/>
                <a:gd name="T75" fmla="*/ 61 h 103"/>
                <a:gd name="T76" fmla="*/ 106 w 148"/>
                <a:gd name="T77" fmla="*/ 57 h 103"/>
                <a:gd name="T78" fmla="*/ 106 w 148"/>
                <a:gd name="T79" fmla="*/ 57 h 103"/>
                <a:gd name="T80" fmla="*/ 103 w 148"/>
                <a:gd name="T81" fmla="*/ 55 h 103"/>
                <a:gd name="T82" fmla="*/ 95 w 148"/>
                <a:gd name="T83" fmla="*/ 49 h 103"/>
                <a:gd name="T84" fmla="*/ 87 w 148"/>
                <a:gd name="T85" fmla="*/ 44 h 103"/>
                <a:gd name="T86" fmla="*/ 87 w 148"/>
                <a:gd name="T87" fmla="*/ 43 h 103"/>
                <a:gd name="T88" fmla="*/ 80 w 148"/>
                <a:gd name="T89" fmla="*/ 38 h 103"/>
                <a:gd name="T90" fmla="*/ 72 w 148"/>
                <a:gd name="T91" fmla="*/ 34 h 103"/>
                <a:gd name="T92" fmla="*/ 67 w 148"/>
                <a:gd name="T93" fmla="*/ 31 h 103"/>
                <a:gd name="T94" fmla="*/ 64 w 148"/>
                <a:gd name="T95" fmla="*/ 29 h 103"/>
                <a:gd name="T96" fmla="*/ 56 w 148"/>
                <a:gd name="T97" fmla="*/ 25 h 103"/>
                <a:gd name="T98" fmla="*/ 48 w 148"/>
                <a:gd name="T99" fmla="*/ 21 h 103"/>
                <a:gd name="T100" fmla="*/ 47 w 148"/>
                <a:gd name="T101" fmla="*/ 20 h 103"/>
                <a:gd name="T102" fmla="*/ 40 w 148"/>
                <a:gd name="T103" fmla="*/ 17 h 103"/>
                <a:gd name="T104" fmla="*/ 40 w 148"/>
                <a:gd name="T105" fmla="*/ 17 h 103"/>
                <a:gd name="T106" fmla="*/ 31 w 148"/>
                <a:gd name="T107" fmla="*/ 13 h 103"/>
                <a:gd name="T108" fmla="*/ 27 w 148"/>
                <a:gd name="T109" fmla="*/ 11 h 103"/>
                <a:gd name="T110" fmla="*/ 23 w 148"/>
                <a:gd name="T111" fmla="*/ 9 h 103"/>
                <a:gd name="T112" fmla="*/ 15 w 148"/>
                <a:gd name="T113" fmla="*/ 6 h 103"/>
                <a:gd name="T114" fmla="*/ 7 w 148"/>
                <a:gd name="T115" fmla="*/ 2 h 103"/>
                <a:gd name="T116" fmla="*/ 6 w 148"/>
                <a:gd name="T117" fmla="*/ 2 h 103"/>
                <a:gd name="T118" fmla="*/ 2 w 148"/>
                <a:gd name="T119" fmla="*/ 0 h 103"/>
                <a:gd name="T120" fmla="*/ 0 w 148"/>
                <a:gd name="T121" fmla="*/ 16 h 103"/>
                <a:gd name="T122" fmla="*/ 3 w 148"/>
                <a:gd name="T123" fmla="*/ 17 h 103"/>
                <a:gd name="T124" fmla="*/ 3 w 148"/>
                <a:gd name="T125" fmla="*/ 1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 h="103">
                  <a:moveTo>
                    <a:pt x="3" y="18"/>
                  </a:moveTo>
                  <a:cubicBezTo>
                    <a:pt x="6" y="19"/>
                    <a:pt x="9" y="20"/>
                    <a:pt x="11" y="21"/>
                  </a:cubicBezTo>
                  <a:cubicBezTo>
                    <a:pt x="14" y="22"/>
                    <a:pt x="17" y="23"/>
                    <a:pt x="20" y="25"/>
                  </a:cubicBezTo>
                  <a:cubicBezTo>
                    <a:pt x="21" y="25"/>
                    <a:pt x="22" y="26"/>
                    <a:pt x="23" y="26"/>
                  </a:cubicBezTo>
                  <a:cubicBezTo>
                    <a:pt x="25" y="27"/>
                    <a:pt x="26" y="28"/>
                    <a:pt x="28" y="28"/>
                  </a:cubicBezTo>
                  <a:cubicBezTo>
                    <a:pt x="30" y="29"/>
                    <a:pt x="32" y="30"/>
                    <a:pt x="34" y="31"/>
                  </a:cubicBezTo>
                  <a:cubicBezTo>
                    <a:pt x="34" y="32"/>
                    <a:pt x="35" y="32"/>
                    <a:pt x="36" y="32"/>
                  </a:cubicBezTo>
                  <a:cubicBezTo>
                    <a:pt x="38" y="34"/>
                    <a:pt x="41" y="35"/>
                    <a:pt x="43" y="36"/>
                  </a:cubicBezTo>
                  <a:cubicBezTo>
                    <a:pt x="44" y="36"/>
                    <a:pt x="44" y="36"/>
                    <a:pt x="44" y="36"/>
                  </a:cubicBezTo>
                  <a:cubicBezTo>
                    <a:pt x="47" y="38"/>
                    <a:pt x="49" y="39"/>
                    <a:pt x="52" y="41"/>
                  </a:cubicBezTo>
                  <a:cubicBezTo>
                    <a:pt x="55" y="42"/>
                    <a:pt x="57" y="44"/>
                    <a:pt x="60" y="45"/>
                  </a:cubicBezTo>
                  <a:cubicBezTo>
                    <a:pt x="61" y="46"/>
                    <a:pt x="62" y="47"/>
                    <a:pt x="63" y="47"/>
                  </a:cubicBezTo>
                  <a:cubicBezTo>
                    <a:pt x="65" y="48"/>
                    <a:pt x="66" y="49"/>
                    <a:pt x="68" y="50"/>
                  </a:cubicBezTo>
                  <a:cubicBezTo>
                    <a:pt x="70" y="52"/>
                    <a:pt x="73" y="53"/>
                    <a:pt x="76" y="55"/>
                  </a:cubicBezTo>
                  <a:cubicBezTo>
                    <a:pt x="78" y="57"/>
                    <a:pt x="81" y="58"/>
                    <a:pt x="83" y="60"/>
                  </a:cubicBezTo>
                  <a:cubicBezTo>
                    <a:pt x="83" y="60"/>
                    <a:pt x="83" y="60"/>
                    <a:pt x="83" y="60"/>
                  </a:cubicBezTo>
                  <a:cubicBezTo>
                    <a:pt x="86" y="62"/>
                    <a:pt x="89" y="64"/>
                    <a:pt x="91" y="66"/>
                  </a:cubicBezTo>
                  <a:cubicBezTo>
                    <a:pt x="93" y="67"/>
                    <a:pt x="95" y="68"/>
                    <a:pt x="96" y="70"/>
                  </a:cubicBezTo>
                  <a:cubicBezTo>
                    <a:pt x="97" y="70"/>
                    <a:pt x="98" y="71"/>
                    <a:pt x="99" y="72"/>
                  </a:cubicBezTo>
                  <a:cubicBezTo>
                    <a:pt x="100" y="73"/>
                    <a:pt x="101" y="74"/>
                    <a:pt x="102" y="75"/>
                  </a:cubicBezTo>
                  <a:cubicBezTo>
                    <a:pt x="104" y="76"/>
                    <a:pt x="105" y="77"/>
                    <a:pt x="106" y="78"/>
                  </a:cubicBezTo>
                  <a:cubicBezTo>
                    <a:pt x="109" y="80"/>
                    <a:pt x="111" y="83"/>
                    <a:pt x="114" y="85"/>
                  </a:cubicBezTo>
                  <a:cubicBezTo>
                    <a:pt x="116" y="87"/>
                    <a:pt x="119" y="90"/>
                    <a:pt x="121" y="92"/>
                  </a:cubicBezTo>
                  <a:cubicBezTo>
                    <a:pt x="121" y="92"/>
                    <a:pt x="121" y="92"/>
                    <a:pt x="121" y="93"/>
                  </a:cubicBezTo>
                  <a:cubicBezTo>
                    <a:pt x="123" y="95"/>
                    <a:pt x="126" y="98"/>
                    <a:pt x="128" y="101"/>
                  </a:cubicBezTo>
                  <a:cubicBezTo>
                    <a:pt x="129" y="102"/>
                    <a:pt x="129" y="102"/>
                    <a:pt x="129" y="103"/>
                  </a:cubicBezTo>
                  <a:cubicBezTo>
                    <a:pt x="132" y="102"/>
                    <a:pt x="134" y="102"/>
                    <a:pt x="137" y="102"/>
                  </a:cubicBezTo>
                  <a:cubicBezTo>
                    <a:pt x="138" y="102"/>
                    <a:pt x="140" y="102"/>
                    <a:pt x="141" y="102"/>
                  </a:cubicBezTo>
                  <a:cubicBezTo>
                    <a:pt x="143" y="101"/>
                    <a:pt x="145" y="101"/>
                    <a:pt x="146" y="101"/>
                  </a:cubicBezTo>
                  <a:cubicBezTo>
                    <a:pt x="147" y="101"/>
                    <a:pt x="147" y="101"/>
                    <a:pt x="148" y="101"/>
                  </a:cubicBezTo>
                  <a:cubicBezTo>
                    <a:pt x="148" y="100"/>
                    <a:pt x="147" y="99"/>
                    <a:pt x="147" y="99"/>
                  </a:cubicBezTo>
                  <a:cubicBezTo>
                    <a:pt x="145" y="97"/>
                    <a:pt x="144" y="95"/>
                    <a:pt x="143" y="94"/>
                  </a:cubicBezTo>
                  <a:cubicBezTo>
                    <a:pt x="142" y="92"/>
                    <a:pt x="141" y="91"/>
                    <a:pt x="140" y="90"/>
                  </a:cubicBezTo>
                  <a:cubicBezTo>
                    <a:pt x="138" y="87"/>
                    <a:pt x="135" y="84"/>
                    <a:pt x="133" y="81"/>
                  </a:cubicBezTo>
                  <a:cubicBezTo>
                    <a:pt x="130" y="79"/>
                    <a:pt x="128" y="76"/>
                    <a:pt x="125" y="74"/>
                  </a:cubicBezTo>
                  <a:cubicBezTo>
                    <a:pt x="125" y="74"/>
                    <a:pt x="125" y="74"/>
                    <a:pt x="125" y="74"/>
                  </a:cubicBezTo>
                  <a:cubicBezTo>
                    <a:pt x="123" y="71"/>
                    <a:pt x="120" y="69"/>
                    <a:pt x="118" y="67"/>
                  </a:cubicBezTo>
                  <a:cubicBezTo>
                    <a:pt x="116" y="65"/>
                    <a:pt x="113" y="63"/>
                    <a:pt x="111" y="61"/>
                  </a:cubicBezTo>
                  <a:cubicBezTo>
                    <a:pt x="109" y="59"/>
                    <a:pt x="108" y="58"/>
                    <a:pt x="106" y="57"/>
                  </a:cubicBezTo>
                  <a:cubicBezTo>
                    <a:pt x="106" y="57"/>
                    <a:pt x="106" y="57"/>
                    <a:pt x="106" y="57"/>
                  </a:cubicBezTo>
                  <a:cubicBezTo>
                    <a:pt x="105" y="56"/>
                    <a:pt x="104" y="55"/>
                    <a:pt x="103" y="55"/>
                  </a:cubicBezTo>
                  <a:cubicBezTo>
                    <a:pt x="100" y="53"/>
                    <a:pt x="98" y="51"/>
                    <a:pt x="95" y="49"/>
                  </a:cubicBezTo>
                  <a:cubicBezTo>
                    <a:pt x="93" y="47"/>
                    <a:pt x="90" y="45"/>
                    <a:pt x="87" y="44"/>
                  </a:cubicBezTo>
                  <a:cubicBezTo>
                    <a:pt x="87" y="43"/>
                    <a:pt x="87" y="43"/>
                    <a:pt x="87" y="43"/>
                  </a:cubicBezTo>
                  <a:cubicBezTo>
                    <a:pt x="85" y="42"/>
                    <a:pt x="82" y="40"/>
                    <a:pt x="80" y="38"/>
                  </a:cubicBezTo>
                  <a:cubicBezTo>
                    <a:pt x="77" y="37"/>
                    <a:pt x="74" y="35"/>
                    <a:pt x="72" y="34"/>
                  </a:cubicBezTo>
                  <a:cubicBezTo>
                    <a:pt x="70" y="33"/>
                    <a:pt x="69" y="32"/>
                    <a:pt x="67" y="31"/>
                  </a:cubicBezTo>
                  <a:cubicBezTo>
                    <a:pt x="66" y="30"/>
                    <a:pt x="65" y="30"/>
                    <a:pt x="64" y="29"/>
                  </a:cubicBezTo>
                  <a:cubicBezTo>
                    <a:pt x="61" y="28"/>
                    <a:pt x="58" y="26"/>
                    <a:pt x="56" y="25"/>
                  </a:cubicBezTo>
                  <a:cubicBezTo>
                    <a:pt x="53" y="23"/>
                    <a:pt x="50" y="22"/>
                    <a:pt x="48" y="21"/>
                  </a:cubicBezTo>
                  <a:cubicBezTo>
                    <a:pt x="48" y="21"/>
                    <a:pt x="47" y="20"/>
                    <a:pt x="47" y="20"/>
                  </a:cubicBezTo>
                  <a:cubicBezTo>
                    <a:pt x="45" y="19"/>
                    <a:pt x="43" y="18"/>
                    <a:pt x="40" y="17"/>
                  </a:cubicBezTo>
                  <a:cubicBezTo>
                    <a:pt x="40" y="17"/>
                    <a:pt x="40" y="17"/>
                    <a:pt x="40" y="17"/>
                  </a:cubicBezTo>
                  <a:cubicBezTo>
                    <a:pt x="37" y="15"/>
                    <a:pt x="34" y="14"/>
                    <a:pt x="31" y="13"/>
                  </a:cubicBezTo>
                  <a:cubicBezTo>
                    <a:pt x="30" y="12"/>
                    <a:pt x="28" y="11"/>
                    <a:pt x="27" y="11"/>
                  </a:cubicBezTo>
                  <a:cubicBezTo>
                    <a:pt x="26" y="10"/>
                    <a:pt x="24" y="10"/>
                    <a:pt x="23" y="9"/>
                  </a:cubicBezTo>
                  <a:cubicBezTo>
                    <a:pt x="21" y="8"/>
                    <a:pt x="18" y="7"/>
                    <a:pt x="15" y="6"/>
                  </a:cubicBezTo>
                  <a:cubicBezTo>
                    <a:pt x="12" y="4"/>
                    <a:pt x="10" y="3"/>
                    <a:pt x="7" y="2"/>
                  </a:cubicBezTo>
                  <a:cubicBezTo>
                    <a:pt x="7" y="2"/>
                    <a:pt x="6" y="2"/>
                    <a:pt x="6" y="2"/>
                  </a:cubicBezTo>
                  <a:cubicBezTo>
                    <a:pt x="5" y="1"/>
                    <a:pt x="4" y="1"/>
                    <a:pt x="2" y="0"/>
                  </a:cubicBezTo>
                  <a:cubicBezTo>
                    <a:pt x="2" y="6"/>
                    <a:pt x="1" y="11"/>
                    <a:pt x="0" y="16"/>
                  </a:cubicBezTo>
                  <a:cubicBezTo>
                    <a:pt x="1" y="17"/>
                    <a:pt x="2" y="17"/>
                    <a:pt x="3" y="17"/>
                  </a:cubicBezTo>
                  <a:cubicBezTo>
                    <a:pt x="3" y="17"/>
                    <a:pt x="3" y="17"/>
                    <a:pt x="3"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20"/>
            <p:cNvSpPr>
              <a:spLocks/>
            </p:cNvSpPr>
            <p:nvPr/>
          </p:nvSpPr>
          <p:spPr bwMode="auto">
            <a:xfrm>
              <a:off x="6872288" y="5983288"/>
              <a:ext cx="258763" cy="508000"/>
            </a:xfrm>
            <a:custGeom>
              <a:avLst/>
              <a:gdLst>
                <a:gd name="T0" fmla="*/ 93 w 102"/>
                <a:gd name="T1" fmla="*/ 161 h 200"/>
                <a:gd name="T2" fmla="*/ 89 w 102"/>
                <a:gd name="T3" fmla="*/ 146 h 200"/>
                <a:gd name="T4" fmla="*/ 87 w 102"/>
                <a:gd name="T5" fmla="*/ 138 h 200"/>
                <a:gd name="T6" fmla="*/ 84 w 102"/>
                <a:gd name="T7" fmla="*/ 131 h 200"/>
                <a:gd name="T8" fmla="*/ 84 w 102"/>
                <a:gd name="T9" fmla="*/ 129 h 200"/>
                <a:gd name="T10" fmla="*/ 71 w 102"/>
                <a:gd name="T11" fmla="*/ 93 h 200"/>
                <a:gd name="T12" fmla="*/ 71 w 102"/>
                <a:gd name="T13" fmla="*/ 93 h 200"/>
                <a:gd name="T14" fmla="*/ 56 w 102"/>
                <a:gd name="T15" fmla="*/ 59 h 200"/>
                <a:gd name="T16" fmla="*/ 41 w 102"/>
                <a:gd name="T17" fmla="*/ 28 h 200"/>
                <a:gd name="T18" fmla="*/ 41 w 102"/>
                <a:gd name="T19" fmla="*/ 27 h 200"/>
                <a:gd name="T20" fmla="*/ 30 w 102"/>
                <a:gd name="T21" fmla="*/ 7 h 200"/>
                <a:gd name="T22" fmla="*/ 26 w 102"/>
                <a:gd name="T23" fmla="*/ 0 h 200"/>
                <a:gd name="T24" fmla="*/ 25 w 102"/>
                <a:gd name="T25" fmla="*/ 0 h 200"/>
                <a:gd name="T26" fmla="*/ 0 w 102"/>
                <a:gd name="T27" fmla="*/ 15 h 200"/>
                <a:gd name="T28" fmla="*/ 4 w 102"/>
                <a:gd name="T29" fmla="*/ 22 h 200"/>
                <a:gd name="T30" fmla="*/ 15 w 102"/>
                <a:gd name="T31" fmla="*/ 42 h 200"/>
                <a:gd name="T32" fmla="*/ 15 w 102"/>
                <a:gd name="T33" fmla="*/ 42 h 200"/>
                <a:gd name="T34" fmla="*/ 30 w 102"/>
                <a:gd name="T35" fmla="*/ 74 h 200"/>
                <a:gd name="T36" fmla="*/ 43 w 102"/>
                <a:gd name="T37" fmla="*/ 104 h 200"/>
                <a:gd name="T38" fmla="*/ 44 w 102"/>
                <a:gd name="T39" fmla="*/ 109 h 200"/>
                <a:gd name="T40" fmla="*/ 55 w 102"/>
                <a:gd name="T41" fmla="*/ 139 h 200"/>
                <a:gd name="T42" fmla="*/ 57 w 102"/>
                <a:gd name="T43" fmla="*/ 147 h 200"/>
                <a:gd name="T44" fmla="*/ 58 w 102"/>
                <a:gd name="T45" fmla="*/ 148 h 200"/>
                <a:gd name="T46" fmla="*/ 60 w 102"/>
                <a:gd name="T47" fmla="*/ 155 h 200"/>
                <a:gd name="T48" fmla="*/ 64 w 102"/>
                <a:gd name="T49" fmla="*/ 170 h 200"/>
                <a:gd name="T50" fmla="*/ 70 w 102"/>
                <a:gd name="T51" fmla="*/ 191 h 200"/>
                <a:gd name="T52" fmla="*/ 73 w 102"/>
                <a:gd name="T53" fmla="*/ 200 h 200"/>
                <a:gd name="T54" fmla="*/ 92 w 102"/>
                <a:gd name="T55" fmla="*/ 195 h 200"/>
                <a:gd name="T56" fmla="*/ 102 w 102"/>
                <a:gd name="T57" fmla="*/ 192 h 200"/>
                <a:gd name="T58" fmla="*/ 97 w 102"/>
                <a:gd name="T59" fmla="*/ 173 h 200"/>
                <a:gd name="T60" fmla="*/ 93 w 102"/>
                <a:gd name="T61" fmla="*/ 16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200">
                  <a:moveTo>
                    <a:pt x="93" y="161"/>
                  </a:moveTo>
                  <a:cubicBezTo>
                    <a:pt x="92" y="157"/>
                    <a:pt x="91" y="152"/>
                    <a:pt x="89" y="146"/>
                  </a:cubicBezTo>
                  <a:cubicBezTo>
                    <a:pt x="88" y="144"/>
                    <a:pt x="88" y="141"/>
                    <a:pt x="87" y="138"/>
                  </a:cubicBezTo>
                  <a:cubicBezTo>
                    <a:pt x="86" y="136"/>
                    <a:pt x="85" y="133"/>
                    <a:pt x="84" y="131"/>
                  </a:cubicBezTo>
                  <a:cubicBezTo>
                    <a:pt x="84" y="130"/>
                    <a:pt x="84" y="130"/>
                    <a:pt x="84" y="129"/>
                  </a:cubicBezTo>
                  <a:cubicBezTo>
                    <a:pt x="80" y="118"/>
                    <a:pt x="76" y="105"/>
                    <a:pt x="71" y="93"/>
                  </a:cubicBezTo>
                  <a:cubicBezTo>
                    <a:pt x="71" y="93"/>
                    <a:pt x="71" y="93"/>
                    <a:pt x="71" y="93"/>
                  </a:cubicBezTo>
                  <a:cubicBezTo>
                    <a:pt x="66" y="81"/>
                    <a:pt x="61" y="69"/>
                    <a:pt x="56" y="59"/>
                  </a:cubicBezTo>
                  <a:cubicBezTo>
                    <a:pt x="51" y="47"/>
                    <a:pt x="46" y="37"/>
                    <a:pt x="41" y="28"/>
                  </a:cubicBezTo>
                  <a:cubicBezTo>
                    <a:pt x="41" y="28"/>
                    <a:pt x="41" y="28"/>
                    <a:pt x="41" y="27"/>
                  </a:cubicBezTo>
                  <a:cubicBezTo>
                    <a:pt x="37" y="19"/>
                    <a:pt x="33" y="12"/>
                    <a:pt x="30" y="7"/>
                  </a:cubicBezTo>
                  <a:cubicBezTo>
                    <a:pt x="27" y="2"/>
                    <a:pt x="26" y="0"/>
                    <a:pt x="26" y="0"/>
                  </a:cubicBezTo>
                  <a:cubicBezTo>
                    <a:pt x="25" y="0"/>
                    <a:pt x="25" y="0"/>
                    <a:pt x="25" y="0"/>
                  </a:cubicBezTo>
                  <a:cubicBezTo>
                    <a:pt x="0" y="15"/>
                    <a:pt x="0" y="15"/>
                    <a:pt x="0" y="15"/>
                  </a:cubicBezTo>
                  <a:cubicBezTo>
                    <a:pt x="0" y="15"/>
                    <a:pt x="1" y="17"/>
                    <a:pt x="4" y="22"/>
                  </a:cubicBezTo>
                  <a:cubicBezTo>
                    <a:pt x="7" y="27"/>
                    <a:pt x="10" y="34"/>
                    <a:pt x="15" y="42"/>
                  </a:cubicBezTo>
                  <a:cubicBezTo>
                    <a:pt x="15" y="42"/>
                    <a:pt x="15" y="42"/>
                    <a:pt x="15" y="42"/>
                  </a:cubicBezTo>
                  <a:cubicBezTo>
                    <a:pt x="19" y="51"/>
                    <a:pt x="25" y="62"/>
                    <a:pt x="30" y="74"/>
                  </a:cubicBezTo>
                  <a:cubicBezTo>
                    <a:pt x="34" y="84"/>
                    <a:pt x="39" y="94"/>
                    <a:pt x="43" y="104"/>
                  </a:cubicBezTo>
                  <a:cubicBezTo>
                    <a:pt x="43" y="106"/>
                    <a:pt x="44" y="107"/>
                    <a:pt x="44" y="109"/>
                  </a:cubicBezTo>
                  <a:cubicBezTo>
                    <a:pt x="48" y="119"/>
                    <a:pt x="52" y="129"/>
                    <a:pt x="55" y="139"/>
                  </a:cubicBezTo>
                  <a:cubicBezTo>
                    <a:pt x="56" y="142"/>
                    <a:pt x="56" y="144"/>
                    <a:pt x="57" y="147"/>
                  </a:cubicBezTo>
                  <a:cubicBezTo>
                    <a:pt x="57" y="147"/>
                    <a:pt x="58" y="148"/>
                    <a:pt x="58" y="148"/>
                  </a:cubicBezTo>
                  <a:cubicBezTo>
                    <a:pt x="58" y="150"/>
                    <a:pt x="59" y="153"/>
                    <a:pt x="60" y="155"/>
                  </a:cubicBezTo>
                  <a:cubicBezTo>
                    <a:pt x="61" y="160"/>
                    <a:pt x="63" y="165"/>
                    <a:pt x="64" y="170"/>
                  </a:cubicBezTo>
                  <a:cubicBezTo>
                    <a:pt x="66" y="179"/>
                    <a:pt x="69" y="186"/>
                    <a:pt x="70" y="191"/>
                  </a:cubicBezTo>
                  <a:cubicBezTo>
                    <a:pt x="72" y="197"/>
                    <a:pt x="73" y="200"/>
                    <a:pt x="73" y="200"/>
                  </a:cubicBezTo>
                  <a:cubicBezTo>
                    <a:pt x="92" y="195"/>
                    <a:pt x="92" y="195"/>
                    <a:pt x="92" y="195"/>
                  </a:cubicBezTo>
                  <a:cubicBezTo>
                    <a:pt x="102" y="192"/>
                    <a:pt x="102" y="192"/>
                    <a:pt x="102" y="192"/>
                  </a:cubicBezTo>
                  <a:cubicBezTo>
                    <a:pt x="102" y="192"/>
                    <a:pt x="100" y="185"/>
                    <a:pt x="97" y="173"/>
                  </a:cubicBezTo>
                  <a:cubicBezTo>
                    <a:pt x="96" y="170"/>
                    <a:pt x="95" y="166"/>
                    <a:pt x="93" y="1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21"/>
            <p:cNvSpPr>
              <a:spLocks/>
            </p:cNvSpPr>
            <p:nvPr/>
          </p:nvSpPr>
          <p:spPr bwMode="auto">
            <a:xfrm>
              <a:off x="6129338" y="5287963"/>
              <a:ext cx="469900" cy="344488"/>
            </a:xfrm>
            <a:custGeom>
              <a:avLst/>
              <a:gdLst>
                <a:gd name="T0" fmla="*/ 176 w 185"/>
                <a:gd name="T1" fmla="*/ 107 h 136"/>
                <a:gd name="T2" fmla="*/ 160 w 185"/>
                <a:gd name="T3" fmla="*/ 94 h 136"/>
                <a:gd name="T4" fmla="*/ 157 w 185"/>
                <a:gd name="T5" fmla="*/ 91 h 136"/>
                <a:gd name="T6" fmla="*/ 138 w 185"/>
                <a:gd name="T7" fmla="*/ 77 h 136"/>
                <a:gd name="T8" fmla="*/ 119 w 185"/>
                <a:gd name="T9" fmla="*/ 63 h 136"/>
                <a:gd name="T10" fmla="*/ 102 w 185"/>
                <a:gd name="T11" fmla="*/ 52 h 136"/>
                <a:gd name="T12" fmla="*/ 99 w 185"/>
                <a:gd name="T13" fmla="*/ 50 h 136"/>
                <a:gd name="T14" fmla="*/ 79 w 185"/>
                <a:gd name="T15" fmla="*/ 37 h 136"/>
                <a:gd name="T16" fmla="*/ 60 w 185"/>
                <a:gd name="T17" fmla="*/ 25 h 136"/>
                <a:gd name="T18" fmla="*/ 41 w 185"/>
                <a:gd name="T19" fmla="*/ 15 h 136"/>
                <a:gd name="T20" fmla="*/ 40 w 185"/>
                <a:gd name="T21" fmla="*/ 14 h 136"/>
                <a:gd name="T22" fmla="*/ 21 w 185"/>
                <a:gd name="T23" fmla="*/ 4 h 136"/>
                <a:gd name="T24" fmla="*/ 20 w 185"/>
                <a:gd name="T25" fmla="*/ 3 h 136"/>
                <a:gd name="T26" fmla="*/ 13 w 185"/>
                <a:gd name="T27" fmla="*/ 0 h 136"/>
                <a:gd name="T28" fmla="*/ 0 w 185"/>
                <a:gd name="T29" fmla="*/ 25 h 136"/>
                <a:gd name="T30" fmla="*/ 8 w 185"/>
                <a:gd name="T31" fmla="*/ 29 h 136"/>
                <a:gd name="T32" fmla="*/ 13 w 185"/>
                <a:gd name="T33" fmla="*/ 31 h 136"/>
                <a:gd name="T34" fmla="*/ 28 w 185"/>
                <a:gd name="T35" fmla="*/ 40 h 136"/>
                <a:gd name="T36" fmla="*/ 33 w 185"/>
                <a:gd name="T37" fmla="*/ 43 h 136"/>
                <a:gd name="T38" fmla="*/ 53 w 185"/>
                <a:gd name="T39" fmla="*/ 54 h 136"/>
                <a:gd name="T40" fmla="*/ 72 w 185"/>
                <a:gd name="T41" fmla="*/ 66 h 136"/>
                <a:gd name="T42" fmla="*/ 87 w 185"/>
                <a:gd name="T43" fmla="*/ 76 h 136"/>
                <a:gd name="T44" fmla="*/ 92 w 185"/>
                <a:gd name="T45" fmla="*/ 79 h 136"/>
                <a:gd name="T46" fmla="*/ 112 w 185"/>
                <a:gd name="T47" fmla="*/ 93 h 136"/>
                <a:gd name="T48" fmla="*/ 131 w 185"/>
                <a:gd name="T49" fmla="*/ 107 h 136"/>
                <a:gd name="T50" fmla="*/ 142 w 185"/>
                <a:gd name="T51" fmla="*/ 116 h 136"/>
                <a:gd name="T52" fmla="*/ 150 w 185"/>
                <a:gd name="T53" fmla="*/ 122 h 136"/>
                <a:gd name="T54" fmla="*/ 160 w 185"/>
                <a:gd name="T55" fmla="*/ 131 h 136"/>
                <a:gd name="T56" fmla="*/ 166 w 185"/>
                <a:gd name="T57" fmla="*/ 136 h 136"/>
                <a:gd name="T58" fmla="*/ 170 w 185"/>
                <a:gd name="T59" fmla="*/ 131 h 136"/>
                <a:gd name="T60" fmla="*/ 185 w 185"/>
                <a:gd name="T61" fmla="*/ 114 h 136"/>
                <a:gd name="T62" fmla="*/ 178 w 185"/>
                <a:gd name="T63" fmla="*/ 109 h 136"/>
                <a:gd name="T64" fmla="*/ 176 w 185"/>
                <a:gd name="T65" fmla="*/ 10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136">
                  <a:moveTo>
                    <a:pt x="176" y="107"/>
                  </a:moveTo>
                  <a:cubicBezTo>
                    <a:pt x="172" y="103"/>
                    <a:pt x="167" y="99"/>
                    <a:pt x="160" y="94"/>
                  </a:cubicBezTo>
                  <a:cubicBezTo>
                    <a:pt x="159" y="93"/>
                    <a:pt x="158" y="92"/>
                    <a:pt x="157" y="91"/>
                  </a:cubicBezTo>
                  <a:cubicBezTo>
                    <a:pt x="151" y="87"/>
                    <a:pt x="145" y="82"/>
                    <a:pt x="138" y="77"/>
                  </a:cubicBezTo>
                  <a:cubicBezTo>
                    <a:pt x="132" y="72"/>
                    <a:pt x="125" y="67"/>
                    <a:pt x="119" y="63"/>
                  </a:cubicBezTo>
                  <a:cubicBezTo>
                    <a:pt x="113" y="59"/>
                    <a:pt x="108" y="55"/>
                    <a:pt x="102" y="52"/>
                  </a:cubicBezTo>
                  <a:cubicBezTo>
                    <a:pt x="101" y="51"/>
                    <a:pt x="100" y="50"/>
                    <a:pt x="99" y="50"/>
                  </a:cubicBezTo>
                  <a:cubicBezTo>
                    <a:pt x="92" y="45"/>
                    <a:pt x="86" y="41"/>
                    <a:pt x="79" y="37"/>
                  </a:cubicBezTo>
                  <a:cubicBezTo>
                    <a:pt x="73" y="33"/>
                    <a:pt x="66" y="29"/>
                    <a:pt x="60" y="25"/>
                  </a:cubicBezTo>
                  <a:cubicBezTo>
                    <a:pt x="53" y="21"/>
                    <a:pt x="47" y="18"/>
                    <a:pt x="41" y="15"/>
                  </a:cubicBezTo>
                  <a:cubicBezTo>
                    <a:pt x="41" y="15"/>
                    <a:pt x="40" y="14"/>
                    <a:pt x="40" y="14"/>
                  </a:cubicBezTo>
                  <a:cubicBezTo>
                    <a:pt x="32" y="10"/>
                    <a:pt x="25" y="6"/>
                    <a:pt x="21" y="4"/>
                  </a:cubicBezTo>
                  <a:cubicBezTo>
                    <a:pt x="20" y="4"/>
                    <a:pt x="20" y="3"/>
                    <a:pt x="20" y="3"/>
                  </a:cubicBezTo>
                  <a:cubicBezTo>
                    <a:pt x="15" y="1"/>
                    <a:pt x="13" y="0"/>
                    <a:pt x="13" y="0"/>
                  </a:cubicBezTo>
                  <a:cubicBezTo>
                    <a:pt x="0" y="25"/>
                    <a:pt x="0" y="25"/>
                    <a:pt x="0" y="25"/>
                  </a:cubicBezTo>
                  <a:cubicBezTo>
                    <a:pt x="0" y="25"/>
                    <a:pt x="3" y="26"/>
                    <a:pt x="8" y="29"/>
                  </a:cubicBezTo>
                  <a:cubicBezTo>
                    <a:pt x="9" y="29"/>
                    <a:pt x="11" y="30"/>
                    <a:pt x="13" y="31"/>
                  </a:cubicBezTo>
                  <a:cubicBezTo>
                    <a:pt x="17" y="34"/>
                    <a:pt x="22" y="36"/>
                    <a:pt x="28" y="40"/>
                  </a:cubicBezTo>
                  <a:cubicBezTo>
                    <a:pt x="29" y="41"/>
                    <a:pt x="31" y="42"/>
                    <a:pt x="33" y="43"/>
                  </a:cubicBezTo>
                  <a:cubicBezTo>
                    <a:pt x="39" y="46"/>
                    <a:pt x="46" y="50"/>
                    <a:pt x="53" y="54"/>
                  </a:cubicBezTo>
                  <a:cubicBezTo>
                    <a:pt x="59" y="58"/>
                    <a:pt x="66" y="62"/>
                    <a:pt x="72" y="66"/>
                  </a:cubicBezTo>
                  <a:cubicBezTo>
                    <a:pt x="77" y="69"/>
                    <a:pt x="82" y="72"/>
                    <a:pt x="87" y="76"/>
                  </a:cubicBezTo>
                  <a:cubicBezTo>
                    <a:pt x="88" y="77"/>
                    <a:pt x="90" y="78"/>
                    <a:pt x="92" y="79"/>
                  </a:cubicBezTo>
                  <a:cubicBezTo>
                    <a:pt x="99" y="84"/>
                    <a:pt x="105" y="88"/>
                    <a:pt x="112" y="93"/>
                  </a:cubicBezTo>
                  <a:cubicBezTo>
                    <a:pt x="118" y="98"/>
                    <a:pt x="125" y="103"/>
                    <a:pt x="131" y="107"/>
                  </a:cubicBezTo>
                  <a:cubicBezTo>
                    <a:pt x="135" y="110"/>
                    <a:pt x="139" y="113"/>
                    <a:pt x="142" y="116"/>
                  </a:cubicBezTo>
                  <a:cubicBezTo>
                    <a:pt x="145" y="118"/>
                    <a:pt x="147" y="120"/>
                    <a:pt x="150" y="122"/>
                  </a:cubicBezTo>
                  <a:cubicBezTo>
                    <a:pt x="154" y="126"/>
                    <a:pt x="157" y="128"/>
                    <a:pt x="160" y="131"/>
                  </a:cubicBezTo>
                  <a:cubicBezTo>
                    <a:pt x="164" y="134"/>
                    <a:pt x="166" y="136"/>
                    <a:pt x="166" y="136"/>
                  </a:cubicBezTo>
                  <a:cubicBezTo>
                    <a:pt x="170" y="131"/>
                    <a:pt x="170" y="131"/>
                    <a:pt x="170" y="131"/>
                  </a:cubicBezTo>
                  <a:cubicBezTo>
                    <a:pt x="185" y="114"/>
                    <a:pt x="185" y="114"/>
                    <a:pt x="185" y="114"/>
                  </a:cubicBezTo>
                  <a:cubicBezTo>
                    <a:pt x="185" y="114"/>
                    <a:pt x="183" y="112"/>
                    <a:pt x="178" y="109"/>
                  </a:cubicBezTo>
                  <a:cubicBezTo>
                    <a:pt x="178" y="108"/>
                    <a:pt x="177" y="107"/>
                    <a:pt x="176" y="1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 name="Freeform 22"/>
            <p:cNvSpPr>
              <a:spLocks/>
            </p:cNvSpPr>
            <p:nvPr/>
          </p:nvSpPr>
          <p:spPr bwMode="auto">
            <a:xfrm>
              <a:off x="5167313" y="4927600"/>
              <a:ext cx="515938" cy="220663"/>
            </a:xfrm>
            <a:custGeom>
              <a:avLst/>
              <a:gdLst>
                <a:gd name="T0" fmla="*/ 173 w 203"/>
                <a:gd name="T1" fmla="*/ 51 h 87"/>
                <a:gd name="T2" fmla="*/ 172 w 203"/>
                <a:gd name="T3" fmla="*/ 51 h 87"/>
                <a:gd name="T4" fmla="*/ 151 w 203"/>
                <a:gd name="T5" fmla="*/ 44 h 87"/>
                <a:gd name="T6" fmla="*/ 130 w 203"/>
                <a:gd name="T7" fmla="*/ 37 h 87"/>
                <a:gd name="T8" fmla="*/ 109 w 203"/>
                <a:gd name="T9" fmla="*/ 30 h 87"/>
                <a:gd name="T10" fmla="*/ 106 w 203"/>
                <a:gd name="T11" fmla="*/ 29 h 87"/>
                <a:gd name="T12" fmla="*/ 88 w 203"/>
                <a:gd name="T13" fmla="*/ 24 h 87"/>
                <a:gd name="T14" fmla="*/ 70 w 203"/>
                <a:gd name="T15" fmla="*/ 18 h 87"/>
                <a:gd name="T16" fmla="*/ 67 w 203"/>
                <a:gd name="T17" fmla="*/ 17 h 87"/>
                <a:gd name="T18" fmla="*/ 53 w 203"/>
                <a:gd name="T19" fmla="*/ 13 h 87"/>
                <a:gd name="T20" fmla="*/ 45 w 203"/>
                <a:gd name="T21" fmla="*/ 11 h 87"/>
                <a:gd name="T22" fmla="*/ 38 w 203"/>
                <a:gd name="T23" fmla="*/ 9 h 87"/>
                <a:gd name="T24" fmla="*/ 24 w 203"/>
                <a:gd name="T25" fmla="*/ 5 h 87"/>
                <a:gd name="T26" fmla="*/ 8 w 203"/>
                <a:gd name="T27" fmla="*/ 0 h 87"/>
                <a:gd name="T28" fmla="*/ 0 w 203"/>
                <a:gd name="T29" fmla="*/ 25 h 87"/>
                <a:gd name="T30" fmla="*/ 18 w 203"/>
                <a:gd name="T31" fmla="*/ 30 h 87"/>
                <a:gd name="T32" fmla="*/ 31 w 203"/>
                <a:gd name="T33" fmla="*/ 34 h 87"/>
                <a:gd name="T34" fmla="*/ 39 w 203"/>
                <a:gd name="T35" fmla="*/ 37 h 87"/>
                <a:gd name="T36" fmla="*/ 46 w 203"/>
                <a:gd name="T37" fmla="*/ 38 h 87"/>
                <a:gd name="T38" fmla="*/ 60 w 203"/>
                <a:gd name="T39" fmla="*/ 43 h 87"/>
                <a:gd name="T40" fmla="*/ 62 w 203"/>
                <a:gd name="T41" fmla="*/ 43 h 87"/>
                <a:gd name="T42" fmla="*/ 82 w 203"/>
                <a:gd name="T43" fmla="*/ 50 h 87"/>
                <a:gd name="T44" fmla="*/ 98 w 203"/>
                <a:gd name="T45" fmla="*/ 55 h 87"/>
                <a:gd name="T46" fmla="*/ 103 w 203"/>
                <a:gd name="T47" fmla="*/ 56 h 87"/>
                <a:gd name="T48" fmla="*/ 124 w 203"/>
                <a:gd name="T49" fmla="*/ 63 h 87"/>
                <a:gd name="T50" fmla="*/ 145 w 203"/>
                <a:gd name="T51" fmla="*/ 70 h 87"/>
                <a:gd name="T52" fmla="*/ 164 w 203"/>
                <a:gd name="T53" fmla="*/ 76 h 87"/>
                <a:gd name="T54" fmla="*/ 166 w 203"/>
                <a:gd name="T55" fmla="*/ 77 h 87"/>
                <a:gd name="T56" fmla="*/ 187 w 203"/>
                <a:gd name="T57" fmla="*/ 84 h 87"/>
                <a:gd name="T58" fmla="*/ 194 w 203"/>
                <a:gd name="T59" fmla="*/ 87 h 87"/>
                <a:gd name="T60" fmla="*/ 203 w 203"/>
                <a:gd name="T61" fmla="*/ 61 h 87"/>
                <a:gd name="T62" fmla="*/ 193 w 203"/>
                <a:gd name="T63" fmla="*/ 58 h 87"/>
                <a:gd name="T64" fmla="*/ 173 w 203"/>
                <a:gd name="T6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3" h="87">
                  <a:moveTo>
                    <a:pt x="173" y="51"/>
                  </a:moveTo>
                  <a:cubicBezTo>
                    <a:pt x="172" y="51"/>
                    <a:pt x="172" y="51"/>
                    <a:pt x="172" y="51"/>
                  </a:cubicBezTo>
                  <a:cubicBezTo>
                    <a:pt x="166" y="48"/>
                    <a:pt x="158" y="46"/>
                    <a:pt x="151" y="44"/>
                  </a:cubicBezTo>
                  <a:cubicBezTo>
                    <a:pt x="144" y="41"/>
                    <a:pt x="137" y="39"/>
                    <a:pt x="130" y="37"/>
                  </a:cubicBezTo>
                  <a:cubicBezTo>
                    <a:pt x="123" y="35"/>
                    <a:pt x="116" y="32"/>
                    <a:pt x="109" y="30"/>
                  </a:cubicBezTo>
                  <a:cubicBezTo>
                    <a:pt x="108" y="30"/>
                    <a:pt x="107" y="29"/>
                    <a:pt x="106" y="29"/>
                  </a:cubicBezTo>
                  <a:cubicBezTo>
                    <a:pt x="100" y="27"/>
                    <a:pt x="94" y="25"/>
                    <a:pt x="88" y="24"/>
                  </a:cubicBezTo>
                  <a:cubicBezTo>
                    <a:pt x="82" y="22"/>
                    <a:pt x="76" y="20"/>
                    <a:pt x="70" y="18"/>
                  </a:cubicBezTo>
                  <a:cubicBezTo>
                    <a:pt x="69" y="18"/>
                    <a:pt x="68" y="17"/>
                    <a:pt x="67" y="17"/>
                  </a:cubicBezTo>
                  <a:cubicBezTo>
                    <a:pt x="62" y="16"/>
                    <a:pt x="57" y="14"/>
                    <a:pt x="53" y="13"/>
                  </a:cubicBezTo>
                  <a:cubicBezTo>
                    <a:pt x="50" y="12"/>
                    <a:pt x="48" y="12"/>
                    <a:pt x="45" y="11"/>
                  </a:cubicBezTo>
                  <a:cubicBezTo>
                    <a:pt x="43" y="10"/>
                    <a:pt x="40" y="9"/>
                    <a:pt x="38" y="9"/>
                  </a:cubicBezTo>
                  <a:cubicBezTo>
                    <a:pt x="33" y="7"/>
                    <a:pt x="28" y="6"/>
                    <a:pt x="24" y="5"/>
                  </a:cubicBezTo>
                  <a:cubicBezTo>
                    <a:pt x="14" y="2"/>
                    <a:pt x="8" y="0"/>
                    <a:pt x="8" y="0"/>
                  </a:cubicBezTo>
                  <a:cubicBezTo>
                    <a:pt x="0" y="25"/>
                    <a:pt x="0" y="25"/>
                    <a:pt x="0" y="25"/>
                  </a:cubicBezTo>
                  <a:cubicBezTo>
                    <a:pt x="0" y="25"/>
                    <a:pt x="7" y="27"/>
                    <a:pt x="18" y="30"/>
                  </a:cubicBezTo>
                  <a:cubicBezTo>
                    <a:pt x="22" y="32"/>
                    <a:pt x="26" y="33"/>
                    <a:pt x="31" y="34"/>
                  </a:cubicBezTo>
                  <a:cubicBezTo>
                    <a:pt x="34" y="35"/>
                    <a:pt x="36" y="36"/>
                    <a:pt x="39" y="37"/>
                  </a:cubicBezTo>
                  <a:cubicBezTo>
                    <a:pt x="41" y="37"/>
                    <a:pt x="44" y="38"/>
                    <a:pt x="46" y="38"/>
                  </a:cubicBezTo>
                  <a:cubicBezTo>
                    <a:pt x="50" y="40"/>
                    <a:pt x="55" y="41"/>
                    <a:pt x="60" y="43"/>
                  </a:cubicBezTo>
                  <a:cubicBezTo>
                    <a:pt x="61" y="43"/>
                    <a:pt x="61" y="43"/>
                    <a:pt x="62" y="43"/>
                  </a:cubicBezTo>
                  <a:cubicBezTo>
                    <a:pt x="68" y="45"/>
                    <a:pt x="75" y="47"/>
                    <a:pt x="82" y="50"/>
                  </a:cubicBezTo>
                  <a:cubicBezTo>
                    <a:pt x="87" y="51"/>
                    <a:pt x="92" y="53"/>
                    <a:pt x="98" y="55"/>
                  </a:cubicBezTo>
                  <a:cubicBezTo>
                    <a:pt x="99" y="55"/>
                    <a:pt x="101" y="56"/>
                    <a:pt x="103" y="56"/>
                  </a:cubicBezTo>
                  <a:cubicBezTo>
                    <a:pt x="110" y="58"/>
                    <a:pt x="117" y="61"/>
                    <a:pt x="124" y="63"/>
                  </a:cubicBezTo>
                  <a:cubicBezTo>
                    <a:pt x="131" y="65"/>
                    <a:pt x="138" y="68"/>
                    <a:pt x="145" y="70"/>
                  </a:cubicBezTo>
                  <a:cubicBezTo>
                    <a:pt x="152" y="72"/>
                    <a:pt x="158" y="74"/>
                    <a:pt x="164" y="76"/>
                  </a:cubicBezTo>
                  <a:cubicBezTo>
                    <a:pt x="164" y="77"/>
                    <a:pt x="165" y="77"/>
                    <a:pt x="166" y="77"/>
                  </a:cubicBezTo>
                  <a:cubicBezTo>
                    <a:pt x="174" y="80"/>
                    <a:pt x="182" y="83"/>
                    <a:pt x="187" y="84"/>
                  </a:cubicBezTo>
                  <a:cubicBezTo>
                    <a:pt x="191" y="86"/>
                    <a:pt x="194" y="87"/>
                    <a:pt x="194" y="87"/>
                  </a:cubicBezTo>
                  <a:cubicBezTo>
                    <a:pt x="203" y="61"/>
                    <a:pt x="203" y="61"/>
                    <a:pt x="203" y="61"/>
                  </a:cubicBezTo>
                  <a:cubicBezTo>
                    <a:pt x="203" y="61"/>
                    <a:pt x="199" y="60"/>
                    <a:pt x="193" y="58"/>
                  </a:cubicBezTo>
                  <a:cubicBezTo>
                    <a:pt x="188" y="56"/>
                    <a:pt x="181" y="54"/>
                    <a:pt x="173"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Freeform 23"/>
            <p:cNvSpPr>
              <a:spLocks/>
            </p:cNvSpPr>
            <p:nvPr/>
          </p:nvSpPr>
          <p:spPr bwMode="auto">
            <a:xfrm>
              <a:off x="4157663" y="4740275"/>
              <a:ext cx="520700" cy="136525"/>
            </a:xfrm>
            <a:custGeom>
              <a:avLst/>
              <a:gdLst>
                <a:gd name="T0" fmla="*/ 174 w 205"/>
                <a:gd name="T1" fmla="*/ 24 h 54"/>
                <a:gd name="T2" fmla="*/ 164 w 205"/>
                <a:gd name="T3" fmla="*/ 22 h 54"/>
                <a:gd name="T4" fmla="*/ 142 w 205"/>
                <a:gd name="T5" fmla="*/ 19 h 54"/>
                <a:gd name="T6" fmla="*/ 120 w 205"/>
                <a:gd name="T7" fmla="*/ 16 h 54"/>
                <a:gd name="T8" fmla="*/ 104 w 205"/>
                <a:gd name="T9" fmla="*/ 13 h 54"/>
                <a:gd name="T10" fmla="*/ 98 w 205"/>
                <a:gd name="T11" fmla="*/ 12 h 54"/>
                <a:gd name="T12" fmla="*/ 76 w 205"/>
                <a:gd name="T13" fmla="*/ 9 h 54"/>
                <a:gd name="T14" fmla="*/ 54 w 205"/>
                <a:gd name="T15" fmla="*/ 6 h 54"/>
                <a:gd name="T16" fmla="*/ 35 w 205"/>
                <a:gd name="T17" fmla="*/ 4 h 54"/>
                <a:gd name="T18" fmla="*/ 33 w 205"/>
                <a:gd name="T19" fmla="*/ 4 h 54"/>
                <a:gd name="T20" fmla="*/ 10 w 205"/>
                <a:gd name="T21" fmla="*/ 1 h 54"/>
                <a:gd name="T22" fmla="*/ 3 w 205"/>
                <a:gd name="T23" fmla="*/ 0 h 54"/>
                <a:gd name="T24" fmla="*/ 0 w 205"/>
                <a:gd name="T25" fmla="*/ 24 h 54"/>
                <a:gd name="T26" fmla="*/ 5 w 205"/>
                <a:gd name="T27" fmla="*/ 25 h 54"/>
                <a:gd name="T28" fmla="*/ 27 w 205"/>
                <a:gd name="T29" fmla="*/ 28 h 54"/>
                <a:gd name="T30" fmla="*/ 32 w 205"/>
                <a:gd name="T31" fmla="*/ 28 h 54"/>
                <a:gd name="T32" fmla="*/ 49 w 205"/>
                <a:gd name="T33" fmla="*/ 30 h 54"/>
                <a:gd name="T34" fmla="*/ 71 w 205"/>
                <a:gd name="T35" fmla="*/ 33 h 54"/>
                <a:gd name="T36" fmla="*/ 93 w 205"/>
                <a:gd name="T37" fmla="*/ 37 h 54"/>
                <a:gd name="T38" fmla="*/ 101 w 205"/>
                <a:gd name="T39" fmla="*/ 38 h 54"/>
                <a:gd name="T40" fmla="*/ 115 w 205"/>
                <a:gd name="T41" fmla="*/ 40 h 54"/>
                <a:gd name="T42" fmla="*/ 136 w 205"/>
                <a:gd name="T43" fmla="*/ 43 h 54"/>
                <a:gd name="T44" fmla="*/ 158 w 205"/>
                <a:gd name="T45" fmla="*/ 47 h 54"/>
                <a:gd name="T46" fmla="*/ 170 w 205"/>
                <a:gd name="T47" fmla="*/ 49 h 54"/>
                <a:gd name="T48" fmla="*/ 180 w 205"/>
                <a:gd name="T49" fmla="*/ 51 h 54"/>
                <a:gd name="T50" fmla="*/ 201 w 205"/>
                <a:gd name="T51" fmla="*/ 54 h 54"/>
                <a:gd name="T52" fmla="*/ 205 w 205"/>
                <a:gd name="T53" fmla="*/ 29 h 54"/>
                <a:gd name="T54" fmla="*/ 186 w 205"/>
                <a:gd name="T55" fmla="*/ 26 h 54"/>
                <a:gd name="T56" fmla="*/ 174 w 205"/>
                <a:gd name="T57"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5" h="54">
                  <a:moveTo>
                    <a:pt x="174" y="24"/>
                  </a:moveTo>
                  <a:cubicBezTo>
                    <a:pt x="171" y="23"/>
                    <a:pt x="167" y="23"/>
                    <a:pt x="164" y="22"/>
                  </a:cubicBezTo>
                  <a:cubicBezTo>
                    <a:pt x="157" y="21"/>
                    <a:pt x="150" y="20"/>
                    <a:pt x="142" y="19"/>
                  </a:cubicBezTo>
                  <a:cubicBezTo>
                    <a:pt x="135" y="18"/>
                    <a:pt x="128" y="17"/>
                    <a:pt x="120" y="16"/>
                  </a:cubicBezTo>
                  <a:cubicBezTo>
                    <a:pt x="115" y="15"/>
                    <a:pt x="110" y="14"/>
                    <a:pt x="104" y="13"/>
                  </a:cubicBezTo>
                  <a:cubicBezTo>
                    <a:pt x="102" y="13"/>
                    <a:pt x="100" y="13"/>
                    <a:pt x="98" y="12"/>
                  </a:cubicBezTo>
                  <a:cubicBezTo>
                    <a:pt x="91" y="11"/>
                    <a:pt x="84" y="10"/>
                    <a:pt x="76" y="9"/>
                  </a:cubicBezTo>
                  <a:cubicBezTo>
                    <a:pt x="69" y="8"/>
                    <a:pt x="61" y="7"/>
                    <a:pt x="54" y="6"/>
                  </a:cubicBezTo>
                  <a:cubicBezTo>
                    <a:pt x="47" y="6"/>
                    <a:pt x="41" y="5"/>
                    <a:pt x="35" y="4"/>
                  </a:cubicBezTo>
                  <a:cubicBezTo>
                    <a:pt x="34" y="4"/>
                    <a:pt x="33" y="4"/>
                    <a:pt x="33" y="4"/>
                  </a:cubicBezTo>
                  <a:cubicBezTo>
                    <a:pt x="23" y="3"/>
                    <a:pt x="16" y="2"/>
                    <a:pt x="10" y="1"/>
                  </a:cubicBezTo>
                  <a:cubicBezTo>
                    <a:pt x="6" y="0"/>
                    <a:pt x="3" y="0"/>
                    <a:pt x="3" y="0"/>
                  </a:cubicBezTo>
                  <a:cubicBezTo>
                    <a:pt x="0" y="24"/>
                    <a:pt x="0" y="24"/>
                    <a:pt x="0" y="24"/>
                  </a:cubicBezTo>
                  <a:cubicBezTo>
                    <a:pt x="0" y="24"/>
                    <a:pt x="2" y="25"/>
                    <a:pt x="5" y="25"/>
                  </a:cubicBezTo>
                  <a:cubicBezTo>
                    <a:pt x="9" y="25"/>
                    <a:pt x="17" y="26"/>
                    <a:pt x="27" y="28"/>
                  </a:cubicBezTo>
                  <a:cubicBezTo>
                    <a:pt x="28" y="28"/>
                    <a:pt x="30" y="28"/>
                    <a:pt x="32" y="28"/>
                  </a:cubicBezTo>
                  <a:cubicBezTo>
                    <a:pt x="37" y="29"/>
                    <a:pt x="43" y="30"/>
                    <a:pt x="49" y="30"/>
                  </a:cubicBezTo>
                  <a:cubicBezTo>
                    <a:pt x="56" y="31"/>
                    <a:pt x="63" y="32"/>
                    <a:pt x="71" y="33"/>
                  </a:cubicBezTo>
                  <a:cubicBezTo>
                    <a:pt x="78" y="34"/>
                    <a:pt x="85" y="35"/>
                    <a:pt x="93" y="37"/>
                  </a:cubicBezTo>
                  <a:cubicBezTo>
                    <a:pt x="95" y="37"/>
                    <a:pt x="98" y="37"/>
                    <a:pt x="101" y="38"/>
                  </a:cubicBezTo>
                  <a:cubicBezTo>
                    <a:pt x="105" y="38"/>
                    <a:pt x="110" y="39"/>
                    <a:pt x="115" y="40"/>
                  </a:cubicBezTo>
                  <a:cubicBezTo>
                    <a:pt x="122" y="41"/>
                    <a:pt x="129" y="42"/>
                    <a:pt x="136" y="43"/>
                  </a:cubicBezTo>
                  <a:cubicBezTo>
                    <a:pt x="144" y="44"/>
                    <a:pt x="151" y="46"/>
                    <a:pt x="158" y="47"/>
                  </a:cubicBezTo>
                  <a:cubicBezTo>
                    <a:pt x="162" y="47"/>
                    <a:pt x="166" y="48"/>
                    <a:pt x="170" y="49"/>
                  </a:cubicBezTo>
                  <a:cubicBezTo>
                    <a:pt x="173" y="49"/>
                    <a:pt x="177" y="50"/>
                    <a:pt x="180" y="51"/>
                  </a:cubicBezTo>
                  <a:cubicBezTo>
                    <a:pt x="193" y="53"/>
                    <a:pt x="201" y="54"/>
                    <a:pt x="201" y="54"/>
                  </a:cubicBezTo>
                  <a:cubicBezTo>
                    <a:pt x="205" y="29"/>
                    <a:pt x="205" y="29"/>
                    <a:pt x="205" y="29"/>
                  </a:cubicBezTo>
                  <a:cubicBezTo>
                    <a:pt x="205" y="29"/>
                    <a:pt x="198" y="28"/>
                    <a:pt x="186" y="26"/>
                  </a:cubicBezTo>
                  <a:cubicBezTo>
                    <a:pt x="182" y="25"/>
                    <a:pt x="178" y="25"/>
                    <a:pt x="17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24"/>
            <p:cNvSpPr>
              <a:spLocks/>
            </p:cNvSpPr>
            <p:nvPr/>
          </p:nvSpPr>
          <p:spPr bwMode="auto">
            <a:xfrm>
              <a:off x="3127375" y="4656138"/>
              <a:ext cx="520700" cy="93663"/>
            </a:xfrm>
            <a:custGeom>
              <a:avLst/>
              <a:gdLst>
                <a:gd name="T0" fmla="*/ 277 w 328"/>
                <a:gd name="T1" fmla="*/ 19 h 59"/>
                <a:gd name="T2" fmla="*/ 240 w 328"/>
                <a:gd name="T3" fmla="*/ 16 h 59"/>
                <a:gd name="T4" fmla="*/ 205 w 328"/>
                <a:gd name="T5" fmla="*/ 14 h 59"/>
                <a:gd name="T6" fmla="*/ 170 w 328"/>
                <a:gd name="T7" fmla="*/ 11 h 59"/>
                <a:gd name="T8" fmla="*/ 135 w 328"/>
                <a:gd name="T9" fmla="*/ 9 h 59"/>
                <a:gd name="T10" fmla="*/ 98 w 328"/>
                <a:gd name="T11" fmla="*/ 6 h 59"/>
                <a:gd name="T12" fmla="*/ 63 w 328"/>
                <a:gd name="T13" fmla="*/ 5 h 59"/>
                <a:gd name="T14" fmla="*/ 28 w 328"/>
                <a:gd name="T15" fmla="*/ 1 h 59"/>
                <a:gd name="T16" fmla="*/ 4 w 328"/>
                <a:gd name="T17" fmla="*/ 0 h 59"/>
                <a:gd name="T18" fmla="*/ 0 w 328"/>
                <a:gd name="T19" fmla="*/ 37 h 59"/>
                <a:gd name="T20" fmla="*/ 20 w 328"/>
                <a:gd name="T21" fmla="*/ 38 h 59"/>
                <a:gd name="T22" fmla="*/ 55 w 328"/>
                <a:gd name="T23" fmla="*/ 40 h 59"/>
                <a:gd name="T24" fmla="*/ 90 w 328"/>
                <a:gd name="T25" fmla="*/ 43 h 59"/>
                <a:gd name="T26" fmla="*/ 125 w 328"/>
                <a:gd name="T27" fmla="*/ 45 h 59"/>
                <a:gd name="T28" fmla="*/ 162 w 328"/>
                <a:gd name="T29" fmla="*/ 48 h 59"/>
                <a:gd name="T30" fmla="*/ 197 w 328"/>
                <a:gd name="T31" fmla="*/ 51 h 59"/>
                <a:gd name="T32" fmla="*/ 232 w 328"/>
                <a:gd name="T33" fmla="*/ 53 h 59"/>
                <a:gd name="T34" fmla="*/ 267 w 328"/>
                <a:gd name="T35" fmla="*/ 56 h 59"/>
                <a:gd name="T36" fmla="*/ 304 w 328"/>
                <a:gd name="T37" fmla="*/ 57 h 59"/>
                <a:gd name="T38" fmla="*/ 326 w 328"/>
                <a:gd name="T39" fmla="*/ 59 h 59"/>
                <a:gd name="T40" fmla="*/ 328 w 328"/>
                <a:gd name="T41" fmla="*/ 22 h 59"/>
                <a:gd name="T42" fmla="*/ 312 w 328"/>
                <a:gd name="T43" fmla="*/ 21 h 59"/>
                <a:gd name="T44" fmla="*/ 277 w 328"/>
                <a:gd name="T45"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8" h="59">
                  <a:moveTo>
                    <a:pt x="277" y="19"/>
                  </a:moveTo>
                  <a:lnTo>
                    <a:pt x="240" y="16"/>
                  </a:lnTo>
                  <a:lnTo>
                    <a:pt x="205" y="14"/>
                  </a:lnTo>
                  <a:lnTo>
                    <a:pt x="170" y="11"/>
                  </a:lnTo>
                  <a:lnTo>
                    <a:pt x="135" y="9"/>
                  </a:lnTo>
                  <a:lnTo>
                    <a:pt x="98" y="6"/>
                  </a:lnTo>
                  <a:lnTo>
                    <a:pt x="63" y="5"/>
                  </a:lnTo>
                  <a:lnTo>
                    <a:pt x="28" y="1"/>
                  </a:lnTo>
                  <a:lnTo>
                    <a:pt x="4" y="0"/>
                  </a:lnTo>
                  <a:lnTo>
                    <a:pt x="0" y="37"/>
                  </a:lnTo>
                  <a:lnTo>
                    <a:pt x="20" y="38"/>
                  </a:lnTo>
                  <a:lnTo>
                    <a:pt x="55" y="40"/>
                  </a:lnTo>
                  <a:lnTo>
                    <a:pt x="90" y="43"/>
                  </a:lnTo>
                  <a:lnTo>
                    <a:pt x="125" y="45"/>
                  </a:lnTo>
                  <a:lnTo>
                    <a:pt x="162" y="48"/>
                  </a:lnTo>
                  <a:lnTo>
                    <a:pt x="197" y="51"/>
                  </a:lnTo>
                  <a:lnTo>
                    <a:pt x="232" y="53"/>
                  </a:lnTo>
                  <a:lnTo>
                    <a:pt x="267" y="56"/>
                  </a:lnTo>
                  <a:lnTo>
                    <a:pt x="304" y="57"/>
                  </a:lnTo>
                  <a:lnTo>
                    <a:pt x="326" y="59"/>
                  </a:lnTo>
                  <a:lnTo>
                    <a:pt x="328" y="22"/>
                  </a:lnTo>
                  <a:lnTo>
                    <a:pt x="312" y="21"/>
                  </a:lnTo>
                  <a:lnTo>
                    <a:pt x="277"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25"/>
            <p:cNvSpPr>
              <a:spLocks/>
            </p:cNvSpPr>
            <p:nvPr/>
          </p:nvSpPr>
          <p:spPr bwMode="auto">
            <a:xfrm>
              <a:off x="2098675" y="4594225"/>
              <a:ext cx="519113" cy="82550"/>
            </a:xfrm>
            <a:custGeom>
              <a:avLst/>
              <a:gdLst>
                <a:gd name="T0" fmla="*/ 196 w 205"/>
                <a:gd name="T1" fmla="*/ 10 h 32"/>
                <a:gd name="T2" fmla="*/ 187 w 205"/>
                <a:gd name="T3" fmla="*/ 10 h 32"/>
                <a:gd name="T4" fmla="*/ 178 w 205"/>
                <a:gd name="T5" fmla="*/ 9 h 32"/>
                <a:gd name="T6" fmla="*/ 169 w 205"/>
                <a:gd name="T7" fmla="*/ 9 h 32"/>
                <a:gd name="T8" fmla="*/ 155 w 205"/>
                <a:gd name="T9" fmla="*/ 8 h 32"/>
                <a:gd name="T10" fmla="*/ 142 w 205"/>
                <a:gd name="T11" fmla="*/ 7 h 32"/>
                <a:gd name="T12" fmla="*/ 133 w 205"/>
                <a:gd name="T13" fmla="*/ 7 h 32"/>
                <a:gd name="T14" fmla="*/ 115 w 205"/>
                <a:gd name="T15" fmla="*/ 6 h 32"/>
                <a:gd name="T16" fmla="*/ 106 w 205"/>
                <a:gd name="T17" fmla="*/ 5 h 32"/>
                <a:gd name="T18" fmla="*/ 98 w 205"/>
                <a:gd name="T19" fmla="*/ 5 h 32"/>
                <a:gd name="T20" fmla="*/ 88 w 205"/>
                <a:gd name="T21" fmla="*/ 5 h 32"/>
                <a:gd name="T22" fmla="*/ 71 w 205"/>
                <a:gd name="T23" fmla="*/ 4 h 32"/>
                <a:gd name="T24" fmla="*/ 62 w 205"/>
                <a:gd name="T25" fmla="*/ 4 h 32"/>
                <a:gd name="T26" fmla="*/ 44 w 205"/>
                <a:gd name="T27" fmla="*/ 3 h 32"/>
                <a:gd name="T28" fmla="*/ 35 w 205"/>
                <a:gd name="T29" fmla="*/ 2 h 32"/>
                <a:gd name="T30" fmla="*/ 26 w 205"/>
                <a:gd name="T31" fmla="*/ 2 h 32"/>
                <a:gd name="T32" fmla="*/ 17 w 205"/>
                <a:gd name="T33" fmla="*/ 1 h 32"/>
                <a:gd name="T34" fmla="*/ 1 w 205"/>
                <a:gd name="T35" fmla="*/ 0 h 32"/>
                <a:gd name="T36" fmla="*/ 3 w 205"/>
                <a:gd name="T37" fmla="*/ 21 h 32"/>
                <a:gd name="T38" fmla="*/ 16 w 205"/>
                <a:gd name="T39" fmla="*/ 22 h 32"/>
                <a:gd name="T40" fmla="*/ 30 w 205"/>
                <a:gd name="T41" fmla="*/ 23 h 32"/>
                <a:gd name="T42" fmla="*/ 38 w 205"/>
                <a:gd name="T43" fmla="*/ 23 h 32"/>
                <a:gd name="T44" fmla="*/ 48 w 205"/>
                <a:gd name="T45" fmla="*/ 24 h 32"/>
                <a:gd name="T46" fmla="*/ 61 w 205"/>
                <a:gd name="T47" fmla="*/ 24 h 32"/>
                <a:gd name="T48" fmla="*/ 75 w 205"/>
                <a:gd name="T49" fmla="*/ 25 h 32"/>
                <a:gd name="T50" fmla="*/ 84 w 205"/>
                <a:gd name="T51" fmla="*/ 26 h 32"/>
                <a:gd name="T52" fmla="*/ 102 w 205"/>
                <a:gd name="T53" fmla="*/ 26 h 32"/>
                <a:gd name="T54" fmla="*/ 106 w 205"/>
                <a:gd name="T55" fmla="*/ 27 h 32"/>
                <a:gd name="T56" fmla="*/ 119 w 205"/>
                <a:gd name="T57" fmla="*/ 27 h 32"/>
                <a:gd name="T58" fmla="*/ 128 w 205"/>
                <a:gd name="T59" fmla="*/ 28 h 32"/>
                <a:gd name="T60" fmla="*/ 146 w 205"/>
                <a:gd name="T61" fmla="*/ 29 h 32"/>
                <a:gd name="T62" fmla="*/ 155 w 205"/>
                <a:gd name="T63" fmla="*/ 29 h 32"/>
                <a:gd name="T64" fmla="*/ 171 w 205"/>
                <a:gd name="T65" fmla="*/ 30 h 32"/>
                <a:gd name="T66" fmla="*/ 173 w 205"/>
                <a:gd name="T67" fmla="*/ 30 h 32"/>
                <a:gd name="T68" fmla="*/ 191 w 205"/>
                <a:gd name="T69" fmla="*/ 31 h 32"/>
                <a:gd name="T70" fmla="*/ 195 w 205"/>
                <a:gd name="T71" fmla="*/ 32 h 32"/>
                <a:gd name="T72" fmla="*/ 203 w 205"/>
                <a:gd name="T73" fmla="*/ 32 h 32"/>
                <a:gd name="T74" fmla="*/ 205 w 205"/>
                <a:gd name="T75" fmla="*/ 1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5" h="32">
                  <a:moveTo>
                    <a:pt x="200" y="11"/>
                  </a:moveTo>
                  <a:cubicBezTo>
                    <a:pt x="199" y="11"/>
                    <a:pt x="197" y="10"/>
                    <a:pt x="196" y="10"/>
                  </a:cubicBezTo>
                  <a:cubicBezTo>
                    <a:pt x="196" y="10"/>
                    <a:pt x="196" y="10"/>
                    <a:pt x="196" y="10"/>
                  </a:cubicBezTo>
                  <a:cubicBezTo>
                    <a:pt x="193" y="10"/>
                    <a:pt x="190" y="10"/>
                    <a:pt x="187" y="10"/>
                  </a:cubicBezTo>
                  <a:cubicBezTo>
                    <a:pt x="184" y="10"/>
                    <a:pt x="181" y="9"/>
                    <a:pt x="178" y="9"/>
                  </a:cubicBezTo>
                  <a:cubicBezTo>
                    <a:pt x="178" y="9"/>
                    <a:pt x="178" y="9"/>
                    <a:pt x="178" y="9"/>
                  </a:cubicBezTo>
                  <a:cubicBezTo>
                    <a:pt x="176" y="9"/>
                    <a:pt x="174" y="9"/>
                    <a:pt x="173" y="9"/>
                  </a:cubicBezTo>
                  <a:cubicBezTo>
                    <a:pt x="172" y="9"/>
                    <a:pt x="170" y="9"/>
                    <a:pt x="169" y="9"/>
                  </a:cubicBezTo>
                  <a:cubicBezTo>
                    <a:pt x="166" y="8"/>
                    <a:pt x="163" y="8"/>
                    <a:pt x="160" y="8"/>
                  </a:cubicBezTo>
                  <a:cubicBezTo>
                    <a:pt x="159" y="8"/>
                    <a:pt x="157" y="8"/>
                    <a:pt x="155" y="8"/>
                  </a:cubicBezTo>
                  <a:cubicBezTo>
                    <a:pt x="154" y="8"/>
                    <a:pt x="153" y="8"/>
                    <a:pt x="151" y="8"/>
                  </a:cubicBezTo>
                  <a:cubicBezTo>
                    <a:pt x="148" y="7"/>
                    <a:pt x="145" y="7"/>
                    <a:pt x="142" y="7"/>
                  </a:cubicBezTo>
                  <a:cubicBezTo>
                    <a:pt x="139" y="7"/>
                    <a:pt x="136" y="7"/>
                    <a:pt x="133" y="7"/>
                  </a:cubicBezTo>
                  <a:cubicBezTo>
                    <a:pt x="133" y="7"/>
                    <a:pt x="133" y="7"/>
                    <a:pt x="133" y="7"/>
                  </a:cubicBezTo>
                  <a:cubicBezTo>
                    <a:pt x="130" y="7"/>
                    <a:pt x="127" y="6"/>
                    <a:pt x="124" y="6"/>
                  </a:cubicBezTo>
                  <a:cubicBezTo>
                    <a:pt x="121" y="6"/>
                    <a:pt x="118" y="6"/>
                    <a:pt x="115" y="6"/>
                  </a:cubicBezTo>
                  <a:cubicBezTo>
                    <a:pt x="114" y="6"/>
                    <a:pt x="112" y="6"/>
                    <a:pt x="111" y="6"/>
                  </a:cubicBezTo>
                  <a:cubicBezTo>
                    <a:pt x="109" y="6"/>
                    <a:pt x="108" y="6"/>
                    <a:pt x="106" y="5"/>
                  </a:cubicBezTo>
                  <a:cubicBezTo>
                    <a:pt x="105" y="5"/>
                    <a:pt x="104" y="5"/>
                    <a:pt x="103" y="5"/>
                  </a:cubicBezTo>
                  <a:cubicBezTo>
                    <a:pt x="101" y="5"/>
                    <a:pt x="99" y="5"/>
                    <a:pt x="98" y="5"/>
                  </a:cubicBezTo>
                  <a:cubicBezTo>
                    <a:pt x="95" y="5"/>
                    <a:pt x="92" y="5"/>
                    <a:pt x="89" y="5"/>
                  </a:cubicBezTo>
                  <a:cubicBezTo>
                    <a:pt x="88" y="5"/>
                    <a:pt x="88" y="5"/>
                    <a:pt x="88" y="5"/>
                  </a:cubicBezTo>
                  <a:cubicBezTo>
                    <a:pt x="85" y="5"/>
                    <a:pt x="82" y="4"/>
                    <a:pt x="80" y="4"/>
                  </a:cubicBezTo>
                  <a:cubicBezTo>
                    <a:pt x="77" y="4"/>
                    <a:pt x="74" y="4"/>
                    <a:pt x="71" y="4"/>
                  </a:cubicBezTo>
                  <a:cubicBezTo>
                    <a:pt x="69" y="4"/>
                    <a:pt x="67" y="4"/>
                    <a:pt x="66" y="4"/>
                  </a:cubicBezTo>
                  <a:cubicBezTo>
                    <a:pt x="64" y="4"/>
                    <a:pt x="63" y="4"/>
                    <a:pt x="62" y="4"/>
                  </a:cubicBezTo>
                  <a:cubicBezTo>
                    <a:pt x="59" y="3"/>
                    <a:pt x="56" y="3"/>
                    <a:pt x="53" y="3"/>
                  </a:cubicBezTo>
                  <a:cubicBezTo>
                    <a:pt x="50" y="3"/>
                    <a:pt x="47" y="3"/>
                    <a:pt x="44" y="3"/>
                  </a:cubicBezTo>
                  <a:cubicBezTo>
                    <a:pt x="44" y="3"/>
                    <a:pt x="43" y="3"/>
                    <a:pt x="43" y="3"/>
                  </a:cubicBezTo>
                  <a:cubicBezTo>
                    <a:pt x="40" y="3"/>
                    <a:pt x="38" y="2"/>
                    <a:pt x="35" y="2"/>
                  </a:cubicBezTo>
                  <a:cubicBezTo>
                    <a:pt x="34" y="2"/>
                    <a:pt x="33" y="2"/>
                    <a:pt x="33" y="2"/>
                  </a:cubicBezTo>
                  <a:cubicBezTo>
                    <a:pt x="30" y="2"/>
                    <a:pt x="28" y="2"/>
                    <a:pt x="26" y="2"/>
                  </a:cubicBezTo>
                  <a:cubicBezTo>
                    <a:pt x="24" y="2"/>
                    <a:pt x="23" y="2"/>
                    <a:pt x="21" y="2"/>
                  </a:cubicBezTo>
                  <a:cubicBezTo>
                    <a:pt x="20" y="1"/>
                    <a:pt x="18" y="1"/>
                    <a:pt x="17" y="1"/>
                  </a:cubicBezTo>
                  <a:cubicBezTo>
                    <a:pt x="14" y="1"/>
                    <a:pt x="11" y="1"/>
                    <a:pt x="8" y="1"/>
                  </a:cubicBezTo>
                  <a:cubicBezTo>
                    <a:pt x="4" y="1"/>
                    <a:pt x="1" y="0"/>
                    <a:pt x="1" y="0"/>
                  </a:cubicBezTo>
                  <a:cubicBezTo>
                    <a:pt x="0" y="21"/>
                    <a:pt x="0" y="21"/>
                    <a:pt x="0" y="21"/>
                  </a:cubicBezTo>
                  <a:cubicBezTo>
                    <a:pt x="0" y="21"/>
                    <a:pt x="1" y="21"/>
                    <a:pt x="3" y="21"/>
                  </a:cubicBezTo>
                  <a:cubicBezTo>
                    <a:pt x="6" y="21"/>
                    <a:pt x="9" y="22"/>
                    <a:pt x="12" y="22"/>
                  </a:cubicBezTo>
                  <a:cubicBezTo>
                    <a:pt x="13" y="22"/>
                    <a:pt x="15" y="22"/>
                    <a:pt x="16" y="22"/>
                  </a:cubicBezTo>
                  <a:cubicBezTo>
                    <a:pt x="18" y="22"/>
                    <a:pt x="19" y="22"/>
                    <a:pt x="21" y="22"/>
                  </a:cubicBezTo>
                  <a:cubicBezTo>
                    <a:pt x="24" y="22"/>
                    <a:pt x="27" y="23"/>
                    <a:pt x="30" y="23"/>
                  </a:cubicBezTo>
                  <a:cubicBezTo>
                    <a:pt x="31" y="23"/>
                    <a:pt x="31" y="23"/>
                    <a:pt x="32" y="23"/>
                  </a:cubicBezTo>
                  <a:cubicBezTo>
                    <a:pt x="34" y="23"/>
                    <a:pt x="36" y="23"/>
                    <a:pt x="38" y="23"/>
                  </a:cubicBezTo>
                  <a:cubicBezTo>
                    <a:pt x="39" y="23"/>
                    <a:pt x="39" y="23"/>
                    <a:pt x="39" y="23"/>
                  </a:cubicBezTo>
                  <a:cubicBezTo>
                    <a:pt x="42" y="23"/>
                    <a:pt x="45" y="24"/>
                    <a:pt x="48" y="24"/>
                  </a:cubicBezTo>
                  <a:cubicBezTo>
                    <a:pt x="51" y="24"/>
                    <a:pt x="54" y="24"/>
                    <a:pt x="57" y="24"/>
                  </a:cubicBezTo>
                  <a:cubicBezTo>
                    <a:pt x="58" y="24"/>
                    <a:pt x="60" y="24"/>
                    <a:pt x="61" y="24"/>
                  </a:cubicBezTo>
                  <a:cubicBezTo>
                    <a:pt x="62" y="25"/>
                    <a:pt x="64" y="25"/>
                    <a:pt x="66" y="25"/>
                  </a:cubicBezTo>
                  <a:cubicBezTo>
                    <a:pt x="69" y="25"/>
                    <a:pt x="72" y="25"/>
                    <a:pt x="75" y="25"/>
                  </a:cubicBezTo>
                  <a:cubicBezTo>
                    <a:pt x="78" y="25"/>
                    <a:pt x="80" y="25"/>
                    <a:pt x="83" y="26"/>
                  </a:cubicBezTo>
                  <a:cubicBezTo>
                    <a:pt x="83" y="26"/>
                    <a:pt x="84" y="26"/>
                    <a:pt x="84" y="26"/>
                  </a:cubicBezTo>
                  <a:cubicBezTo>
                    <a:pt x="87" y="26"/>
                    <a:pt x="90" y="26"/>
                    <a:pt x="93" y="26"/>
                  </a:cubicBezTo>
                  <a:cubicBezTo>
                    <a:pt x="96" y="26"/>
                    <a:pt x="99" y="26"/>
                    <a:pt x="102" y="26"/>
                  </a:cubicBezTo>
                  <a:cubicBezTo>
                    <a:pt x="102" y="26"/>
                    <a:pt x="102" y="26"/>
                    <a:pt x="102" y="26"/>
                  </a:cubicBezTo>
                  <a:cubicBezTo>
                    <a:pt x="103" y="26"/>
                    <a:pt x="104" y="26"/>
                    <a:pt x="106" y="27"/>
                  </a:cubicBezTo>
                  <a:cubicBezTo>
                    <a:pt x="107" y="27"/>
                    <a:pt x="109" y="27"/>
                    <a:pt x="111" y="27"/>
                  </a:cubicBezTo>
                  <a:cubicBezTo>
                    <a:pt x="113" y="27"/>
                    <a:pt x="116" y="27"/>
                    <a:pt x="119" y="27"/>
                  </a:cubicBezTo>
                  <a:cubicBezTo>
                    <a:pt x="122" y="27"/>
                    <a:pt x="125" y="27"/>
                    <a:pt x="128" y="28"/>
                  </a:cubicBezTo>
                  <a:cubicBezTo>
                    <a:pt x="128" y="28"/>
                    <a:pt x="128" y="28"/>
                    <a:pt x="128" y="28"/>
                  </a:cubicBezTo>
                  <a:cubicBezTo>
                    <a:pt x="131" y="28"/>
                    <a:pt x="134" y="28"/>
                    <a:pt x="137" y="28"/>
                  </a:cubicBezTo>
                  <a:cubicBezTo>
                    <a:pt x="140" y="28"/>
                    <a:pt x="143" y="28"/>
                    <a:pt x="146" y="29"/>
                  </a:cubicBezTo>
                  <a:cubicBezTo>
                    <a:pt x="148" y="29"/>
                    <a:pt x="149" y="29"/>
                    <a:pt x="150" y="29"/>
                  </a:cubicBezTo>
                  <a:cubicBezTo>
                    <a:pt x="152" y="29"/>
                    <a:pt x="154" y="29"/>
                    <a:pt x="155" y="29"/>
                  </a:cubicBezTo>
                  <a:cubicBezTo>
                    <a:pt x="158" y="29"/>
                    <a:pt x="161" y="29"/>
                    <a:pt x="164" y="30"/>
                  </a:cubicBezTo>
                  <a:cubicBezTo>
                    <a:pt x="167" y="30"/>
                    <a:pt x="169" y="30"/>
                    <a:pt x="171" y="30"/>
                  </a:cubicBezTo>
                  <a:cubicBezTo>
                    <a:pt x="172" y="30"/>
                    <a:pt x="172" y="30"/>
                    <a:pt x="173" y="30"/>
                  </a:cubicBezTo>
                  <a:cubicBezTo>
                    <a:pt x="173" y="30"/>
                    <a:pt x="173" y="30"/>
                    <a:pt x="173" y="30"/>
                  </a:cubicBezTo>
                  <a:cubicBezTo>
                    <a:pt x="176" y="30"/>
                    <a:pt x="179" y="31"/>
                    <a:pt x="182" y="31"/>
                  </a:cubicBezTo>
                  <a:cubicBezTo>
                    <a:pt x="185" y="31"/>
                    <a:pt x="188" y="31"/>
                    <a:pt x="191" y="31"/>
                  </a:cubicBezTo>
                  <a:cubicBezTo>
                    <a:pt x="192" y="32"/>
                    <a:pt x="193" y="32"/>
                    <a:pt x="194" y="32"/>
                  </a:cubicBezTo>
                  <a:cubicBezTo>
                    <a:pt x="194" y="32"/>
                    <a:pt x="195" y="32"/>
                    <a:pt x="195" y="32"/>
                  </a:cubicBezTo>
                  <a:cubicBezTo>
                    <a:pt x="197" y="32"/>
                    <a:pt x="198" y="32"/>
                    <a:pt x="200" y="32"/>
                  </a:cubicBezTo>
                  <a:cubicBezTo>
                    <a:pt x="202" y="32"/>
                    <a:pt x="203" y="32"/>
                    <a:pt x="203" y="32"/>
                  </a:cubicBezTo>
                  <a:cubicBezTo>
                    <a:pt x="205" y="11"/>
                    <a:pt x="205" y="11"/>
                    <a:pt x="205" y="11"/>
                  </a:cubicBezTo>
                  <a:cubicBezTo>
                    <a:pt x="205" y="11"/>
                    <a:pt x="205" y="11"/>
                    <a:pt x="205" y="11"/>
                  </a:cubicBezTo>
                  <a:cubicBezTo>
                    <a:pt x="205" y="11"/>
                    <a:pt x="203" y="11"/>
                    <a:pt x="200"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 name="Freeform 26"/>
            <p:cNvSpPr>
              <a:spLocks/>
            </p:cNvSpPr>
            <p:nvPr/>
          </p:nvSpPr>
          <p:spPr bwMode="auto">
            <a:xfrm>
              <a:off x="84138" y="1643063"/>
              <a:ext cx="165100" cy="34925"/>
            </a:xfrm>
            <a:custGeom>
              <a:avLst/>
              <a:gdLst>
                <a:gd name="T0" fmla="*/ 65 w 65"/>
                <a:gd name="T1" fmla="*/ 2 h 14"/>
                <a:gd name="T2" fmla="*/ 56 w 65"/>
                <a:gd name="T3" fmla="*/ 2 h 14"/>
                <a:gd name="T4" fmla="*/ 48 w 65"/>
                <a:gd name="T5" fmla="*/ 2 h 14"/>
                <a:gd name="T6" fmla="*/ 47 w 65"/>
                <a:gd name="T7" fmla="*/ 1 h 14"/>
                <a:gd name="T8" fmla="*/ 38 w 65"/>
                <a:gd name="T9" fmla="*/ 1 h 14"/>
                <a:gd name="T10" fmla="*/ 29 w 65"/>
                <a:gd name="T11" fmla="*/ 1 h 14"/>
                <a:gd name="T12" fmla="*/ 26 w 65"/>
                <a:gd name="T13" fmla="*/ 1 h 14"/>
                <a:gd name="T14" fmla="*/ 20 w 65"/>
                <a:gd name="T15" fmla="*/ 1 h 14"/>
                <a:gd name="T16" fmla="*/ 11 w 65"/>
                <a:gd name="T17" fmla="*/ 1 h 14"/>
                <a:gd name="T18" fmla="*/ 3 w 65"/>
                <a:gd name="T19" fmla="*/ 1 h 14"/>
                <a:gd name="T20" fmla="*/ 2 w 65"/>
                <a:gd name="T21" fmla="*/ 0 h 14"/>
                <a:gd name="T22" fmla="*/ 0 w 65"/>
                <a:gd name="T23" fmla="*/ 0 h 14"/>
                <a:gd name="T24" fmla="*/ 1 w 65"/>
                <a:gd name="T25" fmla="*/ 4 h 14"/>
                <a:gd name="T26" fmla="*/ 1 w 65"/>
                <a:gd name="T27" fmla="*/ 9 h 14"/>
                <a:gd name="T28" fmla="*/ 2 w 65"/>
                <a:gd name="T29" fmla="*/ 12 h 14"/>
                <a:gd name="T30" fmla="*/ 8 w 65"/>
                <a:gd name="T31" fmla="*/ 12 h 14"/>
                <a:gd name="T32" fmla="*/ 17 w 65"/>
                <a:gd name="T33" fmla="*/ 13 h 14"/>
                <a:gd name="T34" fmla="*/ 23 w 65"/>
                <a:gd name="T35" fmla="*/ 13 h 14"/>
                <a:gd name="T36" fmla="*/ 26 w 65"/>
                <a:gd name="T37" fmla="*/ 13 h 14"/>
                <a:gd name="T38" fmla="*/ 35 w 65"/>
                <a:gd name="T39" fmla="*/ 13 h 14"/>
                <a:gd name="T40" fmla="*/ 44 w 65"/>
                <a:gd name="T41" fmla="*/ 13 h 14"/>
                <a:gd name="T42" fmla="*/ 46 w 65"/>
                <a:gd name="T43" fmla="*/ 13 h 14"/>
                <a:gd name="T44" fmla="*/ 53 w 65"/>
                <a:gd name="T45" fmla="*/ 13 h 14"/>
                <a:gd name="T46" fmla="*/ 62 w 65"/>
                <a:gd name="T47" fmla="*/ 14 h 14"/>
                <a:gd name="T48" fmla="*/ 65 w 65"/>
                <a:gd name="T49" fmla="*/ 14 h 14"/>
                <a:gd name="T50" fmla="*/ 65 w 65"/>
                <a:gd name="T51" fmla="*/ 2 h 14"/>
                <a:gd name="T52" fmla="*/ 65 w 65"/>
                <a:gd name="T5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14">
                  <a:moveTo>
                    <a:pt x="65" y="2"/>
                  </a:moveTo>
                  <a:cubicBezTo>
                    <a:pt x="62" y="2"/>
                    <a:pt x="59" y="2"/>
                    <a:pt x="56" y="2"/>
                  </a:cubicBezTo>
                  <a:cubicBezTo>
                    <a:pt x="53" y="2"/>
                    <a:pt x="51" y="2"/>
                    <a:pt x="48" y="2"/>
                  </a:cubicBezTo>
                  <a:cubicBezTo>
                    <a:pt x="48" y="1"/>
                    <a:pt x="47" y="1"/>
                    <a:pt x="47" y="1"/>
                  </a:cubicBezTo>
                  <a:cubicBezTo>
                    <a:pt x="44" y="1"/>
                    <a:pt x="41" y="1"/>
                    <a:pt x="38" y="1"/>
                  </a:cubicBezTo>
                  <a:cubicBezTo>
                    <a:pt x="35" y="1"/>
                    <a:pt x="32" y="1"/>
                    <a:pt x="29" y="1"/>
                  </a:cubicBezTo>
                  <a:cubicBezTo>
                    <a:pt x="28" y="1"/>
                    <a:pt x="27" y="1"/>
                    <a:pt x="26" y="1"/>
                  </a:cubicBezTo>
                  <a:cubicBezTo>
                    <a:pt x="24" y="1"/>
                    <a:pt x="22" y="1"/>
                    <a:pt x="20" y="1"/>
                  </a:cubicBezTo>
                  <a:cubicBezTo>
                    <a:pt x="17" y="1"/>
                    <a:pt x="14" y="1"/>
                    <a:pt x="11" y="1"/>
                  </a:cubicBezTo>
                  <a:cubicBezTo>
                    <a:pt x="8" y="1"/>
                    <a:pt x="6" y="1"/>
                    <a:pt x="3" y="1"/>
                  </a:cubicBezTo>
                  <a:cubicBezTo>
                    <a:pt x="3" y="0"/>
                    <a:pt x="2" y="0"/>
                    <a:pt x="2" y="0"/>
                  </a:cubicBezTo>
                  <a:cubicBezTo>
                    <a:pt x="1" y="0"/>
                    <a:pt x="1" y="0"/>
                    <a:pt x="0" y="0"/>
                  </a:cubicBezTo>
                  <a:cubicBezTo>
                    <a:pt x="1" y="2"/>
                    <a:pt x="1" y="3"/>
                    <a:pt x="1" y="4"/>
                  </a:cubicBezTo>
                  <a:cubicBezTo>
                    <a:pt x="1" y="6"/>
                    <a:pt x="1" y="7"/>
                    <a:pt x="1" y="9"/>
                  </a:cubicBezTo>
                  <a:cubicBezTo>
                    <a:pt x="1" y="10"/>
                    <a:pt x="1" y="11"/>
                    <a:pt x="2" y="12"/>
                  </a:cubicBezTo>
                  <a:cubicBezTo>
                    <a:pt x="4" y="12"/>
                    <a:pt x="6" y="12"/>
                    <a:pt x="8" y="12"/>
                  </a:cubicBezTo>
                  <a:cubicBezTo>
                    <a:pt x="11" y="12"/>
                    <a:pt x="14" y="12"/>
                    <a:pt x="17" y="13"/>
                  </a:cubicBezTo>
                  <a:cubicBezTo>
                    <a:pt x="19" y="13"/>
                    <a:pt x="21" y="13"/>
                    <a:pt x="23" y="13"/>
                  </a:cubicBezTo>
                  <a:cubicBezTo>
                    <a:pt x="24" y="13"/>
                    <a:pt x="25" y="13"/>
                    <a:pt x="26" y="13"/>
                  </a:cubicBezTo>
                  <a:cubicBezTo>
                    <a:pt x="29" y="13"/>
                    <a:pt x="32" y="13"/>
                    <a:pt x="35" y="13"/>
                  </a:cubicBezTo>
                  <a:cubicBezTo>
                    <a:pt x="38" y="13"/>
                    <a:pt x="41" y="13"/>
                    <a:pt x="44" y="13"/>
                  </a:cubicBezTo>
                  <a:cubicBezTo>
                    <a:pt x="44" y="13"/>
                    <a:pt x="45" y="13"/>
                    <a:pt x="46" y="13"/>
                  </a:cubicBezTo>
                  <a:cubicBezTo>
                    <a:pt x="48" y="13"/>
                    <a:pt x="50" y="13"/>
                    <a:pt x="53" y="13"/>
                  </a:cubicBezTo>
                  <a:cubicBezTo>
                    <a:pt x="56" y="14"/>
                    <a:pt x="59" y="14"/>
                    <a:pt x="62" y="14"/>
                  </a:cubicBezTo>
                  <a:cubicBezTo>
                    <a:pt x="63" y="14"/>
                    <a:pt x="64" y="14"/>
                    <a:pt x="65" y="14"/>
                  </a:cubicBezTo>
                  <a:cubicBezTo>
                    <a:pt x="65" y="2"/>
                    <a:pt x="65" y="2"/>
                    <a:pt x="65" y="2"/>
                  </a:cubicBezTo>
                  <a:cubicBezTo>
                    <a:pt x="65" y="2"/>
                    <a:pt x="65" y="2"/>
                    <a:pt x="65"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 name="Freeform 27"/>
            <p:cNvSpPr>
              <a:spLocks/>
            </p:cNvSpPr>
            <p:nvPr/>
          </p:nvSpPr>
          <p:spPr bwMode="auto">
            <a:xfrm>
              <a:off x="3673475" y="2201863"/>
              <a:ext cx="109538" cy="204788"/>
            </a:xfrm>
            <a:custGeom>
              <a:avLst/>
              <a:gdLst>
                <a:gd name="T0" fmla="*/ 43 w 43"/>
                <a:gd name="T1" fmla="*/ 81 h 81"/>
                <a:gd name="T2" fmla="*/ 24 w 43"/>
                <a:gd name="T3" fmla="*/ 31 h 81"/>
                <a:gd name="T4" fmla="*/ 0 w 43"/>
                <a:gd name="T5" fmla="*/ 0 h 81"/>
              </a:gdLst>
              <a:ahLst/>
              <a:cxnLst>
                <a:cxn ang="0">
                  <a:pos x="T0" y="T1"/>
                </a:cxn>
                <a:cxn ang="0">
                  <a:pos x="T2" y="T3"/>
                </a:cxn>
                <a:cxn ang="0">
                  <a:pos x="T4" y="T5"/>
                </a:cxn>
              </a:cxnLst>
              <a:rect l="0" t="0" r="r" b="b"/>
              <a:pathLst>
                <a:path w="43" h="81">
                  <a:moveTo>
                    <a:pt x="43" y="81"/>
                  </a:moveTo>
                  <a:cubicBezTo>
                    <a:pt x="39" y="63"/>
                    <a:pt x="32" y="47"/>
                    <a:pt x="24" y="31"/>
                  </a:cubicBezTo>
                  <a:cubicBezTo>
                    <a:pt x="18" y="20"/>
                    <a:pt x="8" y="10"/>
                    <a:pt x="0"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191000" y="304800"/>
            <a:ext cx="4191000" cy="711081"/>
          </a:xfrm>
        </p:spPr>
        <p:txBody>
          <a:bodyPr>
            <a:normAutofit/>
          </a:bodyPr>
          <a:lstStyle/>
          <a:p>
            <a:r>
              <a:rPr lang="en-US" sz="3600" b="1" u="sng" dirty="0" smtClean="0"/>
              <a:t>LITERATURE</a:t>
            </a:r>
            <a:r>
              <a:rPr lang="en-US" sz="3600" dirty="0" smtClean="0"/>
              <a:t> </a:t>
            </a:r>
            <a:r>
              <a:rPr lang="en-US" sz="3600" b="1" u="sng" dirty="0" smtClean="0"/>
              <a:t>REVIEW</a:t>
            </a:r>
          </a:p>
        </p:txBody>
      </p:sp>
      <p:sp>
        <p:nvSpPr>
          <p:cNvPr id="3" name="Content Placeholder 2"/>
          <p:cNvSpPr>
            <a:spLocks noGrp="1"/>
          </p:cNvSpPr>
          <p:nvPr>
            <p:ph idx="1"/>
          </p:nvPr>
        </p:nvSpPr>
        <p:spPr>
          <a:xfrm>
            <a:off x="609600" y="1219200"/>
            <a:ext cx="10972801" cy="5867400"/>
          </a:xfrm>
        </p:spPr>
        <p:txBody>
          <a:bodyPr>
            <a:normAutofit fontScale="62500" lnSpcReduction="20000"/>
          </a:bodyPr>
          <a:lstStyle/>
          <a:p>
            <a:pPr algn="just"/>
            <a:r>
              <a:rPr lang="en-US" sz="2800" dirty="0" err="1" smtClean="0"/>
              <a:t>Borde</a:t>
            </a:r>
            <a:r>
              <a:rPr lang="en-US" sz="2800" dirty="0" smtClean="0"/>
              <a:t>, S., </a:t>
            </a:r>
            <a:r>
              <a:rPr lang="en-US" sz="2800" dirty="0" err="1" smtClean="0"/>
              <a:t>Rane</a:t>
            </a:r>
            <a:r>
              <a:rPr lang="en-US" sz="2800" dirty="0" smtClean="0"/>
              <a:t>, A., </a:t>
            </a:r>
            <a:r>
              <a:rPr lang="en-US" sz="2800" dirty="0" err="1" smtClean="0"/>
              <a:t>Shende</a:t>
            </a:r>
            <a:r>
              <a:rPr lang="en-US" sz="2800" dirty="0" smtClean="0"/>
              <a:t>, G., &amp; </a:t>
            </a:r>
            <a:r>
              <a:rPr lang="en-US" sz="2800" dirty="0" err="1" smtClean="0"/>
              <a:t>Shetty</a:t>
            </a:r>
            <a:r>
              <a:rPr lang="en-US" sz="2800" dirty="0" smtClean="0"/>
              <a:t>, S. (2017). Real estate investment advising using machine learning. International Research Journal of Engineering and Technology (IRJET), 4(3), 1821.</a:t>
            </a:r>
          </a:p>
          <a:p>
            <a:pPr algn="just"/>
            <a:r>
              <a:rPr lang="en-US" sz="2800" dirty="0" err="1" smtClean="0"/>
              <a:t>Trawinski</a:t>
            </a:r>
            <a:r>
              <a:rPr lang="en-US" sz="2800" dirty="0" smtClean="0"/>
              <a:t>, B., </a:t>
            </a:r>
            <a:r>
              <a:rPr lang="en-US" sz="2800" dirty="0" err="1" smtClean="0"/>
              <a:t>Telec</a:t>
            </a:r>
            <a:r>
              <a:rPr lang="en-US" sz="2800" dirty="0" smtClean="0"/>
              <a:t>, Z., </a:t>
            </a:r>
            <a:r>
              <a:rPr lang="en-US" sz="2800" dirty="0" err="1" smtClean="0"/>
              <a:t>Krasnoborski</a:t>
            </a:r>
            <a:r>
              <a:rPr lang="en-US" sz="2800" dirty="0" smtClean="0"/>
              <a:t>, J., et al. (2017). Comparison of expert algorithms with machine learning models for real estate appraisal. In Proceedings of the 2017 IEEE International Conference on </a:t>
            </a:r>
            <a:r>
              <a:rPr lang="en-US" sz="2800" dirty="0" err="1" smtClean="0"/>
              <a:t>INnovations</a:t>
            </a:r>
            <a:r>
              <a:rPr lang="en-US" sz="2800" dirty="0" smtClean="0"/>
              <a:t> in Intelligent </a:t>
            </a:r>
            <a:r>
              <a:rPr lang="en-US" sz="2800" dirty="0" err="1" smtClean="0"/>
              <a:t>SysTems</a:t>
            </a:r>
            <a:r>
              <a:rPr lang="en-US" sz="2800" dirty="0" smtClean="0"/>
              <a:t> and Applications (INISTA).</a:t>
            </a:r>
          </a:p>
          <a:p>
            <a:pPr algn="just"/>
            <a:r>
              <a:rPr lang="en-US" sz="2800" dirty="0" err="1" smtClean="0"/>
              <a:t>Kontrimas</a:t>
            </a:r>
            <a:r>
              <a:rPr lang="en-US" sz="2800" dirty="0" smtClean="0"/>
              <a:t>, V., &amp; </a:t>
            </a:r>
            <a:r>
              <a:rPr lang="en-US" sz="2800" dirty="0" err="1" smtClean="0"/>
              <a:t>Verikas</a:t>
            </a:r>
            <a:r>
              <a:rPr lang="en-US" sz="2800" dirty="0" smtClean="0"/>
              <a:t>, A. (2011). The mass appraisal of the real estate by computational intelligence. Applied Soft Computing, 11(1), 443-448.</a:t>
            </a:r>
          </a:p>
          <a:p>
            <a:pPr algn="just"/>
            <a:r>
              <a:rPr lang="en-US" sz="2800" dirty="0" err="1" smtClean="0"/>
              <a:t>Woźniak</a:t>
            </a:r>
            <a:r>
              <a:rPr lang="en-US" sz="2800" dirty="0" smtClean="0"/>
              <a:t>, M., </a:t>
            </a:r>
            <a:r>
              <a:rPr lang="en-US" sz="2800" dirty="0" err="1" smtClean="0"/>
              <a:t>Graña</a:t>
            </a:r>
            <a:r>
              <a:rPr lang="en-US" sz="2800" dirty="0" smtClean="0"/>
              <a:t>, M., &amp; </a:t>
            </a:r>
            <a:r>
              <a:rPr lang="en-US" sz="2800" dirty="0" err="1" smtClean="0"/>
              <a:t>Corchado</a:t>
            </a:r>
            <a:r>
              <a:rPr lang="en-US" sz="2800" dirty="0" smtClean="0"/>
              <a:t>, E. (2014). A survey of multiple classifier systems as hybrid systems. Information Fusion, 16, 3-17.</a:t>
            </a:r>
          </a:p>
          <a:p>
            <a:pPr algn="just"/>
            <a:r>
              <a:rPr lang="en-US" sz="2800" dirty="0" smtClean="0"/>
              <a:t>Barr, J. R., Ellis, E. A., </a:t>
            </a:r>
            <a:r>
              <a:rPr lang="en-US" sz="2800" dirty="0" err="1" smtClean="0"/>
              <a:t>Kassab</a:t>
            </a:r>
            <a:r>
              <a:rPr lang="en-US" sz="2800" dirty="0" smtClean="0"/>
              <a:t>, A., </a:t>
            </a:r>
            <a:r>
              <a:rPr lang="en-US" sz="2800" dirty="0" err="1" smtClean="0"/>
              <a:t>Redfearn</a:t>
            </a:r>
            <a:r>
              <a:rPr lang="en-US" sz="2800" dirty="0" smtClean="0"/>
              <a:t>, C. L., </a:t>
            </a:r>
            <a:r>
              <a:rPr lang="en-US" sz="2800" dirty="0" err="1" smtClean="0"/>
              <a:t>Srinivasan</a:t>
            </a:r>
            <a:r>
              <a:rPr lang="en-US" sz="2800" dirty="0" smtClean="0"/>
              <a:t>, N. N., &amp; </a:t>
            </a:r>
            <a:r>
              <a:rPr lang="en-US" sz="2800" dirty="0" err="1" smtClean="0"/>
              <a:t>Voris</a:t>
            </a:r>
            <a:r>
              <a:rPr lang="en-US" sz="2800" dirty="0" smtClean="0"/>
              <a:t>, K. B. (2017). Home price index: A machine learning methodology. International Journal of Semantic Computing, 11(1), 111-133.</a:t>
            </a:r>
          </a:p>
          <a:p>
            <a:pPr algn="just"/>
            <a:r>
              <a:rPr lang="en-US" sz="2800" dirty="0" err="1" smtClean="0"/>
              <a:t>McCluskey</a:t>
            </a:r>
            <a:r>
              <a:rPr lang="en-US" sz="2800" dirty="0" smtClean="0"/>
              <a:t>, W. J., McCord, M., Davis, P. T., Haran, M., &amp; </a:t>
            </a:r>
            <a:r>
              <a:rPr lang="en-US" sz="2800" dirty="0" err="1" smtClean="0"/>
              <a:t>McIlhatton</a:t>
            </a:r>
            <a:r>
              <a:rPr lang="en-US" sz="2800" dirty="0" smtClean="0"/>
              <a:t>, D. (2013). Prediction accuracy in mass appraisal: A comparison of modern approaches. Journal of Property Research, 30(4), 239-265.</a:t>
            </a:r>
          </a:p>
          <a:p>
            <a:pPr algn="just"/>
            <a:r>
              <a:rPr lang="en-US" sz="2800" dirty="0" smtClean="0"/>
              <a:t>Rosen, S. (1974). Hedonic prices and implicit markets: Product differentiation in pure competition. Journal of Political Economy, 82(1), 34-55.</a:t>
            </a:r>
          </a:p>
          <a:p>
            <a:pPr algn="just"/>
            <a:r>
              <a:rPr lang="en-US" sz="2800" dirty="0" err="1" smtClean="0"/>
              <a:t>Lughofer</a:t>
            </a:r>
            <a:r>
              <a:rPr lang="en-US" sz="2800" dirty="0" smtClean="0"/>
              <a:t>, E., </a:t>
            </a:r>
            <a:r>
              <a:rPr lang="en-US" sz="2800" dirty="0" err="1" smtClean="0"/>
              <a:t>Trawiński</a:t>
            </a:r>
            <a:r>
              <a:rPr lang="en-US" sz="2800" dirty="0" smtClean="0"/>
              <a:t>, B., </a:t>
            </a:r>
            <a:r>
              <a:rPr lang="en-US" sz="2800" dirty="0" err="1" smtClean="0"/>
              <a:t>Trawiński</a:t>
            </a:r>
            <a:r>
              <a:rPr lang="en-US" sz="2800" dirty="0" smtClean="0"/>
              <a:t>, K., </a:t>
            </a:r>
            <a:r>
              <a:rPr lang="en-US" sz="2800" dirty="0" err="1" smtClean="0"/>
              <a:t>Kempa</a:t>
            </a:r>
            <a:r>
              <a:rPr lang="en-US" sz="2800" dirty="0" smtClean="0"/>
              <a:t>, O., &amp; </a:t>
            </a:r>
            <a:r>
              <a:rPr lang="en-US" sz="2800" dirty="0" err="1" smtClean="0"/>
              <a:t>Lasota</a:t>
            </a:r>
            <a:r>
              <a:rPr lang="en-US" sz="2800" dirty="0" smtClean="0"/>
              <a:t>, T. (2011). On employing fuzzy modeling algorithms for the valuation of residential premises. Information Sciences, 181(23), 5123-5142.</a:t>
            </a:r>
          </a:p>
          <a:p>
            <a:pPr algn="just"/>
            <a:r>
              <a:rPr lang="en-US" sz="2800" dirty="0" err="1" smtClean="0"/>
              <a:t>Kusan</a:t>
            </a:r>
            <a:r>
              <a:rPr lang="en-US" sz="2800" dirty="0" smtClean="0"/>
              <a:t>, H., </a:t>
            </a:r>
            <a:r>
              <a:rPr lang="en-US" sz="2800" dirty="0" err="1" smtClean="0"/>
              <a:t>Aytekin</a:t>
            </a:r>
            <a:r>
              <a:rPr lang="en-US" sz="2800" dirty="0" smtClean="0"/>
              <a:t>, O., &amp; </a:t>
            </a:r>
            <a:r>
              <a:rPr lang="en-US" sz="2800" dirty="0" err="1" smtClean="0"/>
              <a:t>Özdemir</a:t>
            </a:r>
            <a:r>
              <a:rPr lang="en-US" sz="2800" dirty="0" smtClean="0"/>
              <a:t>, I. (2010). The use of fuzzy logic in predicting house selling price. Expert Systems with Applications, 37(3), 1808-1813.</a:t>
            </a:r>
          </a:p>
          <a:p>
            <a:pPr algn="just"/>
            <a:r>
              <a:rPr lang="en-US" sz="2800" dirty="0" smtClean="0"/>
              <a:t>Bin, O. (2004). A prediction comparison of housing sales prices by parametric versus semi-parametric regressions. Journal of Housing Economics, 13(1), 68-84.</a:t>
            </a:r>
            <a:endParaRPr lang="en-US" sz="2800" dirty="0"/>
          </a:p>
        </p:txBody>
      </p:sp>
      <p:grpSp>
        <p:nvGrpSpPr>
          <p:cNvPr id="4" name="Group 25"/>
          <p:cNvGrpSpPr/>
          <p:nvPr/>
        </p:nvGrpSpPr>
        <p:grpSpPr>
          <a:xfrm>
            <a:off x="228600" y="0"/>
            <a:ext cx="1143000" cy="1143000"/>
            <a:chOff x="5789613" y="1071563"/>
            <a:chExt cx="4570412" cy="4799012"/>
          </a:xfrm>
        </p:grpSpPr>
        <p:sp>
          <p:nvSpPr>
            <p:cNvPr id="5" name="Freeform 4"/>
            <p:cNvSpPr>
              <a:spLocks noEditPoints="1"/>
            </p:cNvSpPr>
            <p:nvPr/>
          </p:nvSpPr>
          <p:spPr bwMode="auto">
            <a:xfrm>
              <a:off x="5789613" y="1282700"/>
              <a:ext cx="4570412" cy="4587875"/>
            </a:xfrm>
            <a:custGeom>
              <a:avLst/>
              <a:gdLst>
                <a:gd name="T0" fmla="*/ 2824 w 5758"/>
                <a:gd name="T1" fmla="*/ 5781 h 5781"/>
                <a:gd name="T2" fmla="*/ 2923 w 5758"/>
                <a:gd name="T3" fmla="*/ 5612 h 5781"/>
                <a:gd name="T4" fmla="*/ 3392 w 5758"/>
                <a:gd name="T5" fmla="*/ 5669 h 5781"/>
                <a:gd name="T6" fmla="*/ 2346 w 5758"/>
                <a:gd name="T7" fmla="*/ 5565 h 5781"/>
                <a:gd name="T8" fmla="*/ 2125 w 5758"/>
                <a:gd name="T9" fmla="*/ 5680 h 5781"/>
                <a:gd name="T10" fmla="*/ 3478 w 5758"/>
                <a:gd name="T11" fmla="*/ 5548 h 5781"/>
                <a:gd name="T12" fmla="*/ 3584 w 5758"/>
                <a:gd name="T13" fmla="*/ 5695 h 5781"/>
                <a:gd name="T14" fmla="*/ 1656 w 5758"/>
                <a:gd name="T15" fmla="*/ 5323 h 5781"/>
                <a:gd name="T16" fmla="*/ 1549 w 5758"/>
                <a:gd name="T17" fmla="*/ 5456 h 5781"/>
                <a:gd name="T18" fmla="*/ 4332 w 5758"/>
                <a:gd name="T19" fmla="*/ 5334 h 5781"/>
                <a:gd name="T20" fmla="*/ 4029 w 5758"/>
                <a:gd name="T21" fmla="*/ 5462 h 5781"/>
                <a:gd name="T22" fmla="*/ 995 w 5758"/>
                <a:gd name="T23" fmla="*/ 4873 h 5781"/>
                <a:gd name="T24" fmla="*/ 1132 w 5758"/>
                <a:gd name="T25" fmla="*/ 5146 h 5781"/>
                <a:gd name="T26" fmla="*/ 941 w 5758"/>
                <a:gd name="T27" fmla="*/ 4882 h 5781"/>
                <a:gd name="T28" fmla="*/ 4729 w 5758"/>
                <a:gd name="T29" fmla="*/ 5110 h 5781"/>
                <a:gd name="T30" fmla="*/ 4696 w 5758"/>
                <a:gd name="T31" fmla="*/ 4917 h 5781"/>
                <a:gd name="T32" fmla="*/ 711 w 5758"/>
                <a:gd name="T33" fmla="*/ 4534 h 5781"/>
                <a:gd name="T34" fmla="*/ 496 w 5758"/>
                <a:gd name="T35" fmla="*/ 4521 h 5781"/>
                <a:gd name="T36" fmla="*/ 5273 w 5758"/>
                <a:gd name="T37" fmla="*/ 4506 h 5781"/>
                <a:gd name="T38" fmla="*/ 5059 w 5758"/>
                <a:gd name="T39" fmla="*/ 4519 h 5781"/>
                <a:gd name="T40" fmla="*/ 332 w 5758"/>
                <a:gd name="T41" fmla="*/ 3843 h 5781"/>
                <a:gd name="T42" fmla="*/ 244 w 5758"/>
                <a:gd name="T43" fmla="*/ 4063 h 5781"/>
                <a:gd name="T44" fmla="*/ 5528 w 5758"/>
                <a:gd name="T45" fmla="*/ 3754 h 5781"/>
                <a:gd name="T46" fmla="*/ 5480 w 5758"/>
                <a:gd name="T47" fmla="*/ 4075 h 5781"/>
                <a:gd name="T48" fmla="*/ 5451 w 5758"/>
                <a:gd name="T49" fmla="*/ 3791 h 5781"/>
                <a:gd name="T50" fmla="*/ 200 w 5758"/>
                <a:gd name="T51" fmla="*/ 3351 h 5781"/>
                <a:gd name="T52" fmla="*/ 15 w 5758"/>
                <a:gd name="T53" fmla="*/ 3241 h 5781"/>
                <a:gd name="T54" fmla="*/ 5742 w 5758"/>
                <a:gd name="T55" fmla="*/ 3276 h 5781"/>
                <a:gd name="T56" fmla="*/ 5575 w 5758"/>
                <a:gd name="T57" fmla="*/ 3254 h 5781"/>
                <a:gd name="T58" fmla="*/ 179 w 5758"/>
                <a:gd name="T59" fmla="*/ 2561 h 5781"/>
                <a:gd name="T60" fmla="*/ 169 w 5758"/>
                <a:gd name="T61" fmla="*/ 2672 h 5781"/>
                <a:gd name="T62" fmla="*/ 0 w 5758"/>
                <a:gd name="T63" fmla="*/ 2678 h 5781"/>
                <a:gd name="T64" fmla="*/ 13 w 5758"/>
                <a:gd name="T65" fmla="*/ 2559 h 5781"/>
                <a:gd name="T66" fmla="*/ 5746 w 5758"/>
                <a:gd name="T67" fmla="*/ 2540 h 5781"/>
                <a:gd name="T68" fmla="*/ 5590 w 5758"/>
                <a:gd name="T69" fmla="*/ 2663 h 5781"/>
                <a:gd name="T70" fmla="*/ 346 w 5758"/>
                <a:gd name="T71" fmla="*/ 1869 h 5781"/>
                <a:gd name="T72" fmla="*/ 308 w 5758"/>
                <a:gd name="T73" fmla="*/ 2005 h 5781"/>
                <a:gd name="T74" fmla="*/ 128 w 5758"/>
                <a:gd name="T75" fmla="*/ 2067 h 5781"/>
                <a:gd name="T76" fmla="*/ 161 w 5758"/>
                <a:gd name="T77" fmla="*/ 1917 h 5781"/>
                <a:gd name="T78" fmla="*/ 5557 w 5758"/>
                <a:gd name="T79" fmla="*/ 1816 h 5781"/>
                <a:gd name="T80" fmla="*/ 5520 w 5758"/>
                <a:gd name="T81" fmla="*/ 2108 h 5781"/>
                <a:gd name="T82" fmla="*/ 5473 w 5758"/>
                <a:gd name="T83" fmla="*/ 1789 h 5781"/>
                <a:gd name="T84" fmla="*/ 5313 w 5758"/>
                <a:gd name="T85" fmla="*/ 1491 h 5781"/>
                <a:gd name="T86" fmla="*/ 5126 w 5758"/>
                <a:gd name="T87" fmla="*/ 1213 h 5781"/>
                <a:gd name="T88" fmla="*/ 4910 w 5758"/>
                <a:gd name="T89" fmla="*/ 837 h 5781"/>
                <a:gd name="T90" fmla="*/ 4683 w 5758"/>
                <a:gd name="T91" fmla="*/ 853 h 5781"/>
                <a:gd name="T92" fmla="*/ 4346 w 5758"/>
                <a:gd name="T93" fmla="*/ 400 h 5781"/>
                <a:gd name="T94" fmla="*/ 4176 w 5758"/>
                <a:gd name="T95" fmla="*/ 496 h 5781"/>
                <a:gd name="T96" fmla="*/ 1826 w 5758"/>
                <a:gd name="T97" fmla="*/ 362 h 5781"/>
                <a:gd name="T98" fmla="*/ 1711 w 5758"/>
                <a:gd name="T99" fmla="*/ 431 h 5781"/>
                <a:gd name="T100" fmla="*/ 1551 w 5758"/>
                <a:gd name="T101" fmla="*/ 459 h 5781"/>
                <a:gd name="T102" fmla="*/ 1625 w 5758"/>
                <a:gd name="T103" fmla="*/ 287 h 5781"/>
                <a:gd name="T104" fmla="*/ 1720 w 5758"/>
                <a:gd name="T105" fmla="*/ 243 h 5781"/>
                <a:gd name="T106" fmla="*/ 3800 w 5758"/>
                <a:gd name="T107" fmla="*/ 208 h 5781"/>
                <a:gd name="T108" fmla="*/ 3506 w 5758"/>
                <a:gd name="T109" fmla="*/ 233 h 5781"/>
                <a:gd name="T110" fmla="*/ 2432 w 5758"/>
                <a:gd name="T111" fmla="*/ 200 h 5781"/>
                <a:gd name="T112" fmla="*/ 2315 w 5758"/>
                <a:gd name="T113" fmla="*/ 226 h 5781"/>
                <a:gd name="T114" fmla="*/ 2145 w 5758"/>
                <a:gd name="T115" fmla="*/ 164 h 5781"/>
                <a:gd name="T116" fmla="*/ 2286 w 5758"/>
                <a:gd name="T117" fmla="*/ 61 h 5781"/>
                <a:gd name="T118" fmla="*/ 2892 w 5758"/>
                <a:gd name="T119" fmla="*/ 0 h 5781"/>
                <a:gd name="T120" fmla="*/ 3079 w 5758"/>
                <a:gd name="T121" fmla="*/ 171 h 5781"/>
                <a:gd name="T122" fmla="*/ 2846 w 5758"/>
                <a:gd name="T123" fmla="*/ 13 h 5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58" h="5781">
                  <a:moveTo>
                    <a:pt x="2974" y="5779"/>
                  </a:moveTo>
                  <a:lnTo>
                    <a:pt x="2973" y="5779"/>
                  </a:lnTo>
                  <a:lnTo>
                    <a:pt x="2954" y="5779"/>
                  </a:lnTo>
                  <a:lnTo>
                    <a:pt x="2936" y="5781"/>
                  </a:lnTo>
                  <a:lnTo>
                    <a:pt x="2923" y="5781"/>
                  </a:lnTo>
                  <a:lnTo>
                    <a:pt x="2918" y="5781"/>
                  </a:lnTo>
                  <a:lnTo>
                    <a:pt x="2899" y="5781"/>
                  </a:lnTo>
                  <a:lnTo>
                    <a:pt x="2879" y="5781"/>
                  </a:lnTo>
                  <a:lnTo>
                    <a:pt x="2923" y="5781"/>
                  </a:lnTo>
                  <a:lnTo>
                    <a:pt x="2974" y="5779"/>
                  </a:lnTo>
                  <a:close/>
                  <a:moveTo>
                    <a:pt x="2806" y="5612"/>
                  </a:moveTo>
                  <a:lnTo>
                    <a:pt x="2810" y="5612"/>
                  </a:lnTo>
                  <a:lnTo>
                    <a:pt x="2828" y="5612"/>
                  </a:lnTo>
                  <a:lnTo>
                    <a:pt x="2844" y="5612"/>
                  </a:lnTo>
                  <a:lnTo>
                    <a:pt x="2863" y="5614"/>
                  </a:lnTo>
                  <a:lnTo>
                    <a:pt x="2879" y="5614"/>
                  </a:lnTo>
                  <a:lnTo>
                    <a:pt x="2879" y="5781"/>
                  </a:lnTo>
                  <a:lnTo>
                    <a:pt x="2861" y="5781"/>
                  </a:lnTo>
                  <a:lnTo>
                    <a:pt x="2843" y="5781"/>
                  </a:lnTo>
                  <a:lnTo>
                    <a:pt x="2824" y="5781"/>
                  </a:lnTo>
                  <a:lnTo>
                    <a:pt x="2806" y="5779"/>
                  </a:lnTo>
                  <a:lnTo>
                    <a:pt x="2800" y="5779"/>
                  </a:lnTo>
                  <a:lnTo>
                    <a:pt x="2775" y="5775"/>
                  </a:lnTo>
                  <a:lnTo>
                    <a:pt x="2753" y="5763"/>
                  </a:lnTo>
                  <a:lnTo>
                    <a:pt x="2734" y="5744"/>
                  </a:lnTo>
                  <a:lnTo>
                    <a:pt x="2723" y="5722"/>
                  </a:lnTo>
                  <a:lnTo>
                    <a:pt x="2720" y="5698"/>
                  </a:lnTo>
                  <a:lnTo>
                    <a:pt x="2723" y="5673"/>
                  </a:lnTo>
                  <a:lnTo>
                    <a:pt x="2734" y="5649"/>
                  </a:lnTo>
                  <a:lnTo>
                    <a:pt x="2753" y="5629"/>
                  </a:lnTo>
                  <a:lnTo>
                    <a:pt x="2778" y="5616"/>
                  </a:lnTo>
                  <a:lnTo>
                    <a:pt x="2806" y="5612"/>
                  </a:lnTo>
                  <a:close/>
                  <a:moveTo>
                    <a:pt x="2967" y="5612"/>
                  </a:moveTo>
                  <a:lnTo>
                    <a:pt x="2951" y="5612"/>
                  </a:lnTo>
                  <a:lnTo>
                    <a:pt x="2932" y="5612"/>
                  </a:lnTo>
                  <a:lnTo>
                    <a:pt x="2923" y="5612"/>
                  </a:lnTo>
                  <a:lnTo>
                    <a:pt x="2916" y="5612"/>
                  </a:lnTo>
                  <a:lnTo>
                    <a:pt x="2897" y="5614"/>
                  </a:lnTo>
                  <a:lnTo>
                    <a:pt x="2879" y="5614"/>
                  </a:lnTo>
                  <a:lnTo>
                    <a:pt x="2923" y="5612"/>
                  </a:lnTo>
                  <a:lnTo>
                    <a:pt x="2967" y="5612"/>
                  </a:lnTo>
                  <a:lnTo>
                    <a:pt x="2989" y="5614"/>
                  </a:lnTo>
                  <a:lnTo>
                    <a:pt x="3007" y="5621"/>
                  </a:lnTo>
                  <a:lnTo>
                    <a:pt x="3029" y="5636"/>
                  </a:lnTo>
                  <a:lnTo>
                    <a:pt x="3044" y="5656"/>
                  </a:lnTo>
                  <a:lnTo>
                    <a:pt x="3053" y="5680"/>
                  </a:lnTo>
                  <a:lnTo>
                    <a:pt x="3053" y="5702"/>
                  </a:lnTo>
                  <a:lnTo>
                    <a:pt x="3050" y="5726"/>
                  </a:lnTo>
                  <a:lnTo>
                    <a:pt x="3039" y="5746"/>
                  </a:lnTo>
                  <a:lnTo>
                    <a:pt x="3022" y="5763"/>
                  </a:lnTo>
                  <a:lnTo>
                    <a:pt x="3000" y="5774"/>
                  </a:lnTo>
                  <a:lnTo>
                    <a:pt x="2974" y="5779"/>
                  </a:lnTo>
                  <a:lnTo>
                    <a:pt x="2967" y="5612"/>
                  </a:lnTo>
                  <a:close/>
                  <a:moveTo>
                    <a:pt x="3451" y="5554"/>
                  </a:moveTo>
                  <a:lnTo>
                    <a:pt x="3485" y="5717"/>
                  </a:lnTo>
                  <a:lnTo>
                    <a:pt x="3465" y="5719"/>
                  </a:lnTo>
                  <a:lnTo>
                    <a:pt x="3445" y="5715"/>
                  </a:lnTo>
                  <a:lnTo>
                    <a:pt x="3427" y="5708"/>
                  </a:lnTo>
                  <a:lnTo>
                    <a:pt x="3405" y="5691"/>
                  </a:lnTo>
                  <a:lnTo>
                    <a:pt x="3392" y="5669"/>
                  </a:lnTo>
                  <a:lnTo>
                    <a:pt x="3385" y="5647"/>
                  </a:lnTo>
                  <a:lnTo>
                    <a:pt x="3387" y="5621"/>
                  </a:lnTo>
                  <a:lnTo>
                    <a:pt x="3394" y="5599"/>
                  </a:lnTo>
                  <a:lnTo>
                    <a:pt x="3407" y="5579"/>
                  </a:lnTo>
                  <a:lnTo>
                    <a:pt x="3425" y="5563"/>
                  </a:lnTo>
                  <a:lnTo>
                    <a:pt x="3451" y="5554"/>
                  </a:lnTo>
                  <a:close/>
                  <a:moveTo>
                    <a:pt x="2136" y="5515"/>
                  </a:moveTo>
                  <a:lnTo>
                    <a:pt x="2165" y="5519"/>
                  </a:lnTo>
                  <a:lnTo>
                    <a:pt x="2169" y="5519"/>
                  </a:lnTo>
                  <a:lnTo>
                    <a:pt x="2183" y="5524"/>
                  </a:lnTo>
                  <a:lnTo>
                    <a:pt x="2200" y="5528"/>
                  </a:lnTo>
                  <a:lnTo>
                    <a:pt x="2216" y="5532"/>
                  </a:lnTo>
                  <a:lnTo>
                    <a:pt x="2233" y="5535"/>
                  </a:lnTo>
                  <a:lnTo>
                    <a:pt x="2249" y="5539"/>
                  </a:lnTo>
                  <a:lnTo>
                    <a:pt x="2266" y="5544"/>
                  </a:lnTo>
                  <a:lnTo>
                    <a:pt x="2282" y="5548"/>
                  </a:lnTo>
                  <a:lnTo>
                    <a:pt x="2299" y="5552"/>
                  </a:lnTo>
                  <a:lnTo>
                    <a:pt x="2315" y="5555"/>
                  </a:lnTo>
                  <a:lnTo>
                    <a:pt x="2322" y="5555"/>
                  </a:lnTo>
                  <a:lnTo>
                    <a:pt x="2346" y="5565"/>
                  </a:lnTo>
                  <a:lnTo>
                    <a:pt x="2366" y="5581"/>
                  </a:lnTo>
                  <a:lnTo>
                    <a:pt x="2381" y="5601"/>
                  </a:lnTo>
                  <a:lnTo>
                    <a:pt x="2386" y="5623"/>
                  </a:lnTo>
                  <a:lnTo>
                    <a:pt x="2388" y="5649"/>
                  </a:lnTo>
                  <a:lnTo>
                    <a:pt x="2381" y="5671"/>
                  </a:lnTo>
                  <a:lnTo>
                    <a:pt x="2368" y="5693"/>
                  </a:lnTo>
                  <a:lnTo>
                    <a:pt x="2348" y="5709"/>
                  </a:lnTo>
                  <a:lnTo>
                    <a:pt x="2330" y="5719"/>
                  </a:lnTo>
                  <a:lnTo>
                    <a:pt x="2310" y="5722"/>
                  </a:lnTo>
                  <a:lnTo>
                    <a:pt x="2288" y="5720"/>
                  </a:lnTo>
                  <a:lnTo>
                    <a:pt x="2280" y="5719"/>
                  </a:lnTo>
                  <a:lnTo>
                    <a:pt x="2264" y="5715"/>
                  </a:lnTo>
                  <a:lnTo>
                    <a:pt x="2245" y="5711"/>
                  </a:lnTo>
                  <a:lnTo>
                    <a:pt x="2227" y="5708"/>
                  </a:lnTo>
                  <a:lnTo>
                    <a:pt x="2211" y="5702"/>
                  </a:lnTo>
                  <a:lnTo>
                    <a:pt x="2192" y="5698"/>
                  </a:lnTo>
                  <a:lnTo>
                    <a:pt x="2176" y="5695"/>
                  </a:lnTo>
                  <a:lnTo>
                    <a:pt x="2158" y="5689"/>
                  </a:lnTo>
                  <a:lnTo>
                    <a:pt x="2141" y="5686"/>
                  </a:lnTo>
                  <a:lnTo>
                    <a:pt x="2125" y="5680"/>
                  </a:lnTo>
                  <a:lnTo>
                    <a:pt x="2121" y="5680"/>
                  </a:lnTo>
                  <a:lnTo>
                    <a:pt x="2099" y="5671"/>
                  </a:lnTo>
                  <a:lnTo>
                    <a:pt x="2081" y="5656"/>
                  </a:lnTo>
                  <a:lnTo>
                    <a:pt x="2066" y="5631"/>
                  </a:lnTo>
                  <a:lnTo>
                    <a:pt x="2059" y="5605"/>
                  </a:lnTo>
                  <a:lnTo>
                    <a:pt x="2060" y="5579"/>
                  </a:lnTo>
                  <a:lnTo>
                    <a:pt x="2071" y="5555"/>
                  </a:lnTo>
                  <a:lnTo>
                    <a:pt x="2088" y="5535"/>
                  </a:lnTo>
                  <a:lnTo>
                    <a:pt x="2110" y="5522"/>
                  </a:lnTo>
                  <a:lnTo>
                    <a:pt x="2136" y="5515"/>
                  </a:lnTo>
                  <a:close/>
                  <a:moveTo>
                    <a:pt x="3608" y="5515"/>
                  </a:moveTo>
                  <a:lnTo>
                    <a:pt x="3592" y="5519"/>
                  </a:lnTo>
                  <a:lnTo>
                    <a:pt x="3575" y="5524"/>
                  </a:lnTo>
                  <a:lnTo>
                    <a:pt x="3559" y="5528"/>
                  </a:lnTo>
                  <a:lnTo>
                    <a:pt x="3548" y="5532"/>
                  </a:lnTo>
                  <a:lnTo>
                    <a:pt x="3544" y="5532"/>
                  </a:lnTo>
                  <a:lnTo>
                    <a:pt x="3528" y="5535"/>
                  </a:lnTo>
                  <a:lnTo>
                    <a:pt x="3511" y="5539"/>
                  </a:lnTo>
                  <a:lnTo>
                    <a:pt x="3495" y="5544"/>
                  </a:lnTo>
                  <a:lnTo>
                    <a:pt x="3478" y="5548"/>
                  </a:lnTo>
                  <a:lnTo>
                    <a:pt x="3462" y="5552"/>
                  </a:lnTo>
                  <a:lnTo>
                    <a:pt x="3451" y="5554"/>
                  </a:lnTo>
                  <a:lnTo>
                    <a:pt x="3548" y="5530"/>
                  </a:lnTo>
                  <a:lnTo>
                    <a:pt x="3608" y="5515"/>
                  </a:lnTo>
                  <a:close/>
                  <a:moveTo>
                    <a:pt x="3630" y="5511"/>
                  </a:moveTo>
                  <a:lnTo>
                    <a:pt x="3650" y="5513"/>
                  </a:lnTo>
                  <a:lnTo>
                    <a:pt x="3676" y="5524"/>
                  </a:lnTo>
                  <a:lnTo>
                    <a:pt x="3694" y="5541"/>
                  </a:lnTo>
                  <a:lnTo>
                    <a:pt x="3707" y="5559"/>
                  </a:lnTo>
                  <a:lnTo>
                    <a:pt x="3713" y="5583"/>
                  </a:lnTo>
                  <a:lnTo>
                    <a:pt x="3714" y="5605"/>
                  </a:lnTo>
                  <a:lnTo>
                    <a:pt x="3709" y="5629"/>
                  </a:lnTo>
                  <a:lnTo>
                    <a:pt x="3696" y="5649"/>
                  </a:lnTo>
                  <a:lnTo>
                    <a:pt x="3678" y="5665"/>
                  </a:lnTo>
                  <a:lnTo>
                    <a:pt x="3654" y="5676"/>
                  </a:lnTo>
                  <a:lnTo>
                    <a:pt x="3652" y="5676"/>
                  </a:lnTo>
                  <a:lnTo>
                    <a:pt x="3636" y="5680"/>
                  </a:lnTo>
                  <a:lnTo>
                    <a:pt x="3619" y="5686"/>
                  </a:lnTo>
                  <a:lnTo>
                    <a:pt x="3601" y="5689"/>
                  </a:lnTo>
                  <a:lnTo>
                    <a:pt x="3584" y="5695"/>
                  </a:lnTo>
                  <a:lnTo>
                    <a:pt x="3566" y="5698"/>
                  </a:lnTo>
                  <a:lnTo>
                    <a:pt x="3550" y="5702"/>
                  </a:lnTo>
                  <a:lnTo>
                    <a:pt x="3548" y="5704"/>
                  </a:lnTo>
                  <a:lnTo>
                    <a:pt x="3531" y="5708"/>
                  </a:lnTo>
                  <a:lnTo>
                    <a:pt x="3515" y="5711"/>
                  </a:lnTo>
                  <a:lnTo>
                    <a:pt x="3496" y="5715"/>
                  </a:lnTo>
                  <a:lnTo>
                    <a:pt x="3485" y="5717"/>
                  </a:lnTo>
                  <a:lnTo>
                    <a:pt x="3548" y="5616"/>
                  </a:lnTo>
                  <a:lnTo>
                    <a:pt x="3608" y="5515"/>
                  </a:lnTo>
                  <a:lnTo>
                    <a:pt x="3608" y="5515"/>
                  </a:lnTo>
                  <a:lnTo>
                    <a:pt x="3630" y="5511"/>
                  </a:lnTo>
                  <a:close/>
                  <a:moveTo>
                    <a:pt x="1537" y="5264"/>
                  </a:moveTo>
                  <a:lnTo>
                    <a:pt x="1564" y="5273"/>
                  </a:lnTo>
                  <a:lnTo>
                    <a:pt x="1570" y="5277"/>
                  </a:lnTo>
                  <a:lnTo>
                    <a:pt x="1584" y="5284"/>
                  </a:lnTo>
                  <a:lnTo>
                    <a:pt x="1599" y="5293"/>
                  </a:lnTo>
                  <a:lnTo>
                    <a:pt x="1614" y="5301"/>
                  </a:lnTo>
                  <a:lnTo>
                    <a:pt x="1626" y="5308"/>
                  </a:lnTo>
                  <a:lnTo>
                    <a:pt x="1641" y="5315"/>
                  </a:lnTo>
                  <a:lnTo>
                    <a:pt x="1656" y="5323"/>
                  </a:lnTo>
                  <a:lnTo>
                    <a:pt x="1672" y="5330"/>
                  </a:lnTo>
                  <a:lnTo>
                    <a:pt x="1687" y="5337"/>
                  </a:lnTo>
                  <a:lnTo>
                    <a:pt x="1701" y="5345"/>
                  </a:lnTo>
                  <a:lnTo>
                    <a:pt x="1709" y="5348"/>
                  </a:lnTo>
                  <a:lnTo>
                    <a:pt x="1729" y="5363"/>
                  </a:lnTo>
                  <a:lnTo>
                    <a:pt x="1744" y="5381"/>
                  </a:lnTo>
                  <a:lnTo>
                    <a:pt x="1755" y="5409"/>
                  </a:lnTo>
                  <a:lnTo>
                    <a:pt x="1755" y="5436"/>
                  </a:lnTo>
                  <a:lnTo>
                    <a:pt x="1747" y="5460"/>
                  </a:lnTo>
                  <a:lnTo>
                    <a:pt x="1733" y="5480"/>
                  </a:lnTo>
                  <a:lnTo>
                    <a:pt x="1714" y="5497"/>
                  </a:lnTo>
                  <a:lnTo>
                    <a:pt x="1691" y="5506"/>
                  </a:lnTo>
                  <a:lnTo>
                    <a:pt x="1663" y="5508"/>
                  </a:lnTo>
                  <a:lnTo>
                    <a:pt x="1636" y="5500"/>
                  </a:lnTo>
                  <a:lnTo>
                    <a:pt x="1628" y="5497"/>
                  </a:lnTo>
                  <a:lnTo>
                    <a:pt x="1612" y="5488"/>
                  </a:lnTo>
                  <a:lnTo>
                    <a:pt x="1597" y="5480"/>
                  </a:lnTo>
                  <a:lnTo>
                    <a:pt x="1581" y="5473"/>
                  </a:lnTo>
                  <a:lnTo>
                    <a:pt x="1566" y="5466"/>
                  </a:lnTo>
                  <a:lnTo>
                    <a:pt x="1549" y="5456"/>
                  </a:lnTo>
                  <a:lnTo>
                    <a:pt x="1535" y="5449"/>
                  </a:lnTo>
                  <a:lnTo>
                    <a:pt x="1518" y="5440"/>
                  </a:lnTo>
                  <a:lnTo>
                    <a:pt x="1504" y="5433"/>
                  </a:lnTo>
                  <a:lnTo>
                    <a:pt x="1489" y="5423"/>
                  </a:lnTo>
                  <a:lnTo>
                    <a:pt x="1484" y="5422"/>
                  </a:lnTo>
                  <a:lnTo>
                    <a:pt x="1463" y="5407"/>
                  </a:lnTo>
                  <a:lnTo>
                    <a:pt x="1451" y="5389"/>
                  </a:lnTo>
                  <a:lnTo>
                    <a:pt x="1441" y="5367"/>
                  </a:lnTo>
                  <a:lnTo>
                    <a:pt x="1440" y="5337"/>
                  </a:lnTo>
                  <a:lnTo>
                    <a:pt x="1449" y="5312"/>
                  </a:lnTo>
                  <a:lnTo>
                    <a:pt x="1463" y="5290"/>
                  </a:lnTo>
                  <a:lnTo>
                    <a:pt x="1484" y="5273"/>
                  </a:lnTo>
                  <a:lnTo>
                    <a:pt x="1509" y="5264"/>
                  </a:lnTo>
                  <a:lnTo>
                    <a:pt x="1537" y="5264"/>
                  </a:lnTo>
                  <a:close/>
                  <a:moveTo>
                    <a:pt x="4255" y="5256"/>
                  </a:moveTo>
                  <a:lnTo>
                    <a:pt x="4278" y="5262"/>
                  </a:lnTo>
                  <a:lnTo>
                    <a:pt x="4300" y="5275"/>
                  </a:lnTo>
                  <a:lnTo>
                    <a:pt x="4315" y="5291"/>
                  </a:lnTo>
                  <a:lnTo>
                    <a:pt x="4326" y="5312"/>
                  </a:lnTo>
                  <a:lnTo>
                    <a:pt x="4332" y="5334"/>
                  </a:lnTo>
                  <a:lnTo>
                    <a:pt x="4332" y="5356"/>
                  </a:lnTo>
                  <a:lnTo>
                    <a:pt x="4324" y="5378"/>
                  </a:lnTo>
                  <a:lnTo>
                    <a:pt x="4310" y="5398"/>
                  </a:lnTo>
                  <a:lnTo>
                    <a:pt x="4289" y="5414"/>
                  </a:lnTo>
                  <a:lnTo>
                    <a:pt x="4286" y="5416"/>
                  </a:lnTo>
                  <a:lnTo>
                    <a:pt x="4271" y="5423"/>
                  </a:lnTo>
                  <a:lnTo>
                    <a:pt x="4256" y="5433"/>
                  </a:lnTo>
                  <a:lnTo>
                    <a:pt x="4240" y="5440"/>
                  </a:lnTo>
                  <a:lnTo>
                    <a:pt x="4225" y="5449"/>
                  </a:lnTo>
                  <a:lnTo>
                    <a:pt x="4209" y="5456"/>
                  </a:lnTo>
                  <a:lnTo>
                    <a:pt x="4194" y="5466"/>
                  </a:lnTo>
                  <a:lnTo>
                    <a:pt x="4178" y="5473"/>
                  </a:lnTo>
                  <a:lnTo>
                    <a:pt x="4163" y="5480"/>
                  </a:lnTo>
                  <a:lnTo>
                    <a:pt x="4147" y="5488"/>
                  </a:lnTo>
                  <a:lnTo>
                    <a:pt x="4137" y="5493"/>
                  </a:lnTo>
                  <a:lnTo>
                    <a:pt x="4114" y="5500"/>
                  </a:lnTo>
                  <a:lnTo>
                    <a:pt x="4088" y="5500"/>
                  </a:lnTo>
                  <a:lnTo>
                    <a:pt x="4064" y="5493"/>
                  </a:lnTo>
                  <a:lnTo>
                    <a:pt x="4044" y="5480"/>
                  </a:lnTo>
                  <a:lnTo>
                    <a:pt x="4029" y="5462"/>
                  </a:lnTo>
                  <a:lnTo>
                    <a:pt x="4020" y="5442"/>
                  </a:lnTo>
                  <a:lnTo>
                    <a:pt x="4017" y="5420"/>
                  </a:lnTo>
                  <a:lnTo>
                    <a:pt x="4018" y="5398"/>
                  </a:lnTo>
                  <a:lnTo>
                    <a:pt x="4028" y="5376"/>
                  </a:lnTo>
                  <a:lnTo>
                    <a:pt x="4042" y="5357"/>
                  </a:lnTo>
                  <a:lnTo>
                    <a:pt x="4062" y="5343"/>
                  </a:lnTo>
                  <a:lnTo>
                    <a:pt x="4073" y="5337"/>
                  </a:lnTo>
                  <a:lnTo>
                    <a:pt x="4088" y="5330"/>
                  </a:lnTo>
                  <a:lnTo>
                    <a:pt x="4103" y="5323"/>
                  </a:lnTo>
                  <a:lnTo>
                    <a:pt x="4117" y="5315"/>
                  </a:lnTo>
                  <a:lnTo>
                    <a:pt x="4132" y="5308"/>
                  </a:lnTo>
                  <a:lnTo>
                    <a:pt x="4147" y="5301"/>
                  </a:lnTo>
                  <a:lnTo>
                    <a:pt x="4161" y="5293"/>
                  </a:lnTo>
                  <a:lnTo>
                    <a:pt x="4176" y="5284"/>
                  </a:lnTo>
                  <a:lnTo>
                    <a:pt x="4191" y="5277"/>
                  </a:lnTo>
                  <a:lnTo>
                    <a:pt x="4205" y="5269"/>
                  </a:lnTo>
                  <a:lnTo>
                    <a:pt x="4207" y="5267"/>
                  </a:lnTo>
                  <a:lnTo>
                    <a:pt x="4229" y="5258"/>
                  </a:lnTo>
                  <a:lnTo>
                    <a:pt x="4255" y="5256"/>
                  </a:lnTo>
                  <a:close/>
                  <a:moveTo>
                    <a:pt x="995" y="4873"/>
                  </a:moveTo>
                  <a:lnTo>
                    <a:pt x="1018" y="4881"/>
                  </a:lnTo>
                  <a:lnTo>
                    <a:pt x="1038" y="4893"/>
                  </a:lnTo>
                  <a:lnTo>
                    <a:pt x="1038" y="4895"/>
                  </a:lnTo>
                  <a:lnTo>
                    <a:pt x="1051" y="4906"/>
                  </a:lnTo>
                  <a:lnTo>
                    <a:pt x="1064" y="4917"/>
                  </a:lnTo>
                  <a:lnTo>
                    <a:pt x="1075" y="4928"/>
                  </a:lnTo>
                  <a:lnTo>
                    <a:pt x="1088" y="4939"/>
                  </a:lnTo>
                  <a:lnTo>
                    <a:pt x="1101" y="4950"/>
                  </a:lnTo>
                  <a:lnTo>
                    <a:pt x="1112" y="4959"/>
                  </a:lnTo>
                  <a:lnTo>
                    <a:pt x="1125" y="4970"/>
                  </a:lnTo>
                  <a:lnTo>
                    <a:pt x="1137" y="4981"/>
                  </a:lnTo>
                  <a:lnTo>
                    <a:pt x="1150" y="4992"/>
                  </a:lnTo>
                  <a:lnTo>
                    <a:pt x="1161" y="5002"/>
                  </a:lnTo>
                  <a:lnTo>
                    <a:pt x="1178" y="5020"/>
                  </a:lnTo>
                  <a:lnTo>
                    <a:pt x="1189" y="5042"/>
                  </a:lnTo>
                  <a:lnTo>
                    <a:pt x="1192" y="5069"/>
                  </a:lnTo>
                  <a:lnTo>
                    <a:pt x="1187" y="5095"/>
                  </a:lnTo>
                  <a:lnTo>
                    <a:pt x="1174" y="5117"/>
                  </a:lnTo>
                  <a:lnTo>
                    <a:pt x="1154" y="5135"/>
                  </a:lnTo>
                  <a:lnTo>
                    <a:pt x="1132" y="5146"/>
                  </a:lnTo>
                  <a:lnTo>
                    <a:pt x="1106" y="5150"/>
                  </a:lnTo>
                  <a:lnTo>
                    <a:pt x="1081" y="5145"/>
                  </a:lnTo>
                  <a:lnTo>
                    <a:pt x="1055" y="5130"/>
                  </a:lnTo>
                  <a:lnTo>
                    <a:pt x="1044" y="5121"/>
                  </a:lnTo>
                  <a:lnTo>
                    <a:pt x="1029" y="5110"/>
                  </a:lnTo>
                  <a:lnTo>
                    <a:pt x="1017" y="5099"/>
                  </a:lnTo>
                  <a:lnTo>
                    <a:pt x="1004" y="5088"/>
                  </a:lnTo>
                  <a:lnTo>
                    <a:pt x="991" y="5077"/>
                  </a:lnTo>
                  <a:lnTo>
                    <a:pt x="978" y="5064"/>
                  </a:lnTo>
                  <a:lnTo>
                    <a:pt x="965" y="5053"/>
                  </a:lnTo>
                  <a:lnTo>
                    <a:pt x="952" y="5042"/>
                  </a:lnTo>
                  <a:lnTo>
                    <a:pt x="940" y="5031"/>
                  </a:lnTo>
                  <a:lnTo>
                    <a:pt x="927" y="5018"/>
                  </a:lnTo>
                  <a:lnTo>
                    <a:pt x="925" y="5018"/>
                  </a:lnTo>
                  <a:lnTo>
                    <a:pt x="907" y="4994"/>
                  </a:lnTo>
                  <a:lnTo>
                    <a:pt x="899" y="4969"/>
                  </a:lnTo>
                  <a:lnTo>
                    <a:pt x="899" y="4943"/>
                  </a:lnTo>
                  <a:lnTo>
                    <a:pt x="907" y="4919"/>
                  </a:lnTo>
                  <a:lnTo>
                    <a:pt x="921" y="4899"/>
                  </a:lnTo>
                  <a:lnTo>
                    <a:pt x="941" y="4882"/>
                  </a:lnTo>
                  <a:lnTo>
                    <a:pt x="965" y="4873"/>
                  </a:lnTo>
                  <a:lnTo>
                    <a:pt x="995" y="4873"/>
                  </a:lnTo>
                  <a:close/>
                  <a:moveTo>
                    <a:pt x="4777" y="4862"/>
                  </a:moveTo>
                  <a:lnTo>
                    <a:pt x="4802" y="4864"/>
                  </a:lnTo>
                  <a:lnTo>
                    <a:pt x="4826" y="4871"/>
                  </a:lnTo>
                  <a:lnTo>
                    <a:pt x="4846" y="4886"/>
                  </a:lnTo>
                  <a:lnTo>
                    <a:pt x="4863" y="4908"/>
                  </a:lnTo>
                  <a:lnTo>
                    <a:pt x="4872" y="4934"/>
                  </a:lnTo>
                  <a:lnTo>
                    <a:pt x="4870" y="4961"/>
                  </a:lnTo>
                  <a:lnTo>
                    <a:pt x="4861" y="4985"/>
                  </a:lnTo>
                  <a:lnTo>
                    <a:pt x="4844" y="5007"/>
                  </a:lnTo>
                  <a:lnTo>
                    <a:pt x="4833" y="5018"/>
                  </a:lnTo>
                  <a:lnTo>
                    <a:pt x="4821" y="5031"/>
                  </a:lnTo>
                  <a:lnTo>
                    <a:pt x="4808" y="5042"/>
                  </a:lnTo>
                  <a:lnTo>
                    <a:pt x="4795" y="5053"/>
                  </a:lnTo>
                  <a:lnTo>
                    <a:pt x="4782" y="5064"/>
                  </a:lnTo>
                  <a:lnTo>
                    <a:pt x="4769" y="5077"/>
                  </a:lnTo>
                  <a:lnTo>
                    <a:pt x="4756" y="5088"/>
                  </a:lnTo>
                  <a:lnTo>
                    <a:pt x="4742" y="5099"/>
                  </a:lnTo>
                  <a:lnTo>
                    <a:pt x="4729" y="5110"/>
                  </a:lnTo>
                  <a:lnTo>
                    <a:pt x="4716" y="5121"/>
                  </a:lnTo>
                  <a:lnTo>
                    <a:pt x="4716" y="5121"/>
                  </a:lnTo>
                  <a:lnTo>
                    <a:pt x="4692" y="5135"/>
                  </a:lnTo>
                  <a:lnTo>
                    <a:pt x="4669" y="5141"/>
                  </a:lnTo>
                  <a:lnTo>
                    <a:pt x="4643" y="5139"/>
                  </a:lnTo>
                  <a:lnTo>
                    <a:pt x="4619" y="5130"/>
                  </a:lnTo>
                  <a:lnTo>
                    <a:pt x="4601" y="5113"/>
                  </a:lnTo>
                  <a:lnTo>
                    <a:pt x="4586" y="5091"/>
                  </a:lnTo>
                  <a:lnTo>
                    <a:pt x="4579" y="5064"/>
                  </a:lnTo>
                  <a:lnTo>
                    <a:pt x="4581" y="5038"/>
                  </a:lnTo>
                  <a:lnTo>
                    <a:pt x="4592" y="5013"/>
                  </a:lnTo>
                  <a:lnTo>
                    <a:pt x="4608" y="4992"/>
                  </a:lnTo>
                  <a:lnTo>
                    <a:pt x="4610" y="4992"/>
                  </a:lnTo>
                  <a:lnTo>
                    <a:pt x="4623" y="4981"/>
                  </a:lnTo>
                  <a:lnTo>
                    <a:pt x="4634" y="4970"/>
                  </a:lnTo>
                  <a:lnTo>
                    <a:pt x="4647" y="4959"/>
                  </a:lnTo>
                  <a:lnTo>
                    <a:pt x="4659" y="4950"/>
                  </a:lnTo>
                  <a:lnTo>
                    <a:pt x="4672" y="4939"/>
                  </a:lnTo>
                  <a:lnTo>
                    <a:pt x="4683" y="4928"/>
                  </a:lnTo>
                  <a:lnTo>
                    <a:pt x="4696" y="4917"/>
                  </a:lnTo>
                  <a:lnTo>
                    <a:pt x="4709" y="4906"/>
                  </a:lnTo>
                  <a:lnTo>
                    <a:pt x="4720" y="4895"/>
                  </a:lnTo>
                  <a:lnTo>
                    <a:pt x="4731" y="4884"/>
                  </a:lnTo>
                  <a:lnTo>
                    <a:pt x="4753" y="4870"/>
                  </a:lnTo>
                  <a:lnTo>
                    <a:pt x="4777" y="4862"/>
                  </a:lnTo>
                  <a:close/>
                  <a:moveTo>
                    <a:pt x="551" y="4363"/>
                  </a:moveTo>
                  <a:lnTo>
                    <a:pt x="575" y="4369"/>
                  </a:lnTo>
                  <a:lnTo>
                    <a:pt x="597" y="4380"/>
                  </a:lnTo>
                  <a:lnTo>
                    <a:pt x="617" y="4400"/>
                  </a:lnTo>
                  <a:lnTo>
                    <a:pt x="625" y="4413"/>
                  </a:lnTo>
                  <a:lnTo>
                    <a:pt x="634" y="4426"/>
                  </a:lnTo>
                  <a:lnTo>
                    <a:pt x="643" y="4440"/>
                  </a:lnTo>
                  <a:lnTo>
                    <a:pt x="652" y="4453"/>
                  </a:lnTo>
                  <a:lnTo>
                    <a:pt x="663" y="4466"/>
                  </a:lnTo>
                  <a:lnTo>
                    <a:pt x="672" y="4481"/>
                  </a:lnTo>
                  <a:lnTo>
                    <a:pt x="681" y="4494"/>
                  </a:lnTo>
                  <a:lnTo>
                    <a:pt x="690" y="4506"/>
                  </a:lnTo>
                  <a:lnTo>
                    <a:pt x="701" y="4519"/>
                  </a:lnTo>
                  <a:lnTo>
                    <a:pt x="711" y="4532"/>
                  </a:lnTo>
                  <a:lnTo>
                    <a:pt x="711" y="4534"/>
                  </a:lnTo>
                  <a:lnTo>
                    <a:pt x="723" y="4556"/>
                  </a:lnTo>
                  <a:lnTo>
                    <a:pt x="729" y="4578"/>
                  </a:lnTo>
                  <a:lnTo>
                    <a:pt x="727" y="4602"/>
                  </a:lnTo>
                  <a:lnTo>
                    <a:pt x="718" y="4624"/>
                  </a:lnTo>
                  <a:lnTo>
                    <a:pt x="705" y="4642"/>
                  </a:lnTo>
                  <a:lnTo>
                    <a:pt x="687" y="4657"/>
                  </a:lnTo>
                  <a:lnTo>
                    <a:pt x="663" y="4666"/>
                  </a:lnTo>
                  <a:lnTo>
                    <a:pt x="639" y="4668"/>
                  </a:lnTo>
                  <a:lnTo>
                    <a:pt x="615" y="4662"/>
                  </a:lnTo>
                  <a:lnTo>
                    <a:pt x="595" y="4651"/>
                  </a:lnTo>
                  <a:lnTo>
                    <a:pt x="579" y="4635"/>
                  </a:lnTo>
                  <a:lnTo>
                    <a:pt x="577" y="4633"/>
                  </a:lnTo>
                  <a:lnTo>
                    <a:pt x="566" y="4620"/>
                  </a:lnTo>
                  <a:lnTo>
                    <a:pt x="557" y="4605"/>
                  </a:lnTo>
                  <a:lnTo>
                    <a:pt x="546" y="4593"/>
                  </a:lnTo>
                  <a:lnTo>
                    <a:pt x="537" y="4578"/>
                  </a:lnTo>
                  <a:lnTo>
                    <a:pt x="526" y="4563"/>
                  </a:lnTo>
                  <a:lnTo>
                    <a:pt x="516" y="4550"/>
                  </a:lnTo>
                  <a:lnTo>
                    <a:pt x="506" y="4536"/>
                  </a:lnTo>
                  <a:lnTo>
                    <a:pt x="496" y="4521"/>
                  </a:lnTo>
                  <a:lnTo>
                    <a:pt x="485" y="4506"/>
                  </a:lnTo>
                  <a:lnTo>
                    <a:pt x="478" y="4495"/>
                  </a:lnTo>
                  <a:lnTo>
                    <a:pt x="471" y="4481"/>
                  </a:lnTo>
                  <a:lnTo>
                    <a:pt x="465" y="4464"/>
                  </a:lnTo>
                  <a:lnTo>
                    <a:pt x="465" y="4435"/>
                  </a:lnTo>
                  <a:lnTo>
                    <a:pt x="473" y="4411"/>
                  </a:lnTo>
                  <a:lnTo>
                    <a:pt x="485" y="4391"/>
                  </a:lnTo>
                  <a:lnTo>
                    <a:pt x="506" y="4376"/>
                  </a:lnTo>
                  <a:lnTo>
                    <a:pt x="527" y="4367"/>
                  </a:lnTo>
                  <a:lnTo>
                    <a:pt x="551" y="4363"/>
                  </a:lnTo>
                  <a:close/>
                  <a:moveTo>
                    <a:pt x="5205" y="4354"/>
                  </a:moveTo>
                  <a:lnTo>
                    <a:pt x="5235" y="4354"/>
                  </a:lnTo>
                  <a:lnTo>
                    <a:pt x="5262" y="4363"/>
                  </a:lnTo>
                  <a:lnTo>
                    <a:pt x="5282" y="4380"/>
                  </a:lnTo>
                  <a:lnTo>
                    <a:pt x="5297" y="4402"/>
                  </a:lnTo>
                  <a:lnTo>
                    <a:pt x="5304" y="4428"/>
                  </a:lnTo>
                  <a:lnTo>
                    <a:pt x="5302" y="4455"/>
                  </a:lnTo>
                  <a:lnTo>
                    <a:pt x="5289" y="4483"/>
                  </a:lnTo>
                  <a:lnTo>
                    <a:pt x="5284" y="4492"/>
                  </a:lnTo>
                  <a:lnTo>
                    <a:pt x="5273" y="4506"/>
                  </a:lnTo>
                  <a:lnTo>
                    <a:pt x="5264" y="4521"/>
                  </a:lnTo>
                  <a:lnTo>
                    <a:pt x="5255" y="4536"/>
                  </a:lnTo>
                  <a:lnTo>
                    <a:pt x="5244" y="4550"/>
                  </a:lnTo>
                  <a:lnTo>
                    <a:pt x="5235" y="4563"/>
                  </a:lnTo>
                  <a:lnTo>
                    <a:pt x="5224" y="4578"/>
                  </a:lnTo>
                  <a:lnTo>
                    <a:pt x="5214" y="4593"/>
                  </a:lnTo>
                  <a:lnTo>
                    <a:pt x="5203" y="4605"/>
                  </a:lnTo>
                  <a:lnTo>
                    <a:pt x="5192" y="4620"/>
                  </a:lnTo>
                  <a:lnTo>
                    <a:pt x="5191" y="4624"/>
                  </a:lnTo>
                  <a:lnTo>
                    <a:pt x="5170" y="4642"/>
                  </a:lnTo>
                  <a:lnTo>
                    <a:pt x="5148" y="4653"/>
                  </a:lnTo>
                  <a:lnTo>
                    <a:pt x="5123" y="4657"/>
                  </a:lnTo>
                  <a:lnTo>
                    <a:pt x="5097" y="4653"/>
                  </a:lnTo>
                  <a:lnTo>
                    <a:pt x="5073" y="4640"/>
                  </a:lnTo>
                  <a:lnTo>
                    <a:pt x="5055" y="4622"/>
                  </a:lnTo>
                  <a:lnTo>
                    <a:pt x="5044" y="4598"/>
                  </a:lnTo>
                  <a:lnTo>
                    <a:pt x="5040" y="4572"/>
                  </a:lnTo>
                  <a:lnTo>
                    <a:pt x="5044" y="4547"/>
                  </a:lnTo>
                  <a:lnTo>
                    <a:pt x="5057" y="4523"/>
                  </a:lnTo>
                  <a:lnTo>
                    <a:pt x="5059" y="4519"/>
                  </a:lnTo>
                  <a:lnTo>
                    <a:pt x="5068" y="4506"/>
                  </a:lnTo>
                  <a:lnTo>
                    <a:pt x="5079" y="4494"/>
                  </a:lnTo>
                  <a:lnTo>
                    <a:pt x="5088" y="4481"/>
                  </a:lnTo>
                  <a:lnTo>
                    <a:pt x="5097" y="4466"/>
                  </a:lnTo>
                  <a:lnTo>
                    <a:pt x="5106" y="4453"/>
                  </a:lnTo>
                  <a:lnTo>
                    <a:pt x="5115" y="4440"/>
                  </a:lnTo>
                  <a:lnTo>
                    <a:pt x="5126" y="4426"/>
                  </a:lnTo>
                  <a:lnTo>
                    <a:pt x="5136" y="4413"/>
                  </a:lnTo>
                  <a:lnTo>
                    <a:pt x="5145" y="4400"/>
                  </a:lnTo>
                  <a:lnTo>
                    <a:pt x="5150" y="4389"/>
                  </a:lnTo>
                  <a:lnTo>
                    <a:pt x="5165" y="4373"/>
                  </a:lnTo>
                  <a:lnTo>
                    <a:pt x="5183" y="4360"/>
                  </a:lnTo>
                  <a:lnTo>
                    <a:pt x="5205" y="4354"/>
                  </a:lnTo>
                  <a:close/>
                  <a:moveTo>
                    <a:pt x="249" y="3767"/>
                  </a:moveTo>
                  <a:lnTo>
                    <a:pt x="273" y="3771"/>
                  </a:lnTo>
                  <a:lnTo>
                    <a:pt x="293" y="3782"/>
                  </a:lnTo>
                  <a:lnTo>
                    <a:pt x="311" y="3799"/>
                  </a:lnTo>
                  <a:lnTo>
                    <a:pt x="324" y="3822"/>
                  </a:lnTo>
                  <a:lnTo>
                    <a:pt x="326" y="3826"/>
                  </a:lnTo>
                  <a:lnTo>
                    <a:pt x="332" y="3843"/>
                  </a:lnTo>
                  <a:lnTo>
                    <a:pt x="337" y="3857"/>
                  </a:lnTo>
                  <a:lnTo>
                    <a:pt x="342" y="3874"/>
                  </a:lnTo>
                  <a:lnTo>
                    <a:pt x="350" y="3888"/>
                  </a:lnTo>
                  <a:lnTo>
                    <a:pt x="355" y="3905"/>
                  </a:lnTo>
                  <a:lnTo>
                    <a:pt x="361" y="3920"/>
                  </a:lnTo>
                  <a:lnTo>
                    <a:pt x="368" y="3934"/>
                  </a:lnTo>
                  <a:lnTo>
                    <a:pt x="374" y="3951"/>
                  </a:lnTo>
                  <a:lnTo>
                    <a:pt x="381" y="3965"/>
                  </a:lnTo>
                  <a:lnTo>
                    <a:pt x="385" y="3973"/>
                  </a:lnTo>
                  <a:lnTo>
                    <a:pt x="388" y="3987"/>
                  </a:lnTo>
                  <a:lnTo>
                    <a:pt x="390" y="4004"/>
                  </a:lnTo>
                  <a:lnTo>
                    <a:pt x="388" y="4030"/>
                  </a:lnTo>
                  <a:lnTo>
                    <a:pt x="379" y="4052"/>
                  </a:lnTo>
                  <a:lnTo>
                    <a:pt x="364" y="4068"/>
                  </a:lnTo>
                  <a:lnTo>
                    <a:pt x="346" y="4081"/>
                  </a:lnTo>
                  <a:lnTo>
                    <a:pt x="326" y="4088"/>
                  </a:lnTo>
                  <a:lnTo>
                    <a:pt x="304" y="4090"/>
                  </a:lnTo>
                  <a:lnTo>
                    <a:pt x="282" y="4086"/>
                  </a:lnTo>
                  <a:lnTo>
                    <a:pt x="262" y="4077"/>
                  </a:lnTo>
                  <a:lnTo>
                    <a:pt x="244" y="4063"/>
                  </a:lnTo>
                  <a:lnTo>
                    <a:pt x="231" y="4041"/>
                  </a:lnTo>
                  <a:lnTo>
                    <a:pt x="227" y="4031"/>
                  </a:lnTo>
                  <a:lnTo>
                    <a:pt x="220" y="4015"/>
                  </a:lnTo>
                  <a:lnTo>
                    <a:pt x="212" y="3998"/>
                  </a:lnTo>
                  <a:lnTo>
                    <a:pt x="207" y="3984"/>
                  </a:lnTo>
                  <a:lnTo>
                    <a:pt x="200" y="3967"/>
                  </a:lnTo>
                  <a:lnTo>
                    <a:pt x="194" y="3951"/>
                  </a:lnTo>
                  <a:lnTo>
                    <a:pt x="187" y="3934"/>
                  </a:lnTo>
                  <a:lnTo>
                    <a:pt x="181" y="3918"/>
                  </a:lnTo>
                  <a:lnTo>
                    <a:pt x="174" y="3901"/>
                  </a:lnTo>
                  <a:lnTo>
                    <a:pt x="169" y="3885"/>
                  </a:lnTo>
                  <a:lnTo>
                    <a:pt x="167" y="3879"/>
                  </a:lnTo>
                  <a:lnTo>
                    <a:pt x="161" y="3859"/>
                  </a:lnTo>
                  <a:lnTo>
                    <a:pt x="163" y="3837"/>
                  </a:lnTo>
                  <a:lnTo>
                    <a:pt x="170" y="3811"/>
                  </a:lnTo>
                  <a:lnTo>
                    <a:pt x="185" y="3791"/>
                  </a:lnTo>
                  <a:lnTo>
                    <a:pt x="205" y="3778"/>
                  </a:lnTo>
                  <a:lnTo>
                    <a:pt x="227" y="3769"/>
                  </a:lnTo>
                  <a:lnTo>
                    <a:pt x="249" y="3767"/>
                  </a:lnTo>
                  <a:close/>
                  <a:moveTo>
                    <a:pt x="5528" y="3754"/>
                  </a:moveTo>
                  <a:lnTo>
                    <a:pt x="5551" y="3760"/>
                  </a:lnTo>
                  <a:lnTo>
                    <a:pt x="5572" y="3773"/>
                  </a:lnTo>
                  <a:lnTo>
                    <a:pt x="5588" y="3791"/>
                  </a:lnTo>
                  <a:lnTo>
                    <a:pt x="5599" y="3813"/>
                  </a:lnTo>
                  <a:lnTo>
                    <a:pt x="5603" y="3839"/>
                  </a:lnTo>
                  <a:lnTo>
                    <a:pt x="5597" y="3866"/>
                  </a:lnTo>
                  <a:lnTo>
                    <a:pt x="5597" y="3868"/>
                  </a:lnTo>
                  <a:lnTo>
                    <a:pt x="5592" y="3885"/>
                  </a:lnTo>
                  <a:lnTo>
                    <a:pt x="5584" y="3901"/>
                  </a:lnTo>
                  <a:lnTo>
                    <a:pt x="5579" y="3918"/>
                  </a:lnTo>
                  <a:lnTo>
                    <a:pt x="5573" y="3934"/>
                  </a:lnTo>
                  <a:lnTo>
                    <a:pt x="5566" y="3951"/>
                  </a:lnTo>
                  <a:lnTo>
                    <a:pt x="5561" y="3967"/>
                  </a:lnTo>
                  <a:lnTo>
                    <a:pt x="5553" y="3984"/>
                  </a:lnTo>
                  <a:lnTo>
                    <a:pt x="5546" y="3998"/>
                  </a:lnTo>
                  <a:lnTo>
                    <a:pt x="5540" y="4015"/>
                  </a:lnTo>
                  <a:lnTo>
                    <a:pt x="5535" y="4026"/>
                  </a:lnTo>
                  <a:lnTo>
                    <a:pt x="5522" y="4048"/>
                  </a:lnTo>
                  <a:lnTo>
                    <a:pt x="5504" y="4064"/>
                  </a:lnTo>
                  <a:lnTo>
                    <a:pt x="5480" y="4075"/>
                  </a:lnTo>
                  <a:lnTo>
                    <a:pt x="5456" y="4077"/>
                  </a:lnTo>
                  <a:lnTo>
                    <a:pt x="5430" y="4074"/>
                  </a:lnTo>
                  <a:lnTo>
                    <a:pt x="5407" y="4061"/>
                  </a:lnTo>
                  <a:lnTo>
                    <a:pt x="5388" y="4041"/>
                  </a:lnTo>
                  <a:lnTo>
                    <a:pt x="5377" y="4015"/>
                  </a:lnTo>
                  <a:lnTo>
                    <a:pt x="5374" y="3989"/>
                  </a:lnTo>
                  <a:lnTo>
                    <a:pt x="5381" y="3962"/>
                  </a:lnTo>
                  <a:lnTo>
                    <a:pt x="5385" y="3951"/>
                  </a:lnTo>
                  <a:lnTo>
                    <a:pt x="5392" y="3934"/>
                  </a:lnTo>
                  <a:lnTo>
                    <a:pt x="5398" y="3920"/>
                  </a:lnTo>
                  <a:lnTo>
                    <a:pt x="5405" y="3905"/>
                  </a:lnTo>
                  <a:lnTo>
                    <a:pt x="5410" y="3888"/>
                  </a:lnTo>
                  <a:lnTo>
                    <a:pt x="5416" y="3874"/>
                  </a:lnTo>
                  <a:lnTo>
                    <a:pt x="5423" y="3857"/>
                  </a:lnTo>
                  <a:lnTo>
                    <a:pt x="5429" y="3843"/>
                  </a:lnTo>
                  <a:lnTo>
                    <a:pt x="5434" y="3826"/>
                  </a:lnTo>
                  <a:lnTo>
                    <a:pt x="5440" y="3811"/>
                  </a:lnTo>
                  <a:lnTo>
                    <a:pt x="5440" y="3810"/>
                  </a:lnTo>
                  <a:lnTo>
                    <a:pt x="5445" y="3800"/>
                  </a:lnTo>
                  <a:lnTo>
                    <a:pt x="5451" y="3791"/>
                  </a:lnTo>
                  <a:lnTo>
                    <a:pt x="5458" y="3782"/>
                  </a:lnTo>
                  <a:lnTo>
                    <a:pt x="5480" y="3764"/>
                  </a:lnTo>
                  <a:lnTo>
                    <a:pt x="5504" y="3754"/>
                  </a:lnTo>
                  <a:lnTo>
                    <a:pt x="5528" y="3754"/>
                  </a:lnTo>
                  <a:close/>
                  <a:moveTo>
                    <a:pt x="93" y="3116"/>
                  </a:moveTo>
                  <a:lnTo>
                    <a:pt x="115" y="3120"/>
                  </a:lnTo>
                  <a:lnTo>
                    <a:pt x="137" y="3129"/>
                  </a:lnTo>
                  <a:lnTo>
                    <a:pt x="156" y="3144"/>
                  </a:lnTo>
                  <a:lnTo>
                    <a:pt x="170" y="3164"/>
                  </a:lnTo>
                  <a:lnTo>
                    <a:pt x="178" y="3190"/>
                  </a:lnTo>
                  <a:lnTo>
                    <a:pt x="178" y="3202"/>
                  </a:lnTo>
                  <a:lnTo>
                    <a:pt x="179" y="3221"/>
                  </a:lnTo>
                  <a:lnTo>
                    <a:pt x="183" y="3237"/>
                  </a:lnTo>
                  <a:lnTo>
                    <a:pt x="185" y="3254"/>
                  </a:lnTo>
                  <a:lnTo>
                    <a:pt x="187" y="3272"/>
                  </a:lnTo>
                  <a:lnTo>
                    <a:pt x="189" y="3289"/>
                  </a:lnTo>
                  <a:lnTo>
                    <a:pt x="192" y="3305"/>
                  </a:lnTo>
                  <a:lnTo>
                    <a:pt x="194" y="3322"/>
                  </a:lnTo>
                  <a:lnTo>
                    <a:pt x="198" y="3338"/>
                  </a:lnTo>
                  <a:lnTo>
                    <a:pt x="200" y="3351"/>
                  </a:lnTo>
                  <a:lnTo>
                    <a:pt x="200" y="3368"/>
                  </a:lnTo>
                  <a:lnTo>
                    <a:pt x="200" y="3382"/>
                  </a:lnTo>
                  <a:lnTo>
                    <a:pt x="190" y="3408"/>
                  </a:lnTo>
                  <a:lnTo>
                    <a:pt x="176" y="3426"/>
                  </a:lnTo>
                  <a:lnTo>
                    <a:pt x="158" y="3439"/>
                  </a:lnTo>
                  <a:lnTo>
                    <a:pt x="137" y="3446"/>
                  </a:lnTo>
                  <a:lnTo>
                    <a:pt x="115" y="3450"/>
                  </a:lnTo>
                  <a:lnTo>
                    <a:pt x="93" y="3446"/>
                  </a:lnTo>
                  <a:lnTo>
                    <a:pt x="73" y="3437"/>
                  </a:lnTo>
                  <a:lnTo>
                    <a:pt x="57" y="3424"/>
                  </a:lnTo>
                  <a:lnTo>
                    <a:pt x="42" y="3404"/>
                  </a:lnTo>
                  <a:lnTo>
                    <a:pt x="35" y="3380"/>
                  </a:lnTo>
                  <a:lnTo>
                    <a:pt x="31" y="3366"/>
                  </a:lnTo>
                  <a:lnTo>
                    <a:pt x="29" y="3349"/>
                  </a:lnTo>
                  <a:lnTo>
                    <a:pt x="26" y="3331"/>
                  </a:lnTo>
                  <a:lnTo>
                    <a:pt x="24" y="3313"/>
                  </a:lnTo>
                  <a:lnTo>
                    <a:pt x="22" y="3294"/>
                  </a:lnTo>
                  <a:lnTo>
                    <a:pt x="18" y="3276"/>
                  </a:lnTo>
                  <a:lnTo>
                    <a:pt x="16" y="3259"/>
                  </a:lnTo>
                  <a:lnTo>
                    <a:pt x="15" y="3241"/>
                  </a:lnTo>
                  <a:lnTo>
                    <a:pt x="11" y="3223"/>
                  </a:lnTo>
                  <a:lnTo>
                    <a:pt x="11" y="3210"/>
                  </a:lnTo>
                  <a:lnTo>
                    <a:pt x="11" y="3190"/>
                  </a:lnTo>
                  <a:lnTo>
                    <a:pt x="15" y="3171"/>
                  </a:lnTo>
                  <a:lnTo>
                    <a:pt x="29" y="3146"/>
                  </a:lnTo>
                  <a:lnTo>
                    <a:pt x="48" y="3129"/>
                  </a:lnTo>
                  <a:lnTo>
                    <a:pt x="70" y="3120"/>
                  </a:lnTo>
                  <a:lnTo>
                    <a:pt x="93" y="3116"/>
                  </a:lnTo>
                  <a:close/>
                  <a:moveTo>
                    <a:pt x="5663" y="3102"/>
                  </a:moveTo>
                  <a:lnTo>
                    <a:pt x="5685" y="3103"/>
                  </a:lnTo>
                  <a:lnTo>
                    <a:pt x="5707" y="3113"/>
                  </a:lnTo>
                  <a:lnTo>
                    <a:pt x="5725" y="3125"/>
                  </a:lnTo>
                  <a:lnTo>
                    <a:pt x="5740" y="3144"/>
                  </a:lnTo>
                  <a:lnTo>
                    <a:pt x="5749" y="3168"/>
                  </a:lnTo>
                  <a:lnTo>
                    <a:pt x="5751" y="3195"/>
                  </a:lnTo>
                  <a:lnTo>
                    <a:pt x="5749" y="3204"/>
                  </a:lnTo>
                  <a:lnTo>
                    <a:pt x="5747" y="3223"/>
                  </a:lnTo>
                  <a:lnTo>
                    <a:pt x="5746" y="3241"/>
                  </a:lnTo>
                  <a:lnTo>
                    <a:pt x="5744" y="3259"/>
                  </a:lnTo>
                  <a:lnTo>
                    <a:pt x="5742" y="3276"/>
                  </a:lnTo>
                  <a:lnTo>
                    <a:pt x="5738" y="3294"/>
                  </a:lnTo>
                  <a:lnTo>
                    <a:pt x="5736" y="3313"/>
                  </a:lnTo>
                  <a:lnTo>
                    <a:pt x="5733" y="3331"/>
                  </a:lnTo>
                  <a:lnTo>
                    <a:pt x="5731" y="3349"/>
                  </a:lnTo>
                  <a:lnTo>
                    <a:pt x="5727" y="3366"/>
                  </a:lnTo>
                  <a:lnTo>
                    <a:pt x="5720" y="3391"/>
                  </a:lnTo>
                  <a:lnTo>
                    <a:pt x="5703" y="3412"/>
                  </a:lnTo>
                  <a:lnTo>
                    <a:pt x="5683" y="3426"/>
                  </a:lnTo>
                  <a:lnTo>
                    <a:pt x="5659" y="3435"/>
                  </a:lnTo>
                  <a:lnTo>
                    <a:pt x="5632" y="3435"/>
                  </a:lnTo>
                  <a:lnTo>
                    <a:pt x="5606" y="3426"/>
                  </a:lnTo>
                  <a:lnTo>
                    <a:pt x="5586" y="3412"/>
                  </a:lnTo>
                  <a:lnTo>
                    <a:pt x="5570" y="3390"/>
                  </a:lnTo>
                  <a:lnTo>
                    <a:pt x="5562" y="3366"/>
                  </a:lnTo>
                  <a:lnTo>
                    <a:pt x="5562" y="3338"/>
                  </a:lnTo>
                  <a:lnTo>
                    <a:pt x="5566" y="3322"/>
                  </a:lnTo>
                  <a:lnTo>
                    <a:pt x="5568" y="3305"/>
                  </a:lnTo>
                  <a:lnTo>
                    <a:pt x="5570" y="3289"/>
                  </a:lnTo>
                  <a:lnTo>
                    <a:pt x="5573" y="3272"/>
                  </a:lnTo>
                  <a:lnTo>
                    <a:pt x="5575" y="3254"/>
                  </a:lnTo>
                  <a:lnTo>
                    <a:pt x="5577" y="3237"/>
                  </a:lnTo>
                  <a:lnTo>
                    <a:pt x="5579" y="3221"/>
                  </a:lnTo>
                  <a:lnTo>
                    <a:pt x="5581" y="3202"/>
                  </a:lnTo>
                  <a:lnTo>
                    <a:pt x="5583" y="3186"/>
                  </a:lnTo>
                  <a:lnTo>
                    <a:pt x="5584" y="3177"/>
                  </a:lnTo>
                  <a:lnTo>
                    <a:pt x="5590" y="3157"/>
                  </a:lnTo>
                  <a:lnTo>
                    <a:pt x="5599" y="3138"/>
                  </a:lnTo>
                  <a:lnTo>
                    <a:pt x="5617" y="3118"/>
                  </a:lnTo>
                  <a:lnTo>
                    <a:pt x="5639" y="3107"/>
                  </a:lnTo>
                  <a:lnTo>
                    <a:pt x="5663" y="3102"/>
                  </a:lnTo>
                  <a:close/>
                  <a:moveTo>
                    <a:pt x="110" y="2449"/>
                  </a:moveTo>
                  <a:lnTo>
                    <a:pt x="134" y="2454"/>
                  </a:lnTo>
                  <a:lnTo>
                    <a:pt x="156" y="2469"/>
                  </a:lnTo>
                  <a:lnTo>
                    <a:pt x="172" y="2489"/>
                  </a:lnTo>
                  <a:lnTo>
                    <a:pt x="181" y="2513"/>
                  </a:lnTo>
                  <a:lnTo>
                    <a:pt x="183" y="2542"/>
                  </a:lnTo>
                  <a:lnTo>
                    <a:pt x="183" y="2544"/>
                  </a:lnTo>
                  <a:lnTo>
                    <a:pt x="181" y="2550"/>
                  </a:lnTo>
                  <a:lnTo>
                    <a:pt x="181" y="2555"/>
                  </a:lnTo>
                  <a:lnTo>
                    <a:pt x="179" y="2561"/>
                  </a:lnTo>
                  <a:lnTo>
                    <a:pt x="179" y="2566"/>
                  </a:lnTo>
                  <a:lnTo>
                    <a:pt x="179" y="2572"/>
                  </a:lnTo>
                  <a:lnTo>
                    <a:pt x="178" y="2577"/>
                  </a:lnTo>
                  <a:lnTo>
                    <a:pt x="178" y="2583"/>
                  </a:lnTo>
                  <a:lnTo>
                    <a:pt x="178" y="2588"/>
                  </a:lnTo>
                  <a:lnTo>
                    <a:pt x="176" y="2594"/>
                  </a:lnTo>
                  <a:lnTo>
                    <a:pt x="176" y="2599"/>
                  </a:lnTo>
                  <a:lnTo>
                    <a:pt x="176" y="2605"/>
                  </a:lnTo>
                  <a:lnTo>
                    <a:pt x="174" y="2610"/>
                  </a:lnTo>
                  <a:lnTo>
                    <a:pt x="174" y="2616"/>
                  </a:lnTo>
                  <a:lnTo>
                    <a:pt x="174" y="2623"/>
                  </a:lnTo>
                  <a:lnTo>
                    <a:pt x="172" y="2628"/>
                  </a:lnTo>
                  <a:lnTo>
                    <a:pt x="172" y="2634"/>
                  </a:lnTo>
                  <a:lnTo>
                    <a:pt x="172" y="2639"/>
                  </a:lnTo>
                  <a:lnTo>
                    <a:pt x="172" y="2645"/>
                  </a:lnTo>
                  <a:lnTo>
                    <a:pt x="170" y="2650"/>
                  </a:lnTo>
                  <a:lnTo>
                    <a:pt x="170" y="2656"/>
                  </a:lnTo>
                  <a:lnTo>
                    <a:pt x="170" y="2661"/>
                  </a:lnTo>
                  <a:lnTo>
                    <a:pt x="170" y="2667"/>
                  </a:lnTo>
                  <a:lnTo>
                    <a:pt x="169" y="2672"/>
                  </a:lnTo>
                  <a:lnTo>
                    <a:pt x="169" y="2678"/>
                  </a:lnTo>
                  <a:lnTo>
                    <a:pt x="169" y="2683"/>
                  </a:lnTo>
                  <a:lnTo>
                    <a:pt x="169" y="2691"/>
                  </a:lnTo>
                  <a:lnTo>
                    <a:pt x="167" y="2696"/>
                  </a:lnTo>
                  <a:lnTo>
                    <a:pt x="167" y="2702"/>
                  </a:lnTo>
                  <a:lnTo>
                    <a:pt x="167" y="2704"/>
                  </a:lnTo>
                  <a:lnTo>
                    <a:pt x="161" y="2727"/>
                  </a:lnTo>
                  <a:lnTo>
                    <a:pt x="150" y="2748"/>
                  </a:lnTo>
                  <a:lnTo>
                    <a:pt x="132" y="2766"/>
                  </a:lnTo>
                  <a:lnTo>
                    <a:pt x="110" y="2777"/>
                  </a:lnTo>
                  <a:lnTo>
                    <a:pt x="86" y="2781"/>
                  </a:lnTo>
                  <a:lnTo>
                    <a:pt x="64" y="2779"/>
                  </a:lnTo>
                  <a:lnTo>
                    <a:pt x="44" y="2772"/>
                  </a:lnTo>
                  <a:lnTo>
                    <a:pt x="26" y="2759"/>
                  </a:lnTo>
                  <a:lnTo>
                    <a:pt x="11" y="2740"/>
                  </a:lnTo>
                  <a:lnTo>
                    <a:pt x="2" y="2718"/>
                  </a:lnTo>
                  <a:lnTo>
                    <a:pt x="0" y="2693"/>
                  </a:lnTo>
                  <a:lnTo>
                    <a:pt x="0" y="2691"/>
                  </a:lnTo>
                  <a:lnTo>
                    <a:pt x="0" y="2683"/>
                  </a:lnTo>
                  <a:lnTo>
                    <a:pt x="0" y="2678"/>
                  </a:lnTo>
                  <a:lnTo>
                    <a:pt x="2" y="2672"/>
                  </a:lnTo>
                  <a:lnTo>
                    <a:pt x="2" y="2665"/>
                  </a:lnTo>
                  <a:lnTo>
                    <a:pt x="2" y="2660"/>
                  </a:lnTo>
                  <a:lnTo>
                    <a:pt x="2" y="2654"/>
                  </a:lnTo>
                  <a:lnTo>
                    <a:pt x="4" y="2649"/>
                  </a:lnTo>
                  <a:lnTo>
                    <a:pt x="4" y="2641"/>
                  </a:lnTo>
                  <a:lnTo>
                    <a:pt x="4" y="2636"/>
                  </a:lnTo>
                  <a:lnTo>
                    <a:pt x="5" y="2630"/>
                  </a:lnTo>
                  <a:lnTo>
                    <a:pt x="5" y="2623"/>
                  </a:lnTo>
                  <a:lnTo>
                    <a:pt x="5" y="2617"/>
                  </a:lnTo>
                  <a:lnTo>
                    <a:pt x="5" y="2612"/>
                  </a:lnTo>
                  <a:lnTo>
                    <a:pt x="7" y="2606"/>
                  </a:lnTo>
                  <a:lnTo>
                    <a:pt x="7" y="2599"/>
                  </a:lnTo>
                  <a:lnTo>
                    <a:pt x="7" y="2594"/>
                  </a:lnTo>
                  <a:lnTo>
                    <a:pt x="9" y="2588"/>
                  </a:lnTo>
                  <a:lnTo>
                    <a:pt x="9" y="2583"/>
                  </a:lnTo>
                  <a:lnTo>
                    <a:pt x="9" y="2575"/>
                  </a:lnTo>
                  <a:lnTo>
                    <a:pt x="11" y="2570"/>
                  </a:lnTo>
                  <a:lnTo>
                    <a:pt x="11" y="2564"/>
                  </a:lnTo>
                  <a:lnTo>
                    <a:pt x="13" y="2559"/>
                  </a:lnTo>
                  <a:lnTo>
                    <a:pt x="13" y="2551"/>
                  </a:lnTo>
                  <a:lnTo>
                    <a:pt x="13" y="2546"/>
                  </a:lnTo>
                  <a:lnTo>
                    <a:pt x="15" y="2540"/>
                  </a:lnTo>
                  <a:lnTo>
                    <a:pt x="15" y="2535"/>
                  </a:lnTo>
                  <a:lnTo>
                    <a:pt x="15" y="2528"/>
                  </a:lnTo>
                  <a:lnTo>
                    <a:pt x="16" y="2522"/>
                  </a:lnTo>
                  <a:lnTo>
                    <a:pt x="16" y="2520"/>
                  </a:lnTo>
                  <a:lnTo>
                    <a:pt x="24" y="2496"/>
                  </a:lnTo>
                  <a:lnTo>
                    <a:pt x="38" y="2474"/>
                  </a:lnTo>
                  <a:lnTo>
                    <a:pt x="60" y="2456"/>
                  </a:lnTo>
                  <a:lnTo>
                    <a:pt x="86" y="2449"/>
                  </a:lnTo>
                  <a:lnTo>
                    <a:pt x="110" y="2449"/>
                  </a:lnTo>
                  <a:close/>
                  <a:moveTo>
                    <a:pt x="5661" y="2434"/>
                  </a:moveTo>
                  <a:lnTo>
                    <a:pt x="5683" y="2438"/>
                  </a:lnTo>
                  <a:lnTo>
                    <a:pt x="5703" y="2447"/>
                  </a:lnTo>
                  <a:lnTo>
                    <a:pt x="5722" y="2462"/>
                  </a:lnTo>
                  <a:lnTo>
                    <a:pt x="5735" y="2482"/>
                  </a:lnTo>
                  <a:lnTo>
                    <a:pt x="5742" y="2506"/>
                  </a:lnTo>
                  <a:lnTo>
                    <a:pt x="5744" y="2522"/>
                  </a:lnTo>
                  <a:lnTo>
                    <a:pt x="5746" y="2540"/>
                  </a:lnTo>
                  <a:lnTo>
                    <a:pt x="5747" y="2559"/>
                  </a:lnTo>
                  <a:lnTo>
                    <a:pt x="5749" y="2577"/>
                  </a:lnTo>
                  <a:lnTo>
                    <a:pt x="5751" y="2595"/>
                  </a:lnTo>
                  <a:lnTo>
                    <a:pt x="5753" y="2614"/>
                  </a:lnTo>
                  <a:lnTo>
                    <a:pt x="5755" y="2632"/>
                  </a:lnTo>
                  <a:lnTo>
                    <a:pt x="5757" y="2650"/>
                  </a:lnTo>
                  <a:lnTo>
                    <a:pt x="5758" y="2669"/>
                  </a:lnTo>
                  <a:lnTo>
                    <a:pt x="5758" y="2678"/>
                  </a:lnTo>
                  <a:lnTo>
                    <a:pt x="5757" y="2705"/>
                  </a:lnTo>
                  <a:lnTo>
                    <a:pt x="5744" y="2731"/>
                  </a:lnTo>
                  <a:lnTo>
                    <a:pt x="5725" y="2751"/>
                  </a:lnTo>
                  <a:lnTo>
                    <a:pt x="5703" y="2762"/>
                  </a:lnTo>
                  <a:lnTo>
                    <a:pt x="5678" y="2768"/>
                  </a:lnTo>
                  <a:lnTo>
                    <a:pt x="5654" y="2764"/>
                  </a:lnTo>
                  <a:lnTo>
                    <a:pt x="5630" y="2753"/>
                  </a:lnTo>
                  <a:lnTo>
                    <a:pt x="5612" y="2738"/>
                  </a:lnTo>
                  <a:lnTo>
                    <a:pt x="5599" y="2716"/>
                  </a:lnTo>
                  <a:lnTo>
                    <a:pt x="5592" y="2691"/>
                  </a:lnTo>
                  <a:lnTo>
                    <a:pt x="5592" y="2682"/>
                  </a:lnTo>
                  <a:lnTo>
                    <a:pt x="5590" y="2663"/>
                  </a:lnTo>
                  <a:lnTo>
                    <a:pt x="5588" y="2647"/>
                  </a:lnTo>
                  <a:lnTo>
                    <a:pt x="5586" y="2628"/>
                  </a:lnTo>
                  <a:lnTo>
                    <a:pt x="5584" y="2612"/>
                  </a:lnTo>
                  <a:lnTo>
                    <a:pt x="5583" y="2595"/>
                  </a:lnTo>
                  <a:lnTo>
                    <a:pt x="5581" y="2577"/>
                  </a:lnTo>
                  <a:lnTo>
                    <a:pt x="5579" y="2561"/>
                  </a:lnTo>
                  <a:lnTo>
                    <a:pt x="5577" y="2544"/>
                  </a:lnTo>
                  <a:lnTo>
                    <a:pt x="5575" y="2528"/>
                  </a:lnTo>
                  <a:lnTo>
                    <a:pt x="5575" y="2502"/>
                  </a:lnTo>
                  <a:lnTo>
                    <a:pt x="5584" y="2478"/>
                  </a:lnTo>
                  <a:lnTo>
                    <a:pt x="5599" y="2458"/>
                  </a:lnTo>
                  <a:lnTo>
                    <a:pt x="5617" y="2443"/>
                  </a:lnTo>
                  <a:lnTo>
                    <a:pt x="5639" y="2436"/>
                  </a:lnTo>
                  <a:lnTo>
                    <a:pt x="5661" y="2434"/>
                  </a:lnTo>
                  <a:close/>
                  <a:moveTo>
                    <a:pt x="260" y="1800"/>
                  </a:moveTo>
                  <a:lnTo>
                    <a:pt x="284" y="1801"/>
                  </a:lnTo>
                  <a:lnTo>
                    <a:pt x="306" y="1811"/>
                  </a:lnTo>
                  <a:lnTo>
                    <a:pt x="324" y="1827"/>
                  </a:lnTo>
                  <a:lnTo>
                    <a:pt x="339" y="1849"/>
                  </a:lnTo>
                  <a:lnTo>
                    <a:pt x="346" y="1869"/>
                  </a:lnTo>
                  <a:lnTo>
                    <a:pt x="346" y="1891"/>
                  </a:lnTo>
                  <a:lnTo>
                    <a:pt x="341" y="1913"/>
                  </a:lnTo>
                  <a:lnTo>
                    <a:pt x="339" y="1917"/>
                  </a:lnTo>
                  <a:lnTo>
                    <a:pt x="337" y="1922"/>
                  </a:lnTo>
                  <a:lnTo>
                    <a:pt x="335" y="1928"/>
                  </a:lnTo>
                  <a:lnTo>
                    <a:pt x="333" y="1933"/>
                  </a:lnTo>
                  <a:lnTo>
                    <a:pt x="332" y="1937"/>
                  </a:lnTo>
                  <a:lnTo>
                    <a:pt x="330" y="1943"/>
                  </a:lnTo>
                  <a:lnTo>
                    <a:pt x="328" y="1948"/>
                  </a:lnTo>
                  <a:lnTo>
                    <a:pt x="326" y="1954"/>
                  </a:lnTo>
                  <a:lnTo>
                    <a:pt x="324" y="1959"/>
                  </a:lnTo>
                  <a:lnTo>
                    <a:pt x="322" y="1963"/>
                  </a:lnTo>
                  <a:lnTo>
                    <a:pt x="321" y="1968"/>
                  </a:lnTo>
                  <a:lnTo>
                    <a:pt x="319" y="1974"/>
                  </a:lnTo>
                  <a:lnTo>
                    <a:pt x="317" y="1979"/>
                  </a:lnTo>
                  <a:lnTo>
                    <a:pt x="315" y="1985"/>
                  </a:lnTo>
                  <a:lnTo>
                    <a:pt x="313" y="1988"/>
                  </a:lnTo>
                  <a:lnTo>
                    <a:pt x="311" y="1994"/>
                  </a:lnTo>
                  <a:lnTo>
                    <a:pt x="310" y="1999"/>
                  </a:lnTo>
                  <a:lnTo>
                    <a:pt x="308" y="2005"/>
                  </a:lnTo>
                  <a:lnTo>
                    <a:pt x="306" y="2010"/>
                  </a:lnTo>
                  <a:lnTo>
                    <a:pt x="304" y="2014"/>
                  </a:lnTo>
                  <a:lnTo>
                    <a:pt x="302" y="2020"/>
                  </a:lnTo>
                  <a:lnTo>
                    <a:pt x="300" y="2025"/>
                  </a:lnTo>
                  <a:lnTo>
                    <a:pt x="299" y="2031"/>
                  </a:lnTo>
                  <a:lnTo>
                    <a:pt x="297" y="2036"/>
                  </a:lnTo>
                  <a:lnTo>
                    <a:pt x="295" y="2042"/>
                  </a:lnTo>
                  <a:lnTo>
                    <a:pt x="293" y="2045"/>
                  </a:lnTo>
                  <a:lnTo>
                    <a:pt x="291" y="2051"/>
                  </a:lnTo>
                  <a:lnTo>
                    <a:pt x="291" y="2056"/>
                  </a:lnTo>
                  <a:lnTo>
                    <a:pt x="289" y="2062"/>
                  </a:lnTo>
                  <a:lnTo>
                    <a:pt x="288" y="2065"/>
                  </a:lnTo>
                  <a:lnTo>
                    <a:pt x="275" y="2091"/>
                  </a:lnTo>
                  <a:lnTo>
                    <a:pt x="256" y="2108"/>
                  </a:lnTo>
                  <a:lnTo>
                    <a:pt x="234" y="2120"/>
                  </a:lnTo>
                  <a:lnTo>
                    <a:pt x="209" y="2124"/>
                  </a:lnTo>
                  <a:lnTo>
                    <a:pt x="183" y="2120"/>
                  </a:lnTo>
                  <a:lnTo>
                    <a:pt x="159" y="2109"/>
                  </a:lnTo>
                  <a:lnTo>
                    <a:pt x="141" y="2091"/>
                  </a:lnTo>
                  <a:lnTo>
                    <a:pt x="128" y="2067"/>
                  </a:lnTo>
                  <a:lnTo>
                    <a:pt x="125" y="2042"/>
                  </a:lnTo>
                  <a:lnTo>
                    <a:pt x="128" y="2016"/>
                  </a:lnTo>
                  <a:lnTo>
                    <a:pt x="130" y="2010"/>
                  </a:lnTo>
                  <a:lnTo>
                    <a:pt x="130" y="2005"/>
                  </a:lnTo>
                  <a:lnTo>
                    <a:pt x="132" y="1999"/>
                  </a:lnTo>
                  <a:lnTo>
                    <a:pt x="134" y="1994"/>
                  </a:lnTo>
                  <a:lnTo>
                    <a:pt x="136" y="1988"/>
                  </a:lnTo>
                  <a:lnTo>
                    <a:pt x="137" y="1983"/>
                  </a:lnTo>
                  <a:lnTo>
                    <a:pt x="139" y="1977"/>
                  </a:lnTo>
                  <a:lnTo>
                    <a:pt x="141" y="1972"/>
                  </a:lnTo>
                  <a:lnTo>
                    <a:pt x="143" y="1966"/>
                  </a:lnTo>
                  <a:lnTo>
                    <a:pt x="145" y="1961"/>
                  </a:lnTo>
                  <a:lnTo>
                    <a:pt x="147" y="1955"/>
                  </a:lnTo>
                  <a:lnTo>
                    <a:pt x="150" y="1950"/>
                  </a:lnTo>
                  <a:lnTo>
                    <a:pt x="152" y="1944"/>
                  </a:lnTo>
                  <a:lnTo>
                    <a:pt x="154" y="1939"/>
                  </a:lnTo>
                  <a:lnTo>
                    <a:pt x="156" y="1933"/>
                  </a:lnTo>
                  <a:lnTo>
                    <a:pt x="158" y="1928"/>
                  </a:lnTo>
                  <a:lnTo>
                    <a:pt x="159" y="1922"/>
                  </a:lnTo>
                  <a:lnTo>
                    <a:pt x="161" y="1917"/>
                  </a:lnTo>
                  <a:lnTo>
                    <a:pt x="163" y="1911"/>
                  </a:lnTo>
                  <a:lnTo>
                    <a:pt x="165" y="1906"/>
                  </a:lnTo>
                  <a:lnTo>
                    <a:pt x="167" y="1900"/>
                  </a:lnTo>
                  <a:lnTo>
                    <a:pt x="169" y="1895"/>
                  </a:lnTo>
                  <a:lnTo>
                    <a:pt x="170" y="1889"/>
                  </a:lnTo>
                  <a:lnTo>
                    <a:pt x="172" y="1884"/>
                  </a:lnTo>
                  <a:lnTo>
                    <a:pt x="174" y="1878"/>
                  </a:lnTo>
                  <a:lnTo>
                    <a:pt x="176" y="1873"/>
                  </a:lnTo>
                  <a:lnTo>
                    <a:pt x="179" y="1869"/>
                  </a:lnTo>
                  <a:lnTo>
                    <a:pt x="181" y="1864"/>
                  </a:lnTo>
                  <a:lnTo>
                    <a:pt x="183" y="1858"/>
                  </a:lnTo>
                  <a:lnTo>
                    <a:pt x="185" y="1853"/>
                  </a:lnTo>
                  <a:lnTo>
                    <a:pt x="198" y="1829"/>
                  </a:lnTo>
                  <a:lnTo>
                    <a:pt x="216" y="1812"/>
                  </a:lnTo>
                  <a:lnTo>
                    <a:pt x="238" y="1803"/>
                  </a:lnTo>
                  <a:lnTo>
                    <a:pt x="260" y="1800"/>
                  </a:lnTo>
                  <a:close/>
                  <a:moveTo>
                    <a:pt x="5496" y="1787"/>
                  </a:moveTo>
                  <a:lnTo>
                    <a:pt x="5518" y="1790"/>
                  </a:lnTo>
                  <a:lnTo>
                    <a:pt x="5539" y="1800"/>
                  </a:lnTo>
                  <a:lnTo>
                    <a:pt x="5557" y="1816"/>
                  </a:lnTo>
                  <a:lnTo>
                    <a:pt x="5570" y="1838"/>
                  </a:lnTo>
                  <a:lnTo>
                    <a:pt x="5573" y="1847"/>
                  </a:lnTo>
                  <a:lnTo>
                    <a:pt x="5579" y="1864"/>
                  </a:lnTo>
                  <a:lnTo>
                    <a:pt x="5584" y="1880"/>
                  </a:lnTo>
                  <a:lnTo>
                    <a:pt x="5592" y="1897"/>
                  </a:lnTo>
                  <a:lnTo>
                    <a:pt x="5597" y="1913"/>
                  </a:lnTo>
                  <a:lnTo>
                    <a:pt x="5603" y="1930"/>
                  </a:lnTo>
                  <a:lnTo>
                    <a:pt x="5610" y="1946"/>
                  </a:lnTo>
                  <a:lnTo>
                    <a:pt x="5615" y="1963"/>
                  </a:lnTo>
                  <a:lnTo>
                    <a:pt x="5621" y="1981"/>
                  </a:lnTo>
                  <a:lnTo>
                    <a:pt x="5626" y="1998"/>
                  </a:lnTo>
                  <a:lnTo>
                    <a:pt x="5626" y="2001"/>
                  </a:lnTo>
                  <a:lnTo>
                    <a:pt x="5630" y="2018"/>
                  </a:lnTo>
                  <a:lnTo>
                    <a:pt x="5632" y="2034"/>
                  </a:lnTo>
                  <a:lnTo>
                    <a:pt x="5625" y="2062"/>
                  </a:lnTo>
                  <a:lnTo>
                    <a:pt x="5610" y="2084"/>
                  </a:lnTo>
                  <a:lnTo>
                    <a:pt x="5592" y="2098"/>
                  </a:lnTo>
                  <a:lnTo>
                    <a:pt x="5570" y="2108"/>
                  </a:lnTo>
                  <a:lnTo>
                    <a:pt x="5544" y="2111"/>
                  </a:lnTo>
                  <a:lnTo>
                    <a:pt x="5520" y="2108"/>
                  </a:lnTo>
                  <a:lnTo>
                    <a:pt x="5500" y="2097"/>
                  </a:lnTo>
                  <a:lnTo>
                    <a:pt x="5482" y="2078"/>
                  </a:lnTo>
                  <a:lnTo>
                    <a:pt x="5469" y="2053"/>
                  </a:lnTo>
                  <a:lnTo>
                    <a:pt x="5467" y="2049"/>
                  </a:lnTo>
                  <a:lnTo>
                    <a:pt x="5462" y="2032"/>
                  </a:lnTo>
                  <a:lnTo>
                    <a:pt x="5456" y="2018"/>
                  </a:lnTo>
                  <a:lnTo>
                    <a:pt x="5451" y="2001"/>
                  </a:lnTo>
                  <a:lnTo>
                    <a:pt x="5445" y="1985"/>
                  </a:lnTo>
                  <a:lnTo>
                    <a:pt x="5440" y="1970"/>
                  </a:lnTo>
                  <a:lnTo>
                    <a:pt x="5434" y="1954"/>
                  </a:lnTo>
                  <a:lnTo>
                    <a:pt x="5429" y="1939"/>
                  </a:lnTo>
                  <a:lnTo>
                    <a:pt x="5423" y="1922"/>
                  </a:lnTo>
                  <a:lnTo>
                    <a:pt x="5416" y="1908"/>
                  </a:lnTo>
                  <a:lnTo>
                    <a:pt x="5414" y="1900"/>
                  </a:lnTo>
                  <a:lnTo>
                    <a:pt x="5409" y="1877"/>
                  </a:lnTo>
                  <a:lnTo>
                    <a:pt x="5409" y="1853"/>
                  </a:lnTo>
                  <a:lnTo>
                    <a:pt x="5418" y="1829"/>
                  </a:lnTo>
                  <a:lnTo>
                    <a:pt x="5432" y="1809"/>
                  </a:lnTo>
                  <a:lnTo>
                    <a:pt x="5451" y="1796"/>
                  </a:lnTo>
                  <a:lnTo>
                    <a:pt x="5473" y="1789"/>
                  </a:lnTo>
                  <a:lnTo>
                    <a:pt x="5496" y="1787"/>
                  </a:lnTo>
                  <a:close/>
                  <a:moveTo>
                    <a:pt x="5178" y="1196"/>
                  </a:moveTo>
                  <a:lnTo>
                    <a:pt x="5203" y="1202"/>
                  </a:lnTo>
                  <a:lnTo>
                    <a:pt x="5225" y="1213"/>
                  </a:lnTo>
                  <a:lnTo>
                    <a:pt x="5244" y="1231"/>
                  </a:lnTo>
                  <a:lnTo>
                    <a:pt x="5255" y="1246"/>
                  </a:lnTo>
                  <a:lnTo>
                    <a:pt x="5264" y="1260"/>
                  </a:lnTo>
                  <a:lnTo>
                    <a:pt x="5273" y="1275"/>
                  </a:lnTo>
                  <a:lnTo>
                    <a:pt x="5284" y="1288"/>
                  </a:lnTo>
                  <a:lnTo>
                    <a:pt x="5293" y="1303"/>
                  </a:lnTo>
                  <a:lnTo>
                    <a:pt x="5302" y="1317"/>
                  </a:lnTo>
                  <a:lnTo>
                    <a:pt x="5311" y="1332"/>
                  </a:lnTo>
                  <a:lnTo>
                    <a:pt x="5321" y="1347"/>
                  </a:lnTo>
                  <a:lnTo>
                    <a:pt x="5330" y="1361"/>
                  </a:lnTo>
                  <a:lnTo>
                    <a:pt x="5339" y="1376"/>
                  </a:lnTo>
                  <a:lnTo>
                    <a:pt x="5350" y="1402"/>
                  </a:lnTo>
                  <a:lnTo>
                    <a:pt x="5352" y="1427"/>
                  </a:lnTo>
                  <a:lnTo>
                    <a:pt x="5344" y="1451"/>
                  </a:lnTo>
                  <a:lnTo>
                    <a:pt x="5332" y="1473"/>
                  </a:lnTo>
                  <a:lnTo>
                    <a:pt x="5313" y="1491"/>
                  </a:lnTo>
                  <a:lnTo>
                    <a:pt x="5288" y="1502"/>
                  </a:lnTo>
                  <a:lnTo>
                    <a:pt x="5262" y="1504"/>
                  </a:lnTo>
                  <a:lnTo>
                    <a:pt x="5236" y="1497"/>
                  </a:lnTo>
                  <a:lnTo>
                    <a:pt x="5214" y="1484"/>
                  </a:lnTo>
                  <a:lnTo>
                    <a:pt x="5196" y="1464"/>
                  </a:lnTo>
                  <a:lnTo>
                    <a:pt x="5189" y="1451"/>
                  </a:lnTo>
                  <a:lnTo>
                    <a:pt x="5180" y="1436"/>
                  </a:lnTo>
                  <a:lnTo>
                    <a:pt x="5170" y="1424"/>
                  </a:lnTo>
                  <a:lnTo>
                    <a:pt x="5161" y="1409"/>
                  </a:lnTo>
                  <a:lnTo>
                    <a:pt x="5152" y="1396"/>
                  </a:lnTo>
                  <a:lnTo>
                    <a:pt x="5145" y="1381"/>
                  </a:lnTo>
                  <a:lnTo>
                    <a:pt x="5136" y="1369"/>
                  </a:lnTo>
                  <a:lnTo>
                    <a:pt x="5126" y="1354"/>
                  </a:lnTo>
                  <a:lnTo>
                    <a:pt x="5115" y="1341"/>
                  </a:lnTo>
                  <a:lnTo>
                    <a:pt x="5108" y="1328"/>
                  </a:lnTo>
                  <a:lnTo>
                    <a:pt x="5095" y="1304"/>
                  </a:lnTo>
                  <a:lnTo>
                    <a:pt x="5092" y="1277"/>
                  </a:lnTo>
                  <a:lnTo>
                    <a:pt x="5097" y="1253"/>
                  </a:lnTo>
                  <a:lnTo>
                    <a:pt x="5108" y="1231"/>
                  </a:lnTo>
                  <a:lnTo>
                    <a:pt x="5126" y="1213"/>
                  </a:lnTo>
                  <a:lnTo>
                    <a:pt x="5152" y="1200"/>
                  </a:lnTo>
                  <a:lnTo>
                    <a:pt x="5178" y="1196"/>
                  </a:lnTo>
                  <a:close/>
                  <a:moveTo>
                    <a:pt x="810" y="864"/>
                  </a:moveTo>
                  <a:lnTo>
                    <a:pt x="793" y="1772"/>
                  </a:lnTo>
                  <a:lnTo>
                    <a:pt x="35" y="1336"/>
                  </a:lnTo>
                  <a:lnTo>
                    <a:pt x="810" y="864"/>
                  </a:lnTo>
                  <a:close/>
                  <a:moveTo>
                    <a:pt x="4735" y="699"/>
                  </a:moveTo>
                  <a:lnTo>
                    <a:pt x="4762" y="705"/>
                  </a:lnTo>
                  <a:lnTo>
                    <a:pt x="4786" y="719"/>
                  </a:lnTo>
                  <a:lnTo>
                    <a:pt x="4795" y="728"/>
                  </a:lnTo>
                  <a:lnTo>
                    <a:pt x="4808" y="740"/>
                  </a:lnTo>
                  <a:lnTo>
                    <a:pt x="4821" y="751"/>
                  </a:lnTo>
                  <a:lnTo>
                    <a:pt x="4833" y="763"/>
                  </a:lnTo>
                  <a:lnTo>
                    <a:pt x="4846" y="774"/>
                  </a:lnTo>
                  <a:lnTo>
                    <a:pt x="4859" y="785"/>
                  </a:lnTo>
                  <a:lnTo>
                    <a:pt x="4872" y="798"/>
                  </a:lnTo>
                  <a:lnTo>
                    <a:pt x="4885" y="809"/>
                  </a:lnTo>
                  <a:lnTo>
                    <a:pt x="4896" y="822"/>
                  </a:lnTo>
                  <a:lnTo>
                    <a:pt x="4909" y="835"/>
                  </a:lnTo>
                  <a:lnTo>
                    <a:pt x="4910" y="837"/>
                  </a:lnTo>
                  <a:lnTo>
                    <a:pt x="4927" y="859"/>
                  </a:lnTo>
                  <a:lnTo>
                    <a:pt x="4936" y="884"/>
                  </a:lnTo>
                  <a:lnTo>
                    <a:pt x="4934" y="912"/>
                  </a:lnTo>
                  <a:lnTo>
                    <a:pt x="4927" y="938"/>
                  </a:lnTo>
                  <a:lnTo>
                    <a:pt x="4910" y="956"/>
                  </a:lnTo>
                  <a:lnTo>
                    <a:pt x="4890" y="971"/>
                  </a:lnTo>
                  <a:lnTo>
                    <a:pt x="4866" y="980"/>
                  </a:lnTo>
                  <a:lnTo>
                    <a:pt x="4841" y="980"/>
                  </a:lnTo>
                  <a:lnTo>
                    <a:pt x="4817" y="972"/>
                  </a:lnTo>
                  <a:lnTo>
                    <a:pt x="4793" y="956"/>
                  </a:lnTo>
                  <a:lnTo>
                    <a:pt x="4791" y="954"/>
                  </a:lnTo>
                  <a:lnTo>
                    <a:pt x="4780" y="941"/>
                  </a:lnTo>
                  <a:lnTo>
                    <a:pt x="4767" y="930"/>
                  </a:lnTo>
                  <a:lnTo>
                    <a:pt x="4756" y="919"/>
                  </a:lnTo>
                  <a:lnTo>
                    <a:pt x="4744" y="908"/>
                  </a:lnTo>
                  <a:lnTo>
                    <a:pt x="4733" y="897"/>
                  </a:lnTo>
                  <a:lnTo>
                    <a:pt x="4720" y="886"/>
                  </a:lnTo>
                  <a:lnTo>
                    <a:pt x="4709" y="875"/>
                  </a:lnTo>
                  <a:lnTo>
                    <a:pt x="4696" y="864"/>
                  </a:lnTo>
                  <a:lnTo>
                    <a:pt x="4683" y="853"/>
                  </a:lnTo>
                  <a:lnTo>
                    <a:pt x="4674" y="846"/>
                  </a:lnTo>
                  <a:lnTo>
                    <a:pt x="4658" y="824"/>
                  </a:lnTo>
                  <a:lnTo>
                    <a:pt x="4648" y="802"/>
                  </a:lnTo>
                  <a:lnTo>
                    <a:pt x="4647" y="776"/>
                  </a:lnTo>
                  <a:lnTo>
                    <a:pt x="4652" y="752"/>
                  </a:lnTo>
                  <a:lnTo>
                    <a:pt x="4663" y="730"/>
                  </a:lnTo>
                  <a:lnTo>
                    <a:pt x="4681" y="714"/>
                  </a:lnTo>
                  <a:lnTo>
                    <a:pt x="4705" y="701"/>
                  </a:lnTo>
                  <a:lnTo>
                    <a:pt x="4735" y="699"/>
                  </a:lnTo>
                  <a:close/>
                  <a:moveTo>
                    <a:pt x="4191" y="320"/>
                  </a:moveTo>
                  <a:lnTo>
                    <a:pt x="4218" y="329"/>
                  </a:lnTo>
                  <a:lnTo>
                    <a:pt x="4225" y="332"/>
                  </a:lnTo>
                  <a:lnTo>
                    <a:pt x="4240" y="340"/>
                  </a:lnTo>
                  <a:lnTo>
                    <a:pt x="4256" y="349"/>
                  </a:lnTo>
                  <a:lnTo>
                    <a:pt x="4271" y="358"/>
                  </a:lnTo>
                  <a:lnTo>
                    <a:pt x="4286" y="365"/>
                  </a:lnTo>
                  <a:lnTo>
                    <a:pt x="4302" y="375"/>
                  </a:lnTo>
                  <a:lnTo>
                    <a:pt x="4317" y="384"/>
                  </a:lnTo>
                  <a:lnTo>
                    <a:pt x="4332" y="391"/>
                  </a:lnTo>
                  <a:lnTo>
                    <a:pt x="4346" y="400"/>
                  </a:lnTo>
                  <a:lnTo>
                    <a:pt x="4363" y="409"/>
                  </a:lnTo>
                  <a:lnTo>
                    <a:pt x="4368" y="413"/>
                  </a:lnTo>
                  <a:lnTo>
                    <a:pt x="4385" y="426"/>
                  </a:lnTo>
                  <a:lnTo>
                    <a:pt x="4398" y="444"/>
                  </a:lnTo>
                  <a:lnTo>
                    <a:pt x="4408" y="472"/>
                  </a:lnTo>
                  <a:lnTo>
                    <a:pt x="4408" y="499"/>
                  </a:lnTo>
                  <a:lnTo>
                    <a:pt x="4399" y="525"/>
                  </a:lnTo>
                  <a:lnTo>
                    <a:pt x="4385" y="545"/>
                  </a:lnTo>
                  <a:lnTo>
                    <a:pt x="4363" y="560"/>
                  </a:lnTo>
                  <a:lnTo>
                    <a:pt x="4337" y="569"/>
                  </a:lnTo>
                  <a:lnTo>
                    <a:pt x="4311" y="567"/>
                  </a:lnTo>
                  <a:lnTo>
                    <a:pt x="4282" y="558"/>
                  </a:lnTo>
                  <a:lnTo>
                    <a:pt x="4277" y="552"/>
                  </a:lnTo>
                  <a:lnTo>
                    <a:pt x="4262" y="545"/>
                  </a:lnTo>
                  <a:lnTo>
                    <a:pt x="4247" y="536"/>
                  </a:lnTo>
                  <a:lnTo>
                    <a:pt x="4233" y="529"/>
                  </a:lnTo>
                  <a:lnTo>
                    <a:pt x="4220" y="519"/>
                  </a:lnTo>
                  <a:lnTo>
                    <a:pt x="4205" y="512"/>
                  </a:lnTo>
                  <a:lnTo>
                    <a:pt x="4191" y="505"/>
                  </a:lnTo>
                  <a:lnTo>
                    <a:pt x="4176" y="496"/>
                  </a:lnTo>
                  <a:lnTo>
                    <a:pt x="4161" y="488"/>
                  </a:lnTo>
                  <a:lnTo>
                    <a:pt x="4147" y="481"/>
                  </a:lnTo>
                  <a:lnTo>
                    <a:pt x="4141" y="477"/>
                  </a:lnTo>
                  <a:lnTo>
                    <a:pt x="4121" y="463"/>
                  </a:lnTo>
                  <a:lnTo>
                    <a:pt x="4106" y="442"/>
                  </a:lnTo>
                  <a:lnTo>
                    <a:pt x="4097" y="415"/>
                  </a:lnTo>
                  <a:lnTo>
                    <a:pt x="4097" y="389"/>
                  </a:lnTo>
                  <a:lnTo>
                    <a:pt x="4104" y="365"/>
                  </a:lnTo>
                  <a:lnTo>
                    <a:pt x="4121" y="345"/>
                  </a:lnTo>
                  <a:lnTo>
                    <a:pt x="4141" y="329"/>
                  </a:lnTo>
                  <a:lnTo>
                    <a:pt x="4165" y="321"/>
                  </a:lnTo>
                  <a:lnTo>
                    <a:pt x="4191" y="320"/>
                  </a:lnTo>
                  <a:close/>
                  <a:moveTo>
                    <a:pt x="1751" y="235"/>
                  </a:moveTo>
                  <a:lnTo>
                    <a:pt x="1780" y="241"/>
                  </a:lnTo>
                  <a:lnTo>
                    <a:pt x="1802" y="252"/>
                  </a:lnTo>
                  <a:lnTo>
                    <a:pt x="1821" y="270"/>
                  </a:lnTo>
                  <a:lnTo>
                    <a:pt x="1832" y="290"/>
                  </a:lnTo>
                  <a:lnTo>
                    <a:pt x="1837" y="314"/>
                  </a:lnTo>
                  <a:lnTo>
                    <a:pt x="1835" y="338"/>
                  </a:lnTo>
                  <a:lnTo>
                    <a:pt x="1826" y="362"/>
                  </a:lnTo>
                  <a:lnTo>
                    <a:pt x="1810" y="382"/>
                  </a:lnTo>
                  <a:lnTo>
                    <a:pt x="1788" y="397"/>
                  </a:lnTo>
                  <a:lnTo>
                    <a:pt x="1786" y="397"/>
                  </a:lnTo>
                  <a:lnTo>
                    <a:pt x="1782" y="398"/>
                  </a:lnTo>
                  <a:lnTo>
                    <a:pt x="1777" y="400"/>
                  </a:lnTo>
                  <a:lnTo>
                    <a:pt x="1773" y="402"/>
                  </a:lnTo>
                  <a:lnTo>
                    <a:pt x="1769" y="404"/>
                  </a:lnTo>
                  <a:lnTo>
                    <a:pt x="1764" y="406"/>
                  </a:lnTo>
                  <a:lnTo>
                    <a:pt x="1760" y="409"/>
                  </a:lnTo>
                  <a:lnTo>
                    <a:pt x="1755" y="411"/>
                  </a:lnTo>
                  <a:lnTo>
                    <a:pt x="1751" y="413"/>
                  </a:lnTo>
                  <a:lnTo>
                    <a:pt x="1745" y="415"/>
                  </a:lnTo>
                  <a:lnTo>
                    <a:pt x="1742" y="417"/>
                  </a:lnTo>
                  <a:lnTo>
                    <a:pt x="1736" y="419"/>
                  </a:lnTo>
                  <a:lnTo>
                    <a:pt x="1733" y="420"/>
                  </a:lnTo>
                  <a:lnTo>
                    <a:pt x="1729" y="422"/>
                  </a:lnTo>
                  <a:lnTo>
                    <a:pt x="1723" y="426"/>
                  </a:lnTo>
                  <a:lnTo>
                    <a:pt x="1720" y="428"/>
                  </a:lnTo>
                  <a:lnTo>
                    <a:pt x="1714" y="430"/>
                  </a:lnTo>
                  <a:lnTo>
                    <a:pt x="1711" y="431"/>
                  </a:lnTo>
                  <a:lnTo>
                    <a:pt x="1705" y="433"/>
                  </a:lnTo>
                  <a:lnTo>
                    <a:pt x="1701" y="435"/>
                  </a:lnTo>
                  <a:lnTo>
                    <a:pt x="1698" y="437"/>
                  </a:lnTo>
                  <a:lnTo>
                    <a:pt x="1692" y="441"/>
                  </a:lnTo>
                  <a:lnTo>
                    <a:pt x="1689" y="442"/>
                  </a:lnTo>
                  <a:lnTo>
                    <a:pt x="1683" y="444"/>
                  </a:lnTo>
                  <a:lnTo>
                    <a:pt x="1680" y="446"/>
                  </a:lnTo>
                  <a:lnTo>
                    <a:pt x="1676" y="448"/>
                  </a:lnTo>
                  <a:lnTo>
                    <a:pt x="1670" y="452"/>
                  </a:lnTo>
                  <a:lnTo>
                    <a:pt x="1667" y="453"/>
                  </a:lnTo>
                  <a:lnTo>
                    <a:pt x="1661" y="455"/>
                  </a:lnTo>
                  <a:lnTo>
                    <a:pt x="1658" y="457"/>
                  </a:lnTo>
                  <a:lnTo>
                    <a:pt x="1654" y="459"/>
                  </a:lnTo>
                  <a:lnTo>
                    <a:pt x="1648" y="463"/>
                  </a:lnTo>
                  <a:lnTo>
                    <a:pt x="1645" y="464"/>
                  </a:lnTo>
                  <a:lnTo>
                    <a:pt x="1641" y="466"/>
                  </a:lnTo>
                  <a:lnTo>
                    <a:pt x="1619" y="474"/>
                  </a:lnTo>
                  <a:lnTo>
                    <a:pt x="1599" y="475"/>
                  </a:lnTo>
                  <a:lnTo>
                    <a:pt x="1571" y="470"/>
                  </a:lnTo>
                  <a:lnTo>
                    <a:pt x="1551" y="459"/>
                  </a:lnTo>
                  <a:lnTo>
                    <a:pt x="1535" y="441"/>
                  </a:lnTo>
                  <a:lnTo>
                    <a:pt x="1524" y="420"/>
                  </a:lnTo>
                  <a:lnTo>
                    <a:pt x="1518" y="398"/>
                  </a:lnTo>
                  <a:lnTo>
                    <a:pt x="1520" y="375"/>
                  </a:lnTo>
                  <a:lnTo>
                    <a:pt x="1527" y="353"/>
                  </a:lnTo>
                  <a:lnTo>
                    <a:pt x="1542" y="332"/>
                  </a:lnTo>
                  <a:lnTo>
                    <a:pt x="1564" y="318"/>
                  </a:lnTo>
                  <a:lnTo>
                    <a:pt x="1568" y="314"/>
                  </a:lnTo>
                  <a:lnTo>
                    <a:pt x="1573" y="312"/>
                  </a:lnTo>
                  <a:lnTo>
                    <a:pt x="1577" y="310"/>
                  </a:lnTo>
                  <a:lnTo>
                    <a:pt x="1582" y="309"/>
                  </a:lnTo>
                  <a:lnTo>
                    <a:pt x="1586" y="305"/>
                  </a:lnTo>
                  <a:lnTo>
                    <a:pt x="1592" y="303"/>
                  </a:lnTo>
                  <a:lnTo>
                    <a:pt x="1597" y="301"/>
                  </a:lnTo>
                  <a:lnTo>
                    <a:pt x="1601" y="298"/>
                  </a:lnTo>
                  <a:lnTo>
                    <a:pt x="1606" y="296"/>
                  </a:lnTo>
                  <a:lnTo>
                    <a:pt x="1610" y="294"/>
                  </a:lnTo>
                  <a:lnTo>
                    <a:pt x="1615" y="292"/>
                  </a:lnTo>
                  <a:lnTo>
                    <a:pt x="1619" y="288"/>
                  </a:lnTo>
                  <a:lnTo>
                    <a:pt x="1625" y="287"/>
                  </a:lnTo>
                  <a:lnTo>
                    <a:pt x="1628" y="285"/>
                  </a:lnTo>
                  <a:lnTo>
                    <a:pt x="1634" y="283"/>
                  </a:lnTo>
                  <a:lnTo>
                    <a:pt x="1639" y="281"/>
                  </a:lnTo>
                  <a:lnTo>
                    <a:pt x="1643" y="277"/>
                  </a:lnTo>
                  <a:lnTo>
                    <a:pt x="1648" y="276"/>
                  </a:lnTo>
                  <a:lnTo>
                    <a:pt x="1652" y="274"/>
                  </a:lnTo>
                  <a:lnTo>
                    <a:pt x="1658" y="272"/>
                  </a:lnTo>
                  <a:lnTo>
                    <a:pt x="1661" y="268"/>
                  </a:lnTo>
                  <a:lnTo>
                    <a:pt x="1667" y="266"/>
                  </a:lnTo>
                  <a:lnTo>
                    <a:pt x="1672" y="265"/>
                  </a:lnTo>
                  <a:lnTo>
                    <a:pt x="1676" y="263"/>
                  </a:lnTo>
                  <a:lnTo>
                    <a:pt x="1681" y="261"/>
                  </a:lnTo>
                  <a:lnTo>
                    <a:pt x="1685" y="259"/>
                  </a:lnTo>
                  <a:lnTo>
                    <a:pt x="1691" y="255"/>
                  </a:lnTo>
                  <a:lnTo>
                    <a:pt x="1696" y="254"/>
                  </a:lnTo>
                  <a:lnTo>
                    <a:pt x="1700" y="252"/>
                  </a:lnTo>
                  <a:lnTo>
                    <a:pt x="1705" y="250"/>
                  </a:lnTo>
                  <a:lnTo>
                    <a:pt x="1709" y="248"/>
                  </a:lnTo>
                  <a:lnTo>
                    <a:pt x="1714" y="246"/>
                  </a:lnTo>
                  <a:lnTo>
                    <a:pt x="1720" y="243"/>
                  </a:lnTo>
                  <a:lnTo>
                    <a:pt x="1720" y="243"/>
                  </a:lnTo>
                  <a:lnTo>
                    <a:pt x="1734" y="237"/>
                  </a:lnTo>
                  <a:lnTo>
                    <a:pt x="1751" y="235"/>
                  </a:lnTo>
                  <a:close/>
                  <a:moveTo>
                    <a:pt x="3560" y="83"/>
                  </a:moveTo>
                  <a:lnTo>
                    <a:pt x="3575" y="85"/>
                  </a:lnTo>
                  <a:lnTo>
                    <a:pt x="3584" y="87"/>
                  </a:lnTo>
                  <a:lnTo>
                    <a:pt x="3601" y="90"/>
                  </a:lnTo>
                  <a:lnTo>
                    <a:pt x="3619" y="96"/>
                  </a:lnTo>
                  <a:lnTo>
                    <a:pt x="3636" y="99"/>
                  </a:lnTo>
                  <a:lnTo>
                    <a:pt x="3652" y="105"/>
                  </a:lnTo>
                  <a:lnTo>
                    <a:pt x="3670" y="110"/>
                  </a:lnTo>
                  <a:lnTo>
                    <a:pt x="3687" y="114"/>
                  </a:lnTo>
                  <a:lnTo>
                    <a:pt x="3703" y="120"/>
                  </a:lnTo>
                  <a:lnTo>
                    <a:pt x="3722" y="125"/>
                  </a:lnTo>
                  <a:lnTo>
                    <a:pt x="3738" y="131"/>
                  </a:lnTo>
                  <a:lnTo>
                    <a:pt x="3742" y="131"/>
                  </a:lnTo>
                  <a:lnTo>
                    <a:pt x="3762" y="142"/>
                  </a:lnTo>
                  <a:lnTo>
                    <a:pt x="3780" y="156"/>
                  </a:lnTo>
                  <a:lnTo>
                    <a:pt x="3795" y="182"/>
                  </a:lnTo>
                  <a:lnTo>
                    <a:pt x="3800" y="208"/>
                  </a:lnTo>
                  <a:lnTo>
                    <a:pt x="3797" y="233"/>
                  </a:lnTo>
                  <a:lnTo>
                    <a:pt x="3786" y="257"/>
                  </a:lnTo>
                  <a:lnTo>
                    <a:pt x="3769" y="276"/>
                  </a:lnTo>
                  <a:lnTo>
                    <a:pt x="3745" y="290"/>
                  </a:lnTo>
                  <a:lnTo>
                    <a:pt x="3720" y="296"/>
                  </a:lnTo>
                  <a:lnTo>
                    <a:pt x="3691" y="290"/>
                  </a:lnTo>
                  <a:lnTo>
                    <a:pt x="3689" y="290"/>
                  </a:lnTo>
                  <a:lnTo>
                    <a:pt x="3672" y="285"/>
                  </a:lnTo>
                  <a:lnTo>
                    <a:pt x="3656" y="281"/>
                  </a:lnTo>
                  <a:lnTo>
                    <a:pt x="3641" y="276"/>
                  </a:lnTo>
                  <a:lnTo>
                    <a:pt x="3625" y="270"/>
                  </a:lnTo>
                  <a:lnTo>
                    <a:pt x="3608" y="266"/>
                  </a:lnTo>
                  <a:lnTo>
                    <a:pt x="3592" y="263"/>
                  </a:lnTo>
                  <a:lnTo>
                    <a:pt x="3575" y="257"/>
                  </a:lnTo>
                  <a:lnTo>
                    <a:pt x="3559" y="254"/>
                  </a:lnTo>
                  <a:lnTo>
                    <a:pt x="3548" y="250"/>
                  </a:lnTo>
                  <a:lnTo>
                    <a:pt x="3544" y="250"/>
                  </a:lnTo>
                  <a:lnTo>
                    <a:pt x="3535" y="248"/>
                  </a:lnTo>
                  <a:lnTo>
                    <a:pt x="3520" y="243"/>
                  </a:lnTo>
                  <a:lnTo>
                    <a:pt x="3506" y="233"/>
                  </a:lnTo>
                  <a:lnTo>
                    <a:pt x="3485" y="213"/>
                  </a:lnTo>
                  <a:lnTo>
                    <a:pt x="3474" y="189"/>
                  </a:lnTo>
                  <a:lnTo>
                    <a:pt x="3471" y="165"/>
                  </a:lnTo>
                  <a:lnTo>
                    <a:pt x="3474" y="142"/>
                  </a:lnTo>
                  <a:lnTo>
                    <a:pt x="3485" y="120"/>
                  </a:lnTo>
                  <a:lnTo>
                    <a:pt x="3502" y="101"/>
                  </a:lnTo>
                  <a:lnTo>
                    <a:pt x="3522" y="88"/>
                  </a:lnTo>
                  <a:lnTo>
                    <a:pt x="3548" y="83"/>
                  </a:lnTo>
                  <a:lnTo>
                    <a:pt x="3560" y="83"/>
                  </a:lnTo>
                  <a:close/>
                  <a:moveTo>
                    <a:pt x="2394" y="43"/>
                  </a:moveTo>
                  <a:lnTo>
                    <a:pt x="2408" y="44"/>
                  </a:lnTo>
                  <a:lnTo>
                    <a:pt x="2434" y="54"/>
                  </a:lnTo>
                  <a:lnTo>
                    <a:pt x="2452" y="66"/>
                  </a:lnTo>
                  <a:lnTo>
                    <a:pt x="2465" y="85"/>
                  </a:lnTo>
                  <a:lnTo>
                    <a:pt x="2473" y="105"/>
                  </a:lnTo>
                  <a:lnTo>
                    <a:pt x="2476" y="127"/>
                  </a:lnTo>
                  <a:lnTo>
                    <a:pt x="2473" y="149"/>
                  </a:lnTo>
                  <a:lnTo>
                    <a:pt x="2463" y="169"/>
                  </a:lnTo>
                  <a:lnTo>
                    <a:pt x="2451" y="187"/>
                  </a:lnTo>
                  <a:lnTo>
                    <a:pt x="2432" y="200"/>
                  </a:lnTo>
                  <a:lnTo>
                    <a:pt x="2407" y="208"/>
                  </a:lnTo>
                  <a:lnTo>
                    <a:pt x="2405" y="209"/>
                  </a:lnTo>
                  <a:lnTo>
                    <a:pt x="2399" y="209"/>
                  </a:lnTo>
                  <a:lnTo>
                    <a:pt x="2394" y="211"/>
                  </a:lnTo>
                  <a:lnTo>
                    <a:pt x="2388" y="211"/>
                  </a:lnTo>
                  <a:lnTo>
                    <a:pt x="2385" y="213"/>
                  </a:lnTo>
                  <a:lnTo>
                    <a:pt x="2379" y="213"/>
                  </a:lnTo>
                  <a:lnTo>
                    <a:pt x="2374" y="215"/>
                  </a:lnTo>
                  <a:lnTo>
                    <a:pt x="2370" y="215"/>
                  </a:lnTo>
                  <a:lnTo>
                    <a:pt x="2365" y="217"/>
                  </a:lnTo>
                  <a:lnTo>
                    <a:pt x="2359" y="217"/>
                  </a:lnTo>
                  <a:lnTo>
                    <a:pt x="2355" y="219"/>
                  </a:lnTo>
                  <a:lnTo>
                    <a:pt x="2350" y="219"/>
                  </a:lnTo>
                  <a:lnTo>
                    <a:pt x="2344" y="220"/>
                  </a:lnTo>
                  <a:lnTo>
                    <a:pt x="2339" y="220"/>
                  </a:lnTo>
                  <a:lnTo>
                    <a:pt x="2335" y="222"/>
                  </a:lnTo>
                  <a:lnTo>
                    <a:pt x="2330" y="222"/>
                  </a:lnTo>
                  <a:lnTo>
                    <a:pt x="2324" y="224"/>
                  </a:lnTo>
                  <a:lnTo>
                    <a:pt x="2321" y="226"/>
                  </a:lnTo>
                  <a:lnTo>
                    <a:pt x="2315" y="226"/>
                  </a:lnTo>
                  <a:lnTo>
                    <a:pt x="2310" y="228"/>
                  </a:lnTo>
                  <a:lnTo>
                    <a:pt x="2306" y="228"/>
                  </a:lnTo>
                  <a:lnTo>
                    <a:pt x="2300" y="230"/>
                  </a:lnTo>
                  <a:lnTo>
                    <a:pt x="2295" y="230"/>
                  </a:lnTo>
                  <a:lnTo>
                    <a:pt x="2291" y="231"/>
                  </a:lnTo>
                  <a:lnTo>
                    <a:pt x="2286" y="233"/>
                  </a:lnTo>
                  <a:lnTo>
                    <a:pt x="2280" y="233"/>
                  </a:lnTo>
                  <a:lnTo>
                    <a:pt x="2277" y="235"/>
                  </a:lnTo>
                  <a:lnTo>
                    <a:pt x="2271" y="235"/>
                  </a:lnTo>
                  <a:lnTo>
                    <a:pt x="2266" y="237"/>
                  </a:lnTo>
                  <a:lnTo>
                    <a:pt x="2260" y="239"/>
                  </a:lnTo>
                  <a:lnTo>
                    <a:pt x="2256" y="239"/>
                  </a:lnTo>
                  <a:lnTo>
                    <a:pt x="2251" y="241"/>
                  </a:lnTo>
                  <a:lnTo>
                    <a:pt x="2247" y="241"/>
                  </a:lnTo>
                  <a:lnTo>
                    <a:pt x="2222" y="243"/>
                  </a:lnTo>
                  <a:lnTo>
                    <a:pt x="2194" y="237"/>
                  </a:lnTo>
                  <a:lnTo>
                    <a:pt x="2174" y="224"/>
                  </a:lnTo>
                  <a:lnTo>
                    <a:pt x="2158" y="206"/>
                  </a:lnTo>
                  <a:lnTo>
                    <a:pt x="2148" y="186"/>
                  </a:lnTo>
                  <a:lnTo>
                    <a:pt x="2145" y="164"/>
                  </a:lnTo>
                  <a:lnTo>
                    <a:pt x="2147" y="142"/>
                  </a:lnTo>
                  <a:lnTo>
                    <a:pt x="2154" y="120"/>
                  </a:lnTo>
                  <a:lnTo>
                    <a:pt x="2169" y="101"/>
                  </a:lnTo>
                  <a:lnTo>
                    <a:pt x="2185" y="88"/>
                  </a:lnTo>
                  <a:lnTo>
                    <a:pt x="2209" y="79"/>
                  </a:lnTo>
                  <a:lnTo>
                    <a:pt x="2212" y="77"/>
                  </a:lnTo>
                  <a:lnTo>
                    <a:pt x="2218" y="76"/>
                  </a:lnTo>
                  <a:lnTo>
                    <a:pt x="2223" y="76"/>
                  </a:lnTo>
                  <a:lnTo>
                    <a:pt x="2229" y="74"/>
                  </a:lnTo>
                  <a:lnTo>
                    <a:pt x="2233" y="72"/>
                  </a:lnTo>
                  <a:lnTo>
                    <a:pt x="2238" y="72"/>
                  </a:lnTo>
                  <a:lnTo>
                    <a:pt x="2244" y="70"/>
                  </a:lnTo>
                  <a:lnTo>
                    <a:pt x="2249" y="68"/>
                  </a:lnTo>
                  <a:lnTo>
                    <a:pt x="2255" y="68"/>
                  </a:lnTo>
                  <a:lnTo>
                    <a:pt x="2260" y="66"/>
                  </a:lnTo>
                  <a:lnTo>
                    <a:pt x="2266" y="66"/>
                  </a:lnTo>
                  <a:lnTo>
                    <a:pt x="2269" y="65"/>
                  </a:lnTo>
                  <a:lnTo>
                    <a:pt x="2275" y="63"/>
                  </a:lnTo>
                  <a:lnTo>
                    <a:pt x="2280" y="63"/>
                  </a:lnTo>
                  <a:lnTo>
                    <a:pt x="2286" y="61"/>
                  </a:lnTo>
                  <a:lnTo>
                    <a:pt x="2291" y="61"/>
                  </a:lnTo>
                  <a:lnTo>
                    <a:pt x="2297" y="59"/>
                  </a:lnTo>
                  <a:lnTo>
                    <a:pt x="2302" y="57"/>
                  </a:lnTo>
                  <a:lnTo>
                    <a:pt x="2306" y="57"/>
                  </a:lnTo>
                  <a:lnTo>
                    <a:pt x="2311" y="55"/>
                  </a:lnTo>
                  <a:lnTo>
                    <a:pt x="2317" y="55"/>
                  </a:lnTo>
                  <a:lnTo>
                    <a:pt x="2322" y="54"/>
                  </a:lnTo>
                  <a:lnTo>
                    <a:pt x="2328" y="54"/>
                  </a:lnTo>
                  <a:lnTo>
                    <a:pt x="2333" y="52"/>
                  </a:lnTo>
                  <a:lnTo>
                    <a:pt x="2339" y="50"/>
                  </a:lnTo>
                  <a:lnTo>
                    <a:pt x="2344" y="50"/>
                  </a:lnTo>
                  <a:lnTo>
                    <a:pt x="2348" y="48"/>
                  </a:lnTo>
                  <a:lnTo>
                    <a:pt x="2354" y="48"/>
                  </a:lnTo>
                  <a:lnTo>
                    <a:pt x="2359" y="46"/>
                  </a:lnTo>
                  <a:lnTo>
                    <a:pt x="2365" y="46"/>
                  </a:lnTo>
                  <a:lnTo>
                    <a:pt x="2370" y="44"/>
                  </a:lnTo>
                  <a:lnTo>
                    <a:pt x="2375" y="44"/>
                  </a:lnTo>
                  <a:lnTo>
                    <a:pt x="2377" y="43"/>
                  </a:lnTo>
                  <a:lnTo>
                    <a:pt x="2394" y="43"/>
                  </a:lnTo>
                  <a:close/>
                  <a:moveTo>
                    <a:pt x="2892" y="0"/>
                  </a:moveTo>
                  <a:lnTo>
                    <a:pt x="2899" y="0"/>
                  </a:lnTo>
                  <a:lnTo>
                    <a:pt x="2918" y="0"/>
                  </a:lnTo>
                  <a:lnTo>
                    <a:pt x="2923" y="0"/>
                  </a:lnTo>
                  <a:lnTo>
                    <a:pt x="2936" y="0"/>
                  </a:lnTo>
                  <a:lnTo>
                    <a:pt x="2954" y="0"/>
                  </a:lnTo>
                  <a:lnTo>
                    <a:pt x="2973" y="2"/>
                  </a:lnTo>
                  <a:lnTo>
                    <a:pt x="2991" y="2"/>
                  </a:lnTo>
                  <a:lnTo>
                    <a:pt x="3009" y="2"/>
                  </a:lnTo>
                  <a:lnTo>
                    <a:pt x="3028" y="4"/>
                  </a:lnTo>
                  <a:lnTo>
                    <a:pt x="3046" y="4"/>
                  </a:lnTo>
                  <a:lnTo>
                    <a:pt x="3064" y="6"/>
                  </a:lnTo>
                  <a:lnTo>
                    <a:pt x="3092" y="11"/>
                  </a:lnTo>
                  <a:lnTo>
                    <a:pt x="3115" y="26"/>
                  </a:lnTo>
                  <a:lnTo>
                    <a:pt x="3132" y="46"/>
                  </a:lnTo>
                  <a:lnTo>
                    <a:pt x="3141" y="70"/>
                  </a:lnTo>
                  <a:lnTo>
                    <a:pt x="3143" y="96"/>
                  </a:lnTo>
                  <a:lnTo>
                    <a:pt x="3137" y="121"/>
                  </a:lnTo>
                  <a:lnTo>
                    <a:pt x="3121" y="145"/>
                  </a:lnTo>
                  <a:lnTo>
                    <a:pt x="3103" y="162"/>
                  </a:lnTo>
                  <a:lnTo>
                    <a:pt x="3079" y="171"/>
                  </a:lnTo>
                  <a:lnTo>
                    <a:pt x="3055" y="173"/>
                  </a:lnTo>
                  <a:lnTo>
                    <a:pt x="3037" y="173"/>
                  </a:lnTo>
                  <a:lnTo>
                    <a:pt x="3020" y="171"/>
                  </a:lnTo>
                  <a:lnTo>
                    <a:pt x="3002" y="171"/>
                  </a:lnTo>
                  <a:lnTo>
                    <a:pt x="2985" y="169"/>
                  </a:lnTo>
                  <a:lnTo>
                    <a:pt x="2967" y="169"/>
                  </a:lnTo>
                  <a:lnTo>
                    <a:pt x="2951" y="169"/>
                  </a:lnTo>
                  <a:lnTo>
                    <a:pt x="2932" y="167"/>
                  </a:lnTo>
                  <a:lnTo>
                    <a:pt x="2923" y="167"/>
                  </a:lnTo>
                  <a:lnTo>
                    <a:pt x="2916" y="167"/>
                  </a:lnTo>
                  <a:lnTo>
                    <a:pt x="2897" y="167"/>
                  </a:lnTo>
                  <a:lnTo>
                    <a:pt x="2892" y="167"/>
                  </a:lnTo>
                  <a:lnTo>
                    <a:pt x="2865" y="164"/>
                  </a:lnTo>
                  <a:lnTo>
                    <a:pt x="2841" y="151"/>
                  </a:lnTo>
                  <a:lnTo>
                    <a:pt x="2822" y="131"/>
                  </a:lnTo>
                  <a:lnTo>
                    <a:pt x="2811" y="109"/>
                  </a:lnTo>
                  <a:lnTo>
                    <a:pt x="2808" y="81"/>
                  </a:lnTo>
                  <a:lnTo>
                    <a:pt x="2813" y="55"/>
                  </a:lnTo>
                  <a:lnTo>
                    <a:pt x="2828" y="32"/>
                  </a:lnTo>
                  <a:lnTo>
                    <a:pt x="2846" y="13"/>
                  </a:lnTo>
                  <a:lnTo>
                    <a:pt x="2868" y="4"/>
                  </a:lnTo>
                  <a:lnTo>
                    <a:pt x="2892" y="0"/>
                  </a:lnTo>
                  <a:close/>
                </a:path>
              </a:pathLst>
            </a:custGeom>
            <a:solidFill>
              <a:schemeClr val="bg1">
                <a:alpha val="1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6" name="Freeform 5"/>
            <p:cNvSpPr>
              <a:spLocks/>
            </p:cNvSpPr>
            <p:nvPr/>
          </p:nvSpPr>
          <p:spPr bwMode="auto">
            <a:xfrm>
              <a:off x="6315075" y="1812925"/>
              <a:ext cx="3521075" cy="3525838"/>
            </a:xfrm>
            <a:custGeom>
              <a:avLst/>
              <a:gdLst>
                <a:gd name="T0" fmla="*/ 2381 w 4438"/>
                <a:gd name="T1" fmla="*/ 5 h 4442"/>
                <a:gd name="T2" fmla="*/ 2665 w 4438"/>
                <a:gd name="T3" fmla="*/ 44 h 4442"/>
                <a:gd name="T4" fmla="*/ 2931 w 4438"/>
                <a:gd name="T5" fmla="*/ 115 h 4442"/>
                <a:gd name="T6" fmla="*/ 3031 w 4438"/>
                <a:gd name="T7" fmla="*/ 154 h 4442"/>
                <a:gd name="T8" fmla="*/ 3185 w 4438"/>
                <a:gd name="T9" fmla="*/ 220 h 4442"/>
                <a:gd name="T10" fmla="*/ 3440 w 4438"/>
                <a:gd name="T11" fmla="*/ 365 h 4442"/>
                <a:gd name="T12" fmla="*/ 3711 w 4438"/>
                <a:gd name="T13" fmla="*/ 576 h 4442"/>
                <a:gd name="T14" fmla="*/ 3914 w 4438"/>
                <a:gd name="T15" fmla="*/ 787 h 4442"/>
                <a:gd name="T16" fmla="*/ 4088 w 4438"/>
                <a:gd name="T17" fmla="*/ 1023 h 4442"/>
                <a:gd name="T18" fmla="*/ 4218 w 4438"/>
                <a:gd name="T19" fmla="*/ 1258 h 4442"/>
                <a:gd name="T20" fmla="*/ 4302 w 4438"/>
                <a:gd name="T21" fmla="*/ 1456 h 4442"/>
                <a:gd name="T22" fmla="*/ 4392 w 4438"/>
                <a:gd name="T23" fmla="*/ 1773 h 4442"/>
                <a:gd name="T24" fmla="*/ 4434 w 4438"/>
                <a:gd name="T25" fmla="*/ 2107 h 4442"/>
                <a:gd name="T26" fmla="*/ 4425 w 4438"/>
                <a:gd name="T27" fmla="*/ 2448 h 4442"/>
                <a:gd name="T28" fmla="*/ 4367 w 4438"/>
                <a:gd name="T29" fmla="*/ 2776 h 4442"/>
                <a:gd name="T30" fmla="*/ 4262 w 4438"/>
                <a:gd name="T31" fmla="*/ 3084 h 4442"/>
                <a:gd name="T32" fmla="*/ 4143 w 4438"/>
                <a:gd name="T33" fmla="*/ 3327 h 4442"/>
                <a:gd name="T34" fmla="*/ 3964 w 4438"/>
                <a:gd name="T35" fmla="*/ 3592 h 4442"/>
                <a:gd name="T36" fmla="*/ 3788 w 4438"/>
                <a:gd name="T37" fmla="*/ 3791 h 4442"/>
                <a:gd name="T38" fmla="*/ 3524 w 4438"/>
                <a:gd name="T39" fmla="*/ 4016 h 4442"/>
                <a:gd name="T40" fmla="*/ 3229 w 4438"/>
                <a:gd name="T41" fmla="*/ 4200 h 4442"/>
                <a:gd name="T42" fmla="*/ 2931 w 4438"/>
                <a:gd name="T43" fmla="*/ 4326 h 4442"/>
                <a:gd name="T44" fmla="*/ 2592 w 4438"/>
                <a:gd name="T45" fmla="*/ 4410 h 4442"/>
                <a:gd name="T46" fmla="*/ 2218 w 4438"/>
                <a:gd name="T47" fmla="*/ 4442 h 4442"/>
                <a:gd name="T48" fmla="*/ 1782 w 4438"/>
                <a:gd name="T49" fmla="*/ 4399 h 4442"/>
                <a:gd name="T50" fmla="*/ 1405 w 4438"/>
                <a:gd name="T51" fmla="*/ 4288 h 4442"/>
                <a:gd name="T52" fmla="*/ 1114 w 4438"/>
                <a:gd name="T53" fmla="*/ 4148 h 4442"/>
                <a:gd name="T54" fmla="*/ 817 w 4438"/>
                <a:gd name="T55" fmla="*/ 3943 h 4442"/>
                <a:gd name="T56" fmla="*/ 577 w 4438"/>
                <a:gd name="T57" fmla="*/ 3714 h 4442"/>
                <a:gd name="T58" fmla="*/ 410 w 4438"/>
                <a:gd name="T59" fmla="*/ 3506 h 4442"/>
                <a:gd name="T60" fmla="*/ 244 w 4438"/>
                <a:gd name="T61" fmla="*/ 3231 h 4442"/>
                <a:gd name="T62" fmla="*/ 136 w 4438"/>
                <a:gd name="T63" fmla="*/ 2984 h 4442"/>
                <a:gd name="T64" fmla="*/ 46 w 4438"/>
                <a:gd name="T65" fmla="*/ 2668 h 4442"/>
                <a:gd name="T66" fmla="*/ 4 w 4438"/>
                <a:gd name="T67" fmla="*/ 2334 h 4442"/>
                <a:gd name="T68" fmla="*/ 11 w 4438"/>
                <a:gd name="T69" fmla="*/ 1993 h 4442"/>
                <a:gd name="T70" fmla="*/ 70 w 4438"/>
                <a:gd name="T71" fmla="*/ 1665 h 4442"/>
                <a:gd name="T72" fmla="*/ 154 w 4438"/>
                <a:gd name="T73" fmla="*/ 1406 h 4442"/>
                <a:gd name="T74" fmla="*/ 244 w 4438"/>
                <a:gd name="T75" fmla="*/ 1208 h 4442"/>
                <a:gd name="T76" fmla="*/ 410 w 4438"/>
                <a:gd name="T77" fmla="*/ 935 h 4442"/>
                <a:gd name="T78" fmla="*/ 577 w 4438"/>
                <a:gd name="T79" fmla="*/ 726 h 4442"/>
                <a:gd name="T80" fmla="*/ 766 w 4438"/>
                <a:gd name="T81" fmla="*/ 543 h 4442"/>
                <a:gd name="T82" fmla="*/ 1114 w 4438"/>
                <a:gd name="T83" fmla="*/ 293 h 4442"/>
                <a:gd name="T84" fmla="*/ 1374 w 4438"/>
                <a:gd name="T85" fmla="*/ 167 h 4442"/>
                <a:gd name="T86" fmla="*/ 1630 w 4438"/>
                <a:gd name="T87" fmla="*/ 79 h 4442"/>
                <a:gd name="T88" fmla="*/ 2017 w 4438"/>
                <a:gd name="T89" fmla="*/ 9 h 4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38" h="4442">
                  <a:moveTo>
                    <a:pt x="2218" y="0"/>
                  </a:moveTo>
                  <a:lnTo>
                    <a:pt x="2258" y="0"/>
                  </a:lnTo>
                  <a:lnTo>
                    <a:pt x="2381" y="5"/>
                  </a:lnTo>
                  <a:lnTo>
                    <a:pt x="2500" y="16"/>
                  </a:lnTo>
                  <a:lnTo>
                    <a:pt x="2617" y="35"/>
                  </a:lnTo>
                  <a:lnTo>
                    <a:pt x="2665" y="44"/>
                  </a:lnTo>
                  <a:lnTo>
                    <a:pt x="2729" y="58"/>
                  </a:lnTo>
                  <a:lnTo>
                    <a:pt x="2830" y="84"/>
                  </a:lnTo>
                  <a:lnTo>
                    <a:pt x="2931" y="115"/>
                  </a:lnTo>
                  <a:lnTo>
                    <a:pt x="2947" y="123"/>
                  </a:lnTo>
                  <a:lnTo>
                    <a:pt x="3031" y="152"/>
                  </a:lnTo>
                  <a:lnTo>
                    <a:pt x="3031" y="154"/>
                  </a:lnTo>
                  <a:lnTo>
                    <a:pt x="3110" y="185"/>
                  </a:lnTo>
                  <a:lnTo>
                    <a:pt x="3132" y="196"/>
                  </a:lnTo>
                  <a:lnTo>
                    <a:pt x="3185" y="220"/>
                  </a:lnTo>
                  <a:lnTo>
                    <a:pt x="3229" y="242"/>
                  </a:lnTo>
                  <a:lnTo>
                    <a:pt x="3323" y="293"/>
                  </a:lnTo>
                  <a:lnTo>
                    <a:pt x="3440" y="365"/>
                  </a:lnTo>
                  <a:lnTo>
                    <a:pt x="3552" y="444"/>
                  </a:lnTo>
                  <a:lnTo>
                    <a:pt x="3632" y="508"/>
                  </a:lnTo>
                  <a:lnTo>
                    <a:pt x="3711" y="576"/>
                  </a:lnTo>
                  <a:lnTo>
                    <a:pt x="3788" y="649"/>
                  </a:lnTo>
                  <a:lnTo>
                    <a:pt x="3861" y="726"/>
                  </a:lnTo>
                  <a:lnTo>
                    <a:pt x="3914" y="787"/>
                  </a:lnTo>
                  <a:lnTo>
                    <a:pt x="3964" y="849"/>
                  </a:lnTo>
                  <a:lnTo>
                    <a:pt x="4028" y="935"/>
                  </a:lnTo>
                  <a:lnTo>
                    <a:pt x="4088" y="1023"/>
                  </a:lnTo>
                  <a:lnTo>
                    <a:pt x="4143" y="1115"/>
                  </a:lnTo>
                  <a:lnTo>
                    <a:pt x="4194" y="1208"/>
                  </a:lnTo>
                  <a:lnTo>
                    <a:pt x="4218" y="1258"/>
                  </a:lnTo>
                  <a:lnTo>
                    <a:pt x="4253" y="1331"/>
                  </a:lnTo>
                  <a:lnTo>
                    <a:pt x="4284" y="1406"/>
                  </a:lnTo>
                  <a:lnTo>
                    <a:pt x="4302" y="1456"/>
                  </a:lnTo>
                  <a:lnTo>
                    <a:pt x="4337" y="1560"/>
                  </a:lnTo>
                  <a:lnTo>
                    <a:pt x="4367" y="1665"/>
                  </a:lnTo>
                  <a:lnTo>
                    <a:pt x="4392" y="1773"/>
                  </a:lnTo>
                  <a:lnTo>
                    <a:pt x="4412" y="1881"/>
                  </a:lnTo>
                  <a:lnTo>
                    <a:pt x="4425" y="1993"/>
                  </a:lnTo>
                  <a:lnTo>
                    <a:pt x="4434" y="2107"/>
                  </a:lnTo>
                  <a:lnTo>
                    <a:pt x="4438" y="2221"/>
                  </a:lnTo>
                  <a:lnTo>
                    <a:pt x="4434" y="2334"/>
                  </a:lnTo>
                  <a:lnTo>
                    <a:pt x="4425" y="2448"/>
                  </a:lnTo>
                  <a:lnTo>
                    <a:pt x="4412" y="2558"/>
                  </a:lnTo>
                  <a:lnTo>
                    <a:pt x="4392" y="2668"/>
                  </a:lnTo>
                  <a:lnTo>
                    <a:pt x="4367" y="2776"/>
                  </a:lnTo>
                  <a:lnTo>
                    <a:pt x="4337" y="2881"/>
                  </a:lnTo>
                  <a:lnTo>
                    <a:pt x="4302" y="2984"/>
                  </a:lnTo>
                  <a:lnTo>
                    <a:pt x="4262" y="3084"/>
                  </a:lnTo>
                  <a:lnTo>
                    <a:pt x="4218" y="3184"/>
                  </a:lnTo>
                  <a:lnTo>
                    <a:pt x="4194" y="3231"/>
                  </a:lnTo>
                  <a:lnTo>
                    <a:pt x="4143" y="3327"/>
                  </a:lnTo>
                  <a:lnTo>
                    <a:pt x="4108" y="3383"/>
                  </a:lnTo>
                  <a:lnTo>
                    <a:pt x="4039" y="3490"/>
                  </a:lnTo>
                  <a:lnTo>
                    <a:pt x="3964" y="3592"/>
                  </a:lnTo>
                  <a:lnTo>
                    <a:pt x="3914" y="3655"/>
                  </a:lnTo>
                  <a:lnTo>
                    <a:pt x="3861" y="3714"/>
                  </a:lnTo>
                  <a:lnTo>
                    <a:pt x="3788" y="3791"/>
                  </a:lnTo>
                  <a:lnTo>
                    <a:pt x="3711" y="3864"/>
                  </a:lnTo>
                  <a:lnTo>
                    <a:pt x="3619" y="3943"/>
                  </a:lnTo>
                  <a:lnTo>
                    <a:pt x="3524" y="4016"/>
                  </a:lnTo>
                  <a:lnTo>
                    <a:pt x="3425" y="4084"/>
                  </a:lnTo>
                  <a:lnTo>
                    <a:pt x="3323" y="4148"/>
                  </a:lnTo>
                  <a:lnTo>
                    <a:pt x="3229" y="4200"/>
                  </a:lnTo>
                  <a:lnTo>
                    <a:pt x="3132" y="4245"/>
                  </a:lnTo>
                  <a:lnTo>
                    <a:pt x="3031" y="4288"/>
                  </a:lnTo>
                  <a:lnTo>
                    <a:pt x="2931" y="4326"/>
                  </a:lnTo>
                  <a:lnTo>
                    <a:pt x="2823" y="4359"/>
                  </a:lnTo>
                  <a:lnTo>
                    <a:pt x="2713" y="4387"/>
                  </a:lnTo>
                  <a:lnTo>
                    <a:pt x="2592" y="4410"/>
                  </a:lnTo>
                  <a:lnTo>
                    <a:pt x="2469" y="4427"/>
                  </a:lnTo>
                  <a:lnTo>
                    <a:pt x="2345" y="4438"/>
                  </a:lnTo>
                  <a:lnTo>
                    <a:pt x="2218" y="4442"/>
                  </a:lnTo>
                  <a:lnTo>
                    <a:pt x="2070" y="4436"/>
                  </a:lnTo>
                  <a:lnTo>
                    <a:pt x="1925" y="4423"/>
                  </a:lnTo>
                  <a:lnTo>
                    <a:pt x="1782" y="4399"/>
                  </a:lnTo>
                  <a:lnTo>
                    <a:pt x="1643" y="4366"/>
                  </a:lnTo>
                  <a:lnTo>
                    <a:pt x="1508" y="4324"/>
                  </a:lnTo>
                  <a:lnTo>
                    <a:pt x="1405" y="4288"/>
                  </a:lnTo>
                  <a:lnTo>
                    <a:pt x="1306" y="4245"/>
                  </a:lnTo>
                  <a:lnTo>
                    <a:pt x="1209" y="4200"/>
                  </a:lnTo>
                  <a:lnTo>
                    <a:pt x="1114" y="4148"/>
                  </a:lnTo>
                  <a:lnTo>
                    <a:pt x="1011" y="4084"/>
                  </a:lnTo>
                  <a:lnTo>
                    <a:pt x="912" y="4016"/>
                  </a:lnTo>
                  <a:lnTo>
                    <a:pt x="817" y="3943"/>
                  </a:lnTo>
                  <a:lnTo>
                    <a:pt x="727" y="3864"/>
                  </a:lnTo>
                  <a:lnTo>
                    <a:pt x="650" y="3791"/>
                  </a:lnTo>
                  <a:lnTo>
                    <a:pt x="577" y="3714"/>
                  </a:lnTo>
                  <a:lnTo>
                    <a:pt x="524" y="3653"/>
                  </a:lnTo>
                  <a:lnTo>
                    <a:pt x="473" y="3592"/>
                  </a:lnTo>
                  <a:lnTo>
                    <a:pt x="410" y="3506"/>
                  </a:lnTo>
                  <a:lnTo>
                    <a:pt x="350" y="3418"/>
                  </a:lnTo>
                  <a:lnTo>
                    <a:pt x="295" y="3327"/>
                  </a:lnTo>
                  <a:lnTo>
                    <a:pt x="244" y="3231"/>
                  </a:lnTo>
                  <a:lnTo>
                    <a:pt x="220" y="3184"/>
                  </a:lnTo>
                  <a:lnTo>
                    <a:pt x="174" y="3084"/>
                  </a:lnTo>
                  <a:lnTo>
                    <a:pt x="136" y="2984"/>
                  </a:lnTo>
                  <a:lnTo>
                    <a:pt x="101" y="2881"/>
                  </a:lnTo>
                  <a:lnTo>
                    <a:pt x="70" y="2776"/>
                  </a:lnTo>
                  <a:lnTo>
                    <a:pt x="46" y="2668"/>
                  </a:lnTo>
                  <a:lnTo>
                    <a:pt x="26" y="2558"/>
                  </a:lnTo>
                  <a:lnTo>
                    <a:pt x="11" y="2448"/>
                  </a:lnTo>
                  <a:lnTo>
                    <a:pt x="4" y="2334"/>
                  </a:lnTo>
                  <a:lnTo>
                    <a:pt x="0" y="2221"/>
                  </a:lnTo>
                  <a:lnTo>
                    <a:pt x="4" y="2105"/>
                  </a:lnTo>
                  <a:lnTo>
                    <a:pt x="11" y="1993"/>
                  </a:lnTo>
                  <a:lnTo>
                    <a:pt x="26" y="1881"/>
                  </a:lnTo>
                  <a:lnTo>
                    <a:pt x="46" y="1773"/>
                  </a:lnTo>
                  <a:lnTo>
                    <a:pt x="70" y="1665"/>
                  </a:lnTo>
                  <a:lnTo>
                    <a:pt x="99" y="1560"/>
                  </a:lnTo>
                  <a:lnTo>
                    <a:pt x="136" y="1456"/>
                  </a:lnTo>
                  <a:lnTo>
                    <a:pt x="154" y="1406"/>
                  </a:lnTo>
                  <a:lnTo>
                    <a:pt x="185" y="1331"/>
                  </a:lnTo>
                  <a:lnTo>
                    <a:pt x="218" y="1258"/>
                  </a:lnTo>
                  <a:lnTo>
                    <a:pt x="244" y="1208"/>
                  </a:lnTo>
                  <a:lnTo>
                    <a:pt x="293" y="1115"/>
                  </a:lnTo>
                  <a:lnTo>
                    <a:pt x="350" y="1023"/>
                  </a:lnTo>
                  <a:lnTo>
                    <a:pt x="410" y="935"/>
                  </a:lnTo>
                  <a:lnTo>
                    <a:pt x="473" y="849"/>
                  </a:lnTo>
                  <a:lnTo>
                    <a:pt x="524" y="787"/>
                  </a:lnTo>
                  <a:lnTo>
                    <a:pt x="577" y="726"/>
                  </a:lnTo>
                  <a:lnTo>
                    <a:pt x="650" y="649"/>
                  </a:lnTo>
                  <a:lnTo>
                    <a:pt x="727" y="576"/>
                  </a:lnTo>
                  <a:lnTo>
                    <a:pt x="766" y="543"/>
                  </a:lnTo>
                  <a:lnTo>
                    <a:pt x="876" y="453"/>
                  </a:lnTo>
                  <a:lnTo>
                    <a:pt x="993" y="368"/>
                  </a:lnTo>
                  <a:lnTo>
                    <a:pt x="1114" y="293"/>
                  </a:lnTo>
                  <a:lnTo>
                    <a:pt x="1209" y="242"/>
                  </a:lnTo>
                  <a:lnTo>
                    <a:pt x="1306" y="196"/>
                  </a:lnTo>
                  <a:lnTo>
                    <a:pt x="1374" y="167"/>
                  </a:lnTo>
                  <a:lnTo>
                    <a:pt x="1405" y="154"/>
                  </a:lnTo>
                  <a:lnTo>
                    <a:pt x="1508" y="115"/>
                  </a:lnTo>
                  <a:lnTo>
                    <a:pt x="1630" y="79"/>
                  </a:lnTo>
                  <a:lnTo>
                    <a:pt x="1757" y="47"/>
                  </a:lnTo>
                  <a:lnTo>
                    <a:pt x="1885" y="24"/>
                  </a:lnTo>
                  <a:lnTo>
                    <a:pt x="2017" y="9"/>
                  </a:lnTo>
                  <a:lnTo>
                    <a:pt x="2150" y="0"/>
                  </a:lnTo>
                  <a:lnTo>
                    <a:pt x="2218"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7" name="Freeform 6"/>
            <p:cNvSpPr>
              <a:spLocks noEditPoints="1"/>
            </p:cNvSpPr>
            <p:nvPr/>
          </p:nvSpPr>
          <p:spPr bwMode="auto">
            <a:xfrm>
              <a:off x="6315075" y="1812925"/>
              <a:ext cx="3521075" cy="3378200"/>
            </a:xfrm>
            <a:custGeom>
              <a:avLst/>
              <a:gdLst>
                <a:gd name="T0" fmla="*/ 727 w 4438"/>
                <a:gd name="T1" fmla="*/ 2560 h 4255"/>
                <a:gd name="T2" fmla="*/ 519 w 4438"/>
                <a:gd name="T3" fmla="*/ 2503 h 4255"/>
                <a:gd name="T4" fmla="*/ 246 w 4438"/>
                <a:gd name="T5" fmla="*/ 2661 h 4255"/>
                <a:gd name="T6" fmla="*/ 645 w 4438"/>
                <a:gd name="T7" fmla="*/ 2782 h 4255"/>
                <a:gd name="T8" fmla="*/ 1321 w 4438"/>
                <a:gd name="T9" fmla="*/ 3015 h 4255"/>
                <a:gd name="T10" fmla="*/ 1857 w 4438"/>
                <a:gd name="T11" fmla="*/ 3416 h 4255"/>
                <a:gd name="T12" fmla="*/ 1388 w 4438"/>
                <a:gd name="T13" fmla="*/ 4124 h 4255"/>
                <a:gd name="T14" fmla="*/ 475 w 4438"/>
                <a:gd name="T15" fmla="*/ 3556 h 4255"/>
                <a:gd name="T16" fmla="*/ 484 w 4438"/>
                <a:gd name="T17" fmla="*/ 3051 h 4255"/>
                <a:gd name="T18" fmla="*/ 150 w 4438"/>
                <a:gd name="T19" fmla="*/ 2740 h 4255"/>
                <a:gd name="T20" fmla="*/ 396 w 4438"/>
                <a:gd name="T21" fmla="*/ 2450 h 4255"/>
                <a:gd name="T22" fmla="*/ 478 w 4438"/>
                <a:gd name="T23" fmla="*/ 2375 h 4255"/>
                <a:gd name="T24" fmla="*/ 2390 w 4438"/>
                <a:gd name="T25" fmla="*/ 2166 h 4255"/>
                <a:gd name="T26" fmla="*/ 2469 w 4438"/>
                <a:gd name="T27" fmla="*/ 2030 h 4255"/>
                <a:gd name="T28" fmla="*/ 856 w 4438"/>
                <a:gd name="T29" fmla="*/ 1641 h 4255"/>
                <a:gd name="T30" fmla="*/ 1110 w 4438"/>
                <a:gd name="T31" fmla="*/ 1329 h 4255"/>
                <a:gd name="T32" fmla="*/ 1079 w 4438"/>
                <a:gd name="T33" fmla="*/ 1423 h 4255"/>
                <a:gd name="T34" fmla="*/ 3002 w 4438"/>
                <a:gd name="T35" fmla="*/ 1240 h 4255"/>
                <a:gd name="T36" fmla="*/ 2652 w 4438"/>
                <a:gd name="T37" fmla="*/ 1183 h 4255"/>
                <a:gd name="T38" fmla="*/ 2984 w 4438"/>
                <a:gd name="T39" fmla="*/ 1041 h 4255"/>
                <a:gd name="T40" fmla="*/ 2834 w 4438"/>
                <a:gd name="T41" fmla="*/ 1346 h 4255"/>
                <a:gd name="T42" fmla="*/ 2834 w 4438"/>
                <a:gd name="T43" fmla="*/ 990 h 4255"/>
                <a:gd name="T44" fmla="*/ 879 w 4438"/>
                <a:gd name="T45" fmla="*/ 902 h 4255"/>
                <a:gd name="T46" fmla="*/ 1163 w 4438"/>
                <a:gd name="T47" fmla="*/ 1289 h 4255"/>
                <a:gd name="T48" fmla="*/ 766 w 4438"/>
                <a:gd name="T49" fmla="*/ 1386 h 4255"/>
                <a:gd name="T50" fmla="*/ 594 w 4438"/>
                <a:gd name="T51" fmla="*/ 1768 h 4255"/>
                <a:gd name="T52" fmla="*/ 348 w 4438"/>
                <a:gd name="T53" fmla="*/ 2268 h 4255"/>
                <a:gd name="T54" fmla="*/ 280 w 4438"/>
                <a:gd name="T55" fmla="*/ 1139 h 4255"/>
                <a:gd name="T56" fmla="*/ 456 w 4438"/>
                <a:gd name="T57" fmla="*/ 1041 h 4255"/>
                <a:gd name="T58" fmla="*/ 4434 w 4438"/>
                <a:gd name="T59" fmla="*/ 2107 h 4255"/>
                <a:gd name="T60" fmla="*/ 4074 w 4438"/>
                <a:gd name="T61" fmla="*/ 2298 h 4255"/>
                <a:gd name="T62" fmla="*/ 3788 w 4438"/>
                <a:gd name="T63" fmla="*/ 3791 h 4255"/>
                <a:gd name="T64" fmla="*/ 3385 w 4438"/>
                <a:gd name="T65" fmla="*/ 3495 h 4255"/>
                <a:gd name="T66" fmla="*/ 3185 w 4438"/>
                <a:gd name="T67" fmla="*/ 3022 h 4255"/>
                <a:gd name="T68" fmla="*/ 2394 w 4438"/>
                <a:gd name="T69" fmla="*/ 2687 h 4255"/>
                <a:gd name="T70" fmla="*/ 2524 w 4438"/>
                <a:gd name="T71" fmla="*/ 2217 h 4255"/>
                <a:gd name="T72" fmla="*/ 3105 w 4438"/>
                <a:gd name="T73" fmla="*/ 1883 h 4255"/>
                <a:gd name="T74" fmla="*/ 3583 w 4438"/>
                <a:gd name="T75" fmla="*/ 2114 h 4255"/>
                <a:gd name="T76" fmla="*/ 4059 w 4438"/>
                <a:gd name="T77" fmla="*/ 1933 h 4255"/>
                <a:gd name="T78" fmla="*/ 4304 w 4438"/>
                <a:gd name="T79" fmla="*/ 1700 h 4255"/>
                <a:gd name="T80" fmla="*/ 4026 w 4438"/>
                <a:gd name="T81" fmla="*/ 1553 h 4255"/>
                <a:gd name="T82" fmla="*/ 3733 w 4438"/>
                <a:gd name="T83" fmla="*/ 1850 h 4255"/>
                <a:gd name="T84" fmla="*/ 3405 w 4438"/>
                <a:gd name="T85" fmla="*/ 1616 h 4255"/>
                <a:gd name="T86" fmla="*/ 3454 w 4438"/>
                <a:gd name="T87" fmla="*/ 1881 h 4255"/>
                <a:gd name="T88" fmla="*/ 3041 w 4438"/>
                <a:gd name="T89" fmla="*/ 1661 h 4255"/>
                <a:gd name="T90" fmla="*/ 2786 w 4438"/>
                <a:gd name="T91" fmla="*/ 1905 h 4255"/>
                <a:gd name="T92" fmla="*/ 2727 w 4438"/>
                <a:gd name="T93" fmla="*/ 1634 h 4255"/>
                <a:gd name="T94" fmla="*/ 3020 w 4438"/>
                <a:gd name="T95" fmla="*/ 1324 h 4255"/>
                <a:gd name="T96" fmla="*/ 3464 w 4438"/>
                <a:gd name="T97" fmla="*/ 1124 h 4255"/>
                <a:gd name="T98" fmla="*/ 3760 w 4438"/>
                <a:gd name="T99" fmla="*/ 996 h 4255"/>
                <a:gd name="T100" fmla="*/ 3650 w 4438"/>
                <a:gd name="T101" fmla="*/ 851 h 4255"/>
                <a:gd name="T102" fmla="*/ 2506 w 4438"/>
                <a:gd name="T103" fmla="*/ 623 h 4255"/>
                <a:gd name="T104" fmla="*/ 899 w 4438"/>
                <a:gd name="T105" fmla="*/ 508 h 4255"/>
                <a:gd name="T106" fmla="*/ 868 w 4438"/>
                <a:gd name="T107" fmla="*/ 799 h 4255"/>
                <a:gd name="T108" fmla="*/ 3661 w 4438"/>
                <a:gd name="T109" fmla="*/ 642 h 4255"/>
                <a:gd name="T110" fmla="*/ 3410 w 4438"/>
                <a:gd name="T111" fmla="*/ 1097 h 4255"/>
                <a:gd name="T112" fmla="*/ 3139 w 4438"/>
                <a:gd name="T113" fmla="*/ 871 h 4255"/>
                <a:gd name="T114" fmla="*/ 2716 w 4438"/>
                <a:gd name="T115" fmla="*/ 345 h 4255"/>
                <a:gd name="T116" fmla="*/ 2154 w 4438"/>
                <a:gd name="T117" fmla="*/ 143 h 4255"/>
                <a:gd name="T118" fmla="*/ 2207 w 4438"/>
                <a:gd name="T119" fmla="*/ 370 h 4255"/>
                <a:gd name="T120" fmla="*/ 1647 w 4438"/>
                <a:gd name="T121" fmla="*/ 733 h 4255"/>
                <a:gd name="T122" fmla="*/ 1299 w 4438"/>
                <a:gd name="T123" fmla="*/ 526 h 4255"/>
                <a:gd name="T124" fmla="*/ 1293 w 4438"/>
                <a:gd name="T125" fmla="*/ 348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8" h="4255">
                  <a:moveTo>
                    <a:pt x="793" y="2569"/>
                  </a:moveTo>
                  <a:lnTo>
                    <a:pt x="815" y="2569"/>
                  </a:lnTo>
                  <a:lnTo>
                    <a:pt x="837" y="2573"/>
                  </a:lnTo>
                  <a:lnTo>
                    <a:pt x="856" y="2580"/>
                  </a:lnTo>
                  <a:lnTo>
                    <a:pt x="868" y="2589"/>
                  </a:lnTo>
                  <a:lnTo>
                    <a:pt x="870" y="2593"/>
                  </a:lnTo>
                  <a:lnTo>
                    <a:pt x="872" y="2597"/>
                  </a:lnTo>
                  <a:lnTo>
                    <a:pt x="872" y="2600"/>
                  </a:lnTo>
                  <a:lnTo>
                    <a:pt x="868" y="2602"/>
                  </a:lnTo>
                  <a:lnTo>
                    <a:pt x="863" y="2604"/>
                  </a:lnTo>
                  <a:lnTo>
                    <a:pt x="857" y="2606"/>
                  </a:lnTo>
                  <a:lnTo>
                    <a:pt x="850" y="2606"/>
                  </a:lnTo>
                  <a:lnTo>
                    <a:pt x="841" y="2606"/>
                  </a:lnTo>
                  <a:lnTo>
                    <a:pt x="821" y="2604"/>
                  </a:lnTo>
                  <a:lnTo>
                    <a:pt x="802" y="2600"/>
                  </a:lnTo>
                  <a:lnTo>
                    <a:pt x="788" y="2595"/>
                  </a:lnTo>
                  <a:lnTo>
                    <a:pt x="777" y="2587"/>
                  </a:lnTo>
                  <a:lnTo>
                    <a:pt x="771" y="2582"/>
                  </a:lnTo>
                  <a:lnTo>
                    <a:pt x="771" y="2576"/>
                  </a:lnTo>
                  <a:lnTo>
                    <a:pt x="779" y="2573"/>
                  </a:lnTo>
                  <a:lnTo>
                    <a:pt x="793" y="2569"/>
                  </a:lnTo>
                  <a:close/>
                  <a:moveTo>
                    <a:pt x="696" y="2523"/>
                  </a:moveTo>
                  <a:lnTo>
                    <a:pt x="711" y="2525"/>
                  </a:lnTo>
                  <a:lnTo>
                    <a:pt x="722" y="2532"/>
                  </a:lnTo>
                  <a:lnTo>
                    <a:pt x="727" y="2545"/>
                  </a:lnTo>
                  <a:lnTo>
                    <a:pt x="727" y="2560"/>
                  </a:lnTo>
                  <a:lnTo>
                    <a:pt x="725" y="2573"/>
                  </a:lnTo>
                  <a:lnTo>
                    <a:pt x="716" y="2586"/>
                  </a:lnTo>
                  <a:lnTo>
                    <a:pt x="703" y="2595"/>
                  </a:lnTo>
                  <a:lnTo>
                    <a:pt x="687" y="2599"/>
                  </a:lnTo>
                  <a:lnTo>
                    <a:pt x="678" y="2597"/>
                  </a:lnTo>
                  <a:lnTo>
                    <a:pt x="665" y="2593"/>
                  </a:lnTo>
                  <a:lnTo>
                    <a:pt x="650" y="2586"/>
                  </a:lnTo>
                  <a:lnTo>
                    <a:pt x="639" y="2576"/>
                  </a:lnTo>
                  <a:lnTo>
                    <a:pt x="632" y="2565"/>
                  </a:lnTo>
                  <a:lnTo>
                    <a:pt x="628" y="2554"/>
                  </a:lnTo>
                  <a:lnTo>
                    <a:pt x="630" y="2543"/>
                  </a:lnTo>
                  <a:lnTo>
                    <a:pt x="639" y="2534"/>
                  </a:lnTo>
                  <a:lnTo>
                    <a:pt x="654" y="2527"/>
                  </a:lnTo>
                  <a:lnTo>
                    <a:pt x="678" y="2523"/>
                  </a:lnTo>
                  <a:lnTo>
                    <a:pt x="687" y="2523"/>
                  </a:lnTo>
                  <a:lnTo>
                    <a:pt x="696" y="2523"/>
                  </a:lnTo>
                  <a:close/>
                  <a:moveTo>
                    <a:pt x="475" y="2455"/>
                  </a:moveTo>
                  <a:lnTo>
                    <a:pt x="486" y="2455"/>
                  </a:lnTo>
                  <a:lnTo>
                    <a:pt x="497" y="2457"/>
                  </a:lnTo>
                  <a:lnTo>
                    <a:pt x="513" y="2463"/>
                  </a:lnTo>
                  <a:lnTo>
                    <a:pt x="528" y="2470"/>
                  </a:lnTo>
                  <a:lnTo>
                    <a:pt x="539" y="2479"/>
                  </a:lnTo>
                  <a:lnTo>
                    <a:pt x="544" y="2488"/>
                  </a:lnTo>
                  <a:lnTo>
                    <a:pt x="542" y="2496"/>
                  </a:lnTo>
                  <a:lnTo>
                    <a:pt x="535" y="2501"/>
                  </a:lnTo>
                  <a:lnTo>
                    <a:pt x="519" y="2503"/>
                  </a:lnTo>
                  <a:lnTo>
                    <a:pt x="508" y="2503"/>
                  </a:lnTo>
                  <a:lnTo>
                    <a:pt x="497" y="2501"/>
                  </a:lnTo>
                  <a:lnTo>
                    <a:pt x="478" y="2496"/>
                  </a:lnTo>
                  <a:lnTo>
                    <a:pt x="464" y="2488"/>
                  </a:lnTo>
                  <a:lnTo>
                    <a:pt x="454" y="2479"/>
                  </a:lnTo>
                  <a:lnTo>
                    <a:pt x="449" y="2470"/>
                  </a:lnTo>
                  <a:lnTo>
                    <a:pt x="449" y="2463"/>
                  </a:lnTo>
                  <a:lnTo>
                    <a:pt x="458" y="2457"/>
                  </a:lnTo>
                  <a:lnTo>
                    <a:pt x="475" y="2455"/>
                  </a:lnTo>
                  <a:close/>
                  <a:moveTo>
                    <a:pt x="176" y="2406"/>
                  </a:moveTo>
                  <a:lnTo>
                    <a:pt x="183" y="2410"/>
                  </a:lnTo>
                  <a:lnTo>
                    <a:pt x="185" y="2421"/>
                  </a:lnTo>
                  <a:lnTo>
                    <a:pt x="185" y="2435"/>
                  </a:lnTo>
                  <a:lnTo>
                    <a:pt x="182" y="2455"/>
                  </a:lnTo>
                  <a:lnTo>
                    <a:pt x="178" y="2479"/>
                  </a:lnTo>
                  <a:lnTo>
                    <a:pt x="174" y="2505"/>
                  </a:lnTo>
                  <a:lnTo>
                    <a:pt x="171" y="2531"/>
                  </a:lnTo>
                  <a:lnTo>
                    <a:pt x="167" y="2556"/>
                  </a:lnTo>
                  <a:lnTo>
                    <a:pt x="167" y="2582"/>
                  </a:lnTo>
                  <a:lnTo>
                    <a:pt x="167" y="2604"/>
                  </a:lnTo>
                  <a:lnTo>
                    <a:pt x="172" y="2624"/>
                  </a:lnTo>
                  <a:lnTo>
                    <a:pt x="180" y="2641"/>
                  </a:lnTo>
                  <a:lnTo>
                    <a:pt x="192" y="2650"/>
                  </a:lnTo>
                  <a:lnTo>
                    <a:pt x="209" y="2654"/>
                  </a:lnTo>
                  <a:lnTo>
                    <a:pt x="231" y="2655"/>
                  </a:lnTo>
                  <a:lnTo>
                    <a:pt x="246" y="2661"/>
                  </a:lnTo>
                  <a:lnTo>
                    <a:pt x="253" y="2670"/>
                  </a:lnTo>
                  <a:lnTo>
                    <a:pt x="257" y="2683"/>
                  </a:lnTo>
                  <a:lnTo>
                    <a:pt x="257" y="2698"/>
                  </a:lnTo>
                  <a:lnTo>
                    <a:pt x="257" y="2714"/>
                  </a:lnTo>
                  <a:lnTo>
                    <a:pt x="257" y="2731"/>
                  </a:lnTo>
                  <a:lnTo>
                    <a:pt x="260" y="2749"/>
                  </a:lnTo>
                  <a:lnTo>
                    <a:pt x="268" y="2765"/>
                  </a:lnTo>
                  <a:lnTo>
                    <a:pt x="288" y="2793"/>
                  </a:lnTo>
                  <a:lnTo>
                    <a:pt x="310" y="2817"/>
                  </a:lnTo>
                  <a:lnTo>
                    <a:pt x="335" y="2833"/>
                  </a:lnTo>
                  <a:lnTo>
                    <a:pt x="359" y="2842"/>
                  </a:lnTo>
                  <a:lnTo>
                    <a:pt x="379" y="2844"/>
                  </a:lnTo>
                  <a:lnTo>
                    <a:pt x="398" y="2841"/>
                  </a:lnTo>
                  <a:lnTo>
                    <a:pt x="418" y="2837"/>
                  </a:lnTo>
                  <a:lnTo>
                    <a:pt x="443" y="2837"/>
                  </a:lnTo>
                  <a:lnTo>
                    <a:pt x="469" y="2839"/>
                  </a:lnTo>
                  <a:lnTo>
                    <a:pt x="497" y="2841"/>
                  </a:lnTo>
                  <a:lnTo>
                    <a:pt x="519" y="2842"/>
                  </a:lnTo>
                  <a:lnTo>
                    <a:pt x="539" y="2839"/>
                  </a:lnTo>
                  <a:lnTo>
                    <a:pt x="559" y="2831"/>
                  </a:lnTo>
                  <a:lnTo>
                    <a:pt x="573" y="2820"/>
                  </a:lnTo>
                  <a:lnTo>
                    <a:pt x="590" y="2808"/>
                  </a:lnTo>
                  <a:lnTo>
                    <a:pt x="605" y="2797"/>
                  </a:lnTo>
                  <a:lnTo>
                    <a:pt x="619" y="2787"/>
                  </a:lnTo>
                  <a:lnTo>
                    <a:pt x="634" y="2782"/>
                  </a:lnTo>
                  <a:lnTo>
                    <a:pt x="645" y="2782"/>
                  </a:lnTo>
                  <a:lnTo>
                    <a:pt x="656" y="2789"/>
                  </a:lnTo>
                  <a:lnTo>
                    <a:pt x="665" y="2804"/>
                  </a:lnTo>
                  <a:lnTo>
                    <a:pt x="669" y="2811"/>
                  </a:lnTo>
                  <a:lnTo>
                    <a:pt x="674" y="2817"/>
                  </a:lnTo>
                  <a:lnTo>
                    <a:pt x="678" y="2822"/>
                  </a:lnTo>
                  <a:lnTo>
                    <a:pt x="696" y="2833"/>
                  </a:lnTo>
                  <a:lnTo>
                    <a:pt x="716" y="2839"/>
                  </a:lnTo>
                  <a:lnTo>
                    <a:pt x="740" y="2841"/>
                  </a:lnTo>
                  <a:lnTo>
                    <a:pt x="766" y="2841"/>
                  </a:lnTo>
                  <a:lnTo>
                    <a:pt x="797" y="2837"/>
                  </a:lnTo>
                  <a:lnTo>
                    <a:pt x="826" y="2837"/>
                  </a:lnTo>
                  <a:lnTo>
                    <a:pt x="868" y="2835"/>
                  </a:lnTo>
                  <a:lnTo>
                    <a:pt x="901" y="2833"/>
                  </a:lnTo>
                  <a:lnTo>
                    <a:pt x="938" y="2837"/>
                  </a:lnTo>
                  <a:lnTo>
                    <a:pt x="971" y="2842"/>
                  </a:lnTo>
                  <a:lnTo>
                    <a:pt x="1008" y="2855"/>
                  </a:lnTo>
                  <a:lnTo>
                    <a:pt x="1046" y="2874"/>
                  </a:lnTo>
                  <a:lnTo>
                    <a:pt x="1084" y="2897"/>
                  </a:lnTo>
                  <a:lnTo>
                    <a:pt x="1121" y="2923"/>
                  </a:lnTo>
                  <a:lnTo>
                    <a:pt x="1156" y="2947"/>
                  </a:lnTo>
                  <a:lnTo>
                    <a:pt x="1189" y="2969"/>
                  </a:lnTo>
                  <a:lnTo>
                    <a:pt x="1220" y="2987"/>
                  </a:lnTo>
                  <a:lnTo>
                    <a:pt x="1251" y="2998"/>
                  </a:lnTo>
                  <a:lnTo>
                    <a:pt x="1282" y="3002"/>
                  </a:lnTo>
                  <a:lnTo>
                    <a:pt x="1304" y="3006"/>
                  </a:lnTo>
                  <a:lnTo>
                    <a:pt x="1321" y="3015"/>
                  </a:lnTo>
                  <a:lnTo>
                    <a:pt x="1332" y="3028"/>
                  </a:lnTo>
                  <a:lnTo>
                    <a:pt x="1337" y="3046"/>
                  </a:lnTo>
                  <a:lnTo>
                    <a:pt x="1341" y="3068"/>
                  </a:lnTo>
                  <a:lnTo>
                    <a:pt x="1341" y="3090"/>
                  </a:lnTo>
                  <a:lnTo>
                    <a:pt x="1341" y="3116"/>
                  </a:lnTo>
                  <a:lnTo>
                    <a:pt x="1341" y="3141"/>
                  </a:lnTo>
                  <a:lnTo>
                    <a:pt x="1345" y="3163"/>
                  </a:lnTo>
                  <a:lnTo>
                    <a:pt x="1354" y="3180"/>
                  </a:lnTo>
                  <a:lnTo>
                    <a:pt x="1368" y="3193"/>
                  </a:lnTo>
                  <a:lnTo>
                    <a:pt x="1387" y="3204"/>
                  </a:lnTo>
                  <a:lnTo>
                    <a:pt x="1410" y="3211"/>
                  </a:lnTo>
                  <a:lnTo>
                    <a:pt x="1438" y="3218"/>
                  </a:lnTo>
                  <a:lnTo>
                    <a:pt x="1465" y="3226"/>
                  </a:lnTo>
                  <a:lnTo>
                    <a:pt x="1497" y="3235"/>
                  </a:lnTo>
                  <a:lnTo>
                    <a:pt x="1530" y="3244"/>
                  </a:lnTo>
                  <a:lnTo>
                    <a:pt x="1566" y="3257"/>
                  </a:lnTo>
                  <a:lnTo>
                    <a:pt x="1601" y="3264"/>
                  </a:lnTo>
                  <a:lnTo>
                    <a:pt x="1632" y="3273"/>
                  </a:lnTo>
                  <a:lnTo>
                    <a:pt x="1661" y="3281"/>
                  </a:lnTo>
                  <a:lnTo>
                    <a:pt x="1693" y="3294"/>
                  </a:lnTo>
                  <a:lnTo>
                    <a:pt x="1725" y="3308"/>
                  </a:lnTo>
                  <a:lnTo>
                    <a:pt x="1764" y="3330"/>
                  </a:lnTo>
                  <a:lnTo>
                    <a:pt x="1801" y="3354"/>
                  </a:lnTo>
                  <a:lnTo>
                    <a:pt x="1830" y="3376"/>
                  </a:lnTo>
                  <a:lnTo>
                    <a:pt x="1848" y="3396"/>
                  </a:lnTo>
                  <a:lnTo>
                    <a:pt x="1857" y="3416"/>
                  </a:lnTo>
                  <a:lnTo>
                    <a:pt x="1859" y="3438"/>
                  </a:lnTo>
                  <a:lnTo>
                    <a:pt x="1850" y="3464"/>
                  </a:lnTo>
                  <a:lnTo>
                    <a:pt x="1834" y="3492"/>
                  </a:lnTo>
                  <a:lnTo>
                    <a:pt x="1812" y="3523"/>
                  </a:lnTo>
                  <a:lnTo>
                    <a:pt x="1784" y="3559"/>
                  </a:lnTo>
                  <a:lnTo>
                    <a:pt x="1755" y="3598"/>
                  </a:lnTo>
                  <a:lnTo>
                    <a:pt x="1727" y="3640"/>
                  </a:lnTo>
                  <a:lnTo>
                    <a:pt x="1704" y="3682"/>
                  </a:lnTo>
                  <a:lnTo>
                    <a:pt x="1687" y="3726"/>
                  </a:lnTo>
                  <a:lnTo>
                    <a:pt x="1678" y="3770"/>
                  </a:lnTo>
                  <a:lnTo>
                    <a:pt x="1672" y="3814"/>
                  </a:lnTo>
                  <a:lnTo>
                    <a:pt x="1661" y="3855"/>
                  </a:lnTo>
                  <a:lnTo>
                    <a:pt x="1643" y="3891"/>
                  </a:lnTo>
                  <a:lnTo>
                    <a:pt x="1621" y="3924"/>
                  </a:lnTo>
                  <a:lnTo>
                    <a:pt x="1597" y="3952"/>
                  </a:lnTo>
                  <a:lnTo>
                    <a:pt x="1568" y="3970"/>
                  </a:lnTo>
                  <a:lnTo>
                    <a:pt x="1539" y="3979"/>
                  </a:lnTo>
                  <a:lnTo>
                    <a:pt x="1506" y="3989"/>
                  </a:lnTo>
                  <a:lnTo>
                    <a:pt x="1473" y="4003"/>
                  </a:lnTo>
                  <a:lnTo>
                    <a:pt x="1447" y="4022"/>
                  </a:lnTo>
                  <a:lnTo>
                    <a:pt x="1425" y="4044"/>
                  </a:lnTo>
                  <a:lnTo>
                    <a:pt x="1410" y="4067"/>
                  </a:lnTo>
                  <a:lnTo>
                    <a:pt x="1405" y="4093"/>
                  </a:lnTo>
                  <a:lnTo>
                    <a:pt x="1403" y="4106"/>
                  </a:lnTo>
                  <a:lnTo>
                    <a:pt x="1398" y="4117"/>
                  </a:lnTo>
                  <a:lnTo>
                    <a:pt x="1388" y="4124"/>
                  </a:lnTo>
                  <a:lnTo>
                    <a:pt x="1377" y="4132"/>
                  </a:lnTo>
                  <a:lnTo>
                    <a:pt x="1367" y="4139"/>
                  </a:lnTo>
                  <a:lnTo>
                    <a:pt x="1356" y="4150"/>
                  </a:lnTo>
                  <a:lnTo>
                    <a:pt x="1346" y="4165"/>
                  </a:lnTo>
                  <a:lnTo>
                    <a:pt x="1339" y="4185"/>
                  </a:lnTo>
                  <a:lnTo>
                    <a:pt x="1335" y="4211"/>
                  </a:lnTo>
                  <a:lnTo>
                    <a:pt x="1328" y="4255"/>
                  </a:lnTo>
                  <a:lnTo>
                    <a:pt x="1209" y="4200"/>
                  </a:lnTo>
                  <a:lnTo>
                    <a:pt x="1121" y="4152"/>
                  </a:lnTo>
                  <a:lnTo>
                    <a:pt x="1114" y="4148"/>
                  </a:lnTo>
                  <a:lnTo>
                    <a:pt x="1024" y="4093"/>
                  </a:lnTo>
                  <a:lnTo>
                    <a:pt x="938" y="4034"/>
                  </a:lnTo>
                  <a:lnTo>
                    <a:pt x="868" y="3983"/>
                  </a:lnTo>
                  <a:lnTo>
                    <a:pt x="766" y="3899"/>
                  </a:lnTo>
                  <a:lnTo>
                    <a:pt x="727" y="3864"/>
                  </a:lnTo>
                  <a:lnTo>
                    <a:pt x="678" y="3820"/>
                  </a:lnTo>
                  <a:lnTo>
                    <a:pt x="661" y="3803"/>
                  </a:lnTo>
                  <a:lnTo>
                    <a:pt x="638" y="3772"/>
                  </a:lnTo>
                  <a:lnTo>
                    <a:pt x="610" y="3743"/>
                  </a:lnTo>
                  <a:lnTo>
                    <a:pt x="581" y="3719"/>
                  </a:lnTo>
                  <a:lnTo>
                    <a:pt x="577" y="3714"/>
                  </a:lnTo>
                  <a:lnTo>
                    <a:pt x="497" y="3620"/>
                  </a:lnTo>
                  <a:lnTo>
                    <a:pt x="493" y="3616"/>
                  </a:lnTo>
                  <a:lnTo>
                    <a:pt x="493" y="3598"/>
                  </a:lnTo>
                  <a:lnTo>
                    <a:pt x="489" y="3580"/>
                  </a:lnTo>
                  <a:lnTo>
                    <a:pt x="475" y="3556"/>
                  </a:lnTo>
                  <a:lnTo>
                    <a:pt x="454" y="3532"/>
                  </a:lnTo>
                  <a:lnTo>
                    <a:pt x="431" y="3506"/>
                  </a:lnTo>
                  <a:lnTo>
                    <a:pt x="405" y="3479"/>
                  </a:lnTo>
                  <a:lnTo>
                    <a:pt x="381" y="3451"/>
                  </a:lnTo>
                  <a:lnTo>
                    <a:pt x="359" y="3426"/>
                  </a:lnTo>
                  <a:lnTo>
                    <a:pt x="350" y="3413"/>
                  </a:lnTo>
                  <a:lnTo>
                    <a:pt x="343" y="3400"/>
                  </a:lnTo>
                  <a:lnTo>
                    <a:pt x="334" y="3374"/>
                  </a:lnTo>
                  <a:lnTo>
                    <a:pt x="326" y="3347"/>
                  </a:lnTo>
                  <a:lnTo>
                    <a:pt x="321" y="3317"/>
                  </a:lnTo>
                  <a:lnTo>
                    <a:pt x="321" y="3288"/>
                  </a:lnTo>
                  <a:lnTo>
                    <a:pt x="323" y="3259"/>
                  </a:lnTo>
                  <a:lnTo>
                    <a:pt x="330" y="3235"/>
                  </a:lnTo>
                  <a:lnTo>
                    <a:pt x="343" y="3213"/>
                  </a:lnTo>
                  <a:lnTo>
                    <a:pt x="359" y="3198"/>
                  </a:lnTo>
                  <a:lnTo>
                    <a:pt x="365" y="3196"/>
                  </a:lnTo>
                  <a:lnTo>
                    <a:pt x="383" y="3184"/>
                  </a:lnTo>
                  <a:lnTo>
                    <a:pt x="396" y="3167"/>
                  </a:lnTo>
                  <a:lnTo>
                    <a:pt x="405" y="3149"/>
                  </a:lnTo>
                  <a:lnTo>
                    <a:pt x="410" y="3130"/>
                  </a:lnTo>
                  <a:lnTo>
                    <a:pt x="418" y="3112"/>
                  </a:lnTo>
                  <a:lnTo>
                    <a:pt x="425" y="3096"/>
                  </a:lnTo>
                  <a:lnTo>
                    <a:pt x="438" y="3081"/>
                  </a:lnTo>
                  <a:lnTo>
                    <a:pt x="456" y="3072"/>
                  </a:lnTo>
                  <a:lnTo>
                    <a:pt x="475" y="3064"/>
                  </a:lnTo>
                  <a:lnTo>
                    <a:pt x="484" y="3051"/>
                  </a:lnTo>
                  <a:lnTo>
                    <a:pt x="487" y="3037"/>
                  </a:lnTo>
                  <a:lnTo>
                    <a:pt x="486" y="3020"/>
                  </a:lnTo>
                  <a:lnTo>
                    <a:pt x="482" y="3002"/>
                  </a:lnTo>
                  <a:lnTo>
                    <a:pt x="473" y="2984"/>
                  </a:lnTo>
                  <a:lnTo>
                    <a:pt x="465" y="2965"/>
                  </a:lnTo>
                  <a:lnTo>
                    <a:pt x="456" y="2949"/>
                  </a:lnTo>
                  <a:lnTo>
                    <a:pt x="445" y="2938"/>
                  </a:lnTo>
                  <a:lnTo>
                    <a:pt x="429" y="2932"/>
                  </a:lnTo>
                  <a:lnTo>
                    <a:pt x="409" y="2929"/>
                  </a:lnTo>
                  <a:lnTo>
                    <a:pt x="385" y="2927"/>
                  </a:lnTo>
                  <a:lnTo>
                    <a:pt x="359" y="2927"/>
                  </a:lnTo>
                  <a:lnTo>
                    <a:pt x="337" y="2927"/>
                  </a:lnTo>
                  <a:lnTo>
                    <a:pt x="317" y="2925"/>
                  </a:lnTo>
                  <a:lnTo>
                    <a:pt x="299" y="2921"/>
                  </a:lnTo>
                  <a:lnTo>
                    <a:pt x="284" y="2916"/>
                  </a:lnTo>
                  <a:lnTo>
                    <a:pt x="273" y="2907"/>
                  </a:lnTo>
                  <a:lnTo>
                    <a:pt x="266" y="2890"/>
                  </a:lnTo>
                  <a:lnTo>
                    <a:pt x="260" y="2872"/>
                  </a:lnTo>
                  <a:lnTo>
                    <a:pt x="253" y="2852"/>
                  </a:lnTo>
                  <a:lnTo>
                    <a:pt x="246" y="2830"/>
                  </a:lnTo>
                  <a:lnTo>
                    <a:pt x="236" y="2806"/>
                  </a:lnTo>
                  <a:lnTo>
                    <a:pt x="225" y="2786"/>
                  </a:lnTo>
                  <a:lnTo>
                    <a:pt x="213" y="2767"/>
                  </a:lnTo>
                  <a:lnTo>
                    <a:pt x="196" y="2753"/>
                  </a:lnTo>
                  <a:lnTo>
                    <a:pt x="176" y="2743"/>
                  </a:lnTo>
                  <a:lnTo>
                    <a:pt x="150" y="2740"/>
                  </a:lnTo>
                  <a:lnTo>
                    <a:pt x="116" y="2734"/>
                  </a:lnTo>
                  <a:lnTo>
                    <a:pt x="84" y="2723"/>
                  </a:lnTo>
                  <a:lnTo>
                    <a:pt x="53" y="2709"/>
                  </a:lnTo>
                  <a:lnTo>
                    <a:pt x="46" y="2668"/>
                  </a:lnTo>
                  <a:lnTo>
                    <a:pt x="26" y="2558"/>
                  </a:lnTo>
                  <a:lnTo>
                    <a:pt x="20" y="2516"/>
                  </a:lnTo>
                  <a:lnTo>
                    <a:pt x="37" y="2499"/>
                  </a:lnTo>
                  <a:lnTo>
                    <a:pt x="55" y="2483"/>
                  </a:lnTo>
                  <a:lnTo>
                    <a:pt x="75" y="2466"/>
                  </a:lnTo>
                  <a:lnTo>
                    <a:pt x="95" y="2450"/>
                  </a:lnTo>
                  <a:lnTo>
                    <a:pt x="114" y="2435"/>
                  </a:lnTo>
                  <a:lnTo>
                    <a:pt x="134" y="2422"/>
                  </a:lnTo>
                  <a:lnTo>
                    <a:pt x="150" y="2411"/>
                  </a:lnTo>
                  <a:lnTo>
                    <a:pt x="165" y="2406"/>
                  </a:lnTo>
                  <a:lnTo>
                    <a:pt x="176" y="2406"/>
                  </a:lnTo>
                  <a:close/>
                  <a:moveTo>
                    <a:pt x="324" y="2389"/>
                  </a:moveTo>
                  <a:lnTo>
                    <a:pt x="343" y="2389"/>
                  </a:lnTo>
                  <a:lnTo>
                    <a:pt x="352" y="2389"/>
                  </a:lnTo>
                  <a:lnTo>
                    <a:pt x="359" y="2391"/>
                  </a:lnTo>
                  <a:lnTo>
                    <a:pt x="377" y="2397"/>
                  </a:lnTo>
                  <a:lnTo>
                    <a:pt x="390" y="2406"/>
                  </a:lnTo>
                  <a:lnTo>
                    <a:pt x="401" y="2415"/>
                  </a:lnTo>
                  <a:lnTo>
                    <a:pt x="409" y="2426"/>
                  </a:lnTo>
                  <a:lnTo>
                    <a:pt x="410" y="2437"/>
                  </a:lnTo>
                  <a:lnTo>
                    <a:pt x="407" y="2444"/>
                  </a:lnTo>
                  <a:lnTo>
                    <a:pt x="396" y="2450"/>
                  </a:lnTo>
                  <a:lnTo>
                    <a:pt x="379" y="2450"/>
                  </a:lnTo>
                  <a:lnTo>
                    <a:pt x="370" y="2450"/>
                  </a:lnTo>
                  <a:lnTo>
                    <a:pt x="359" y="2446"/>
                  </a:lnTo>
                  <a:lnTo>
                    <a:pt x="343" y="2439"/>
                  </a:lnTo>
                  <a:lnTo>
                    <a:pt x="328" y="2430"/>
                  </a:lnTo>
                  <a:lnTo>
                    <a:pt x="317" y="2421"/>
                  </a:lnTo>
                  <a:lnTo>
                    <a:pt x="312" y="2410"/>
                  </a:lnTo>
                  <a:lnTo>
                    <a:pt x="310" y="2400"/>
                  </a:lnTo>
                  <a:lnTo>
                    <a:pt x="313" y="2393"/>
                  </a:lnTo>
                  <a:lnTo>
                    <a:pt x="324" y="2389"/>
                  </a:lnTo>
                  <a:close/>
                  <a:moveTo>
                    <a:pt x="460" y="2300"/>
                  </a:moveTo>
                  <a:lnTo>
                    <a:pt x="478" y="2303"/>
                  </a:lnTo>
                  <a:lnTo>
                    <a:pt x="497" y="2311"/>
                  </a:lnTo>
                  <a:lnTo>
                    <a:pt x="511" y="2320"/>
                  </a:lnTo>
                  <a:lnTo>
                    <a:pt x="526" y="2331"/>
                  </a:lnTo>
                  <a:lnTo>
                    <a:pt x="537" y="2344"/>
                  </a:lnTo>
                  <a:lnTo>
                    <a:pt x="546" y="2356"/>
                  </a:lnTo>
                  <a:lnTo>
                    <a:pt x="551" y="2367"/>
                  </a:lnTo>
                  <a:lnTo>
                    <a:pt x="555" y="2377"/>
                  </a:lnTo>
                  <a:lnTo>
                    <a:pt x="553" y="2382"/>
                  </a:lnTo>
                  <a:lnTo>
                    <a:pt x="548" y="2382"/>
                  </a:lnTo>
                  <a:lnTo>
                    <a:pt x="537" y="2378"/>
                  </a:lnTo>
                  <a:lnTo>
                    <a:pt x="522" y="2371"/>
                  </a:lnTo>
                  <a:lnTo>
                    <a:pt x="509" y="2369"/>
                  </a:lnTo>
                  <a:lnTo>
                    <a:pt x="497" y="2369"/>
                  </a:lnTo>
                  <a:lnTo>
                    <a:pt x="478" y="2375"/>
                  </a:lnTo>
                  <a:lnTo>
                    <a:pt x="462" y="2380"/>
                  </a:lnTo>
                  <a:lnTo>
                    <a:pt x="447" y="2382"/>
                  </a:lnTo>
                  <a:lnTo>
                    <a:pt x="432" y="2378"/>
                  </a:lnTo>
                  <a:lnTo>
                    <a:pt x="420" y="2367"/>
                  </a:lnTo>
                  <a:lnTo>
                    <a:pt x="414" y="2353"/>
                  </a:lnTo>
                  <a:lnTo>
                    <a:pt x="416" y="2336"/>
                  </a:lnTo>
                  <a:lnTo>
                    <a:pt x="423" y="2320"/>
                  </a:lnTo>
                  <a:lnTo>
                    <a:pt x="438" y="2309"/>
                  </a:lnTo>
                  <a:lnTo>
                    <a:pt x="460" y="2300"/>
                  </a:lnTo>
                  <a:close/>
                  <a:moveTo>
                    <a:pt x="2418" y="2155"/>
                  </a:moveTo>
                  <a:lnTo>
                    <a:pt x="2423" y="2157"/>
                  </a:lnTo>
                  <a:lnTo>
                    <a:pt x="2427" y="2160"/>
                  </a:lnTo>
                  <a:lnTo>
                    <a:pt x="2431" y="2164"/>
                  </a:lnTo>
                  <a:lnTo>
                    <a:pt x="2431" y="2169"/>
                  </a:lnTo>
                  <a:lnTo>
                    <a:pt x="2431" y="2177"/>
                  </a:lnTo>
                  <a:lnTo>
                    <a:pt x="2429" y="2184"/>
                  </a:lnTo>
                  <a:lnTo>
                    <a:pt x="2425" y="2191"/>
                  </a:lnTo>
                  <a:lnTo>
                    <a:pt x="2421" y="2197"/>
                  </a:lnTo>
                  <a:lnTo>
                    <a:pt x="2416" y="2201"/>
                  </a:lnTo>
                  <a:lnTo>
                    <a:pt x="2410" y="2204"/>
                  </a:lnTo>
                  <a:lnTo>
                    <a:pt x="2407" y="2204"/>
                  </a:lnTo>
                  <a:lnTo>
                    <a:pt x="2401" y="2202"/>
                  </a:lnTo>
                  <a:lnTo>
                    <a:pt x="2396" y="2197"/>
                  </a:lnTo>
                  <a:lnTo>
                    <a:pt x="2387" y="2184"/>
                  </a:lnTo>
                  <a:lnTo>
                    <a:pt x="2385" y="2173"/>
                  </a:lnTo>
                  <a:lnTo>
                    <a:pt x="2390" y="2166"/>
                  </a:lnTo>
                  <a:lnTo>
                    <a:pt x="2401" y="2160"/>
                  </a:lnTo>
                  <a:lnTo>
                    <a:pt x="2407" y="2157"/>
                  </a:lnTo>
                  <a:lnTo>
                    <a:pt x="2410" y="2157"/>
                  </a:lnTo>
                  <a:lnTo>
                    <a:pt x="2418" y="2155"/>
                  </a:lnTo>
                  <a:close/>
                  <a:moveTo>
                    <a:pt x="2354" y="2041"/>
                  </a:moveTo>
                  <a:lnTo>
                    <a:pt x="2359" y="2043"/>
                  </a:lnTo>
                  <a:lnTo>
                    <a:pt x="2363" y="2045"/>
                  </a:lnTo>
                  <a:lnTo>
                    <a:pt x="2367" y="2050"/>
                  </a:lnTo>
                  <a:lnTo>
                    <a:pt x="2368" y="2056"/>
                  </a:lnTo>
                  <a:lnTo>
                    <a:pt x="2368" y="2063"/>
                  </a:lnTo>
                  <a:lnTo>
                    <a:pt x="2365" y="2074"/>
                  </a:lnTo>
                  <a:lnTo>
                    <a:pt x="2357" y="2083"/>
                  </a:lnTo>
                  <a:lnTo>
                    <a:pt x="2350" y="2089"/>
                  </a:lnTo>
                  <a:lnTo>
                    <a:pt x="2343" y="2091"/>
                  </a:lnTo>
                  <a:lnTo>
                    <a:pt x="2334" y="2083"/>
                  </a:lnTo>
                  <a:lnTo>
                    <a:pt x="2324" y="2070"/>
                  </a:lnTo>
                  <a:lnTo>
                    <a:pt x="2323" y="2059"/>
                  </a:lnTo>
                  <a:lnTo>
                    <a:pt x="2326" y="2052"/>
                  </a:lnTo>
                  <a:lnTo>
                    <a:pt x="2339" y="2046"/>
                  </a:lnTo>
                  <a:lnTo>
                    <a:pt x="2346" y="2043"/>
                  </a:lnTo>
                  <a:lnTo>
                    <a:pt x="2354" y="2041"/>
                  </a:lnTo>
                  <a:close/>
                  <a:moveTo>
                    <a:pt x="2453" y="2017"/>
                  </a:moveTo>
                  <a:lnTo>
                    <a:pt x="2460" y="2017"/>
                  </a:lnTo>
                  <a:lnTo>
                    <a:pt x="2464" y="2019"/>
                  </a:lnTo>
                  <a:lnTo>
                    <a:pt x="2467" y="2024"/>
                  </a:lnTo>
                  <a:lnTo>
                    <a:pt x="2469" y="2030"/>
                  </a:lnTo>
                  <a:lnTo>
                    <a:pt x="2469" y="2037"/>
                  </a:lnTo>
                  <a:lnTo>
                    <a:pt x="2467" y="2045"/>
                  </a:lnTo>
                  <a:lnTo>
                    <a:pt x="2464" y="2050"/>
                  </a:lnTo>
                  <a:lnTo>
                    <a:pt x="2460" y="2056"/>
                  </a:lnTo>
                  <a:lnTo>
                    <a:pt x="2456" y="2061"/>
                  </a:lnTo>
                  <a:lnTo>
                    <a:pt x="2451" y="2065"/>
                  </a:lnTo>
                  <a:lnTo>
                    <a:pt x="2445" y="2065"/>
                  </a:lnTo>
                  <a:lnTo>
                    <a:pt x="2442" y="2065"/>
                  </a:lnTo>
                  <a:lnTo>
                    <a:pt x="2438" y="2061"/>
                  </a:lnTo>
                  <a:lnTo>
                    <a:pt x="2434" y="2057"/>
                  </a:lnTo>
                  <a:lnTo>
                    <a:pt x="2425" y="2045"/>
                  </a:lnTo>
                  <a:lnTo>
                    <a:pt x="2423" y="2034"/>
                  </a:lnTo>
                  <a:lnTo>
                    <a:pt x="2429" y="2026"/>
                  </a:lnTo>
                  <a:lnTo>
                    <a:pt x="2440" y="2021"/>
                  </a:lnTo>
                  <a:lnTo>
                    <a:pt x="2445" y="2017"/>
                  </a:lnTo>
                  <a:lnTo>
                    <a:pt x="2453" y="2017"/>
                  </a:lnTo>
                  <a:close/>
                  <a:moveTo>
                    <a:pt x="868" y="1595"/>
                  </a:moveTo>
                  <a:lnTo>
                    <a:pt x="879" y="1597"/>
                  </a:lnTo>
                  <a:lnTo>
                    <a:pt x="888" y="1605"/>
                  </a:lnTo>
                  <a:lnTo>
                    <a:pt x="894" y="1614"/>
                  </a:lnTo>
                  <a:lnTo>
                    <a:pt x="896" y="1627"/>
                  </a:lnTo>
                  <a:lnTo>
                    <a:pt x="892" y="1636"/>
                  </a:lnTo>
                  <a:lnTo>
                    <a:pt x="887" y="1643"/>
                  </a:lnTo>
                  <a:lnTo>
                    <a:pt x="876" y="1647"/>
                  </a:lnTo>
                  <a:lnTo>
                    <a:pt x="868" y="1647"/>
                  </a:lnTo>
                  <a:lnTo>
                    <a:pt x="856" y="1641"/>
                  </a:lnTo>
                  <a:lnTo>
                    <a:pt x="846" y="1632"/>
                  </a:lnTo>
                  <a:lnTo>
                    <a:pt x="841" y="1621"/>
                  </a:lnTo>
                  <a:lnTo>
                    <a:pt x="841" y="1610"/>
                  </a:lnTo>
                  <a:lnTo>
                    <a:pt x="848" y="1601"/>
                  </a:lnTo>
                  <a:lnTo>
                    <a:pt x="861" y="1595"/>
                  </a:lnTo>
                  <a:lnTo>
                    <a:pt x="868" y="1595"/>
                  </a:lnTo>
                  <a:close/>
                  <a:moveTo>
                    <a:pt x="938" y="1551"/>
                  </a:moveTo>
                  <a:lnTo>
                    <a:pt x="953" y="1553"/>
                  </a:lnTo>
                  <a:lnTo>
                    <a:pt x="964" y="1560"/>
                  </a:lnTo>
                  <a:lnTo>
                    <a:pt x="971" y="1571"/>
                  </a:lnTo>
                  <a:lnTo>
                    <a:pt x="975" y="1584"/>
                  </a:lnTo>
                  <a:lnTo>
                    <a:pt x="975" y="1597"/>
                  </a:lnTo>
                  <a:lnTo>
                    <a:pt x="969" y="1610"/>
                  </a:lnTo>
                  <a:lnTo>
                    <a:pt x="960" y="1617"/>
                  </a:lnTo>
                  <a:lnTo>
                    <a:pt x="947" y="1621"/>
                  </a:lnTo>
                  <a:lnTo>
                    <a:pt x="938" y="1619"/>
                  </a:lnTo>
                  <a:lnTo>
                    <a:pt x="923" y="1614"/>
                  </a:lnTo>
                  <a:lnTo>
                    <a:pt x="910" y="1605"/>
                  </a:lnTo>
                  <a:lnTo>
                    <a:pt x="903" y="1592"/>
                  </a:lnTo>
                  <a:lnTo>
                    <a:pt x="901" y="1579"/>
                  </a:lnTo>
                  <a:lnTo>
                    <a:pt x="903" y="1568"/>
                  </a:lnTo>
                  <a:lnTo>
                    <a:pt x="912" y="1559"/>
                  </a:lnTo>
                  <a:lnTo>
                    <a:pt x="927" y="1553"/>
                  </a:lnTo>
                  <a:lnTo>
                    <a:pt x="932" y="1551"/>
                  </a:lnTo>
                  <a:lnTo>
                    <a:pt x="938" y="1551"/>
                  </a:lnTo>
                  <a:close/>
                  <a:moveTo>
                    <a:pt x="1110" y="1329"/>
                  </a:moveTo>
                  <a:lnTo>
                    <a:pt x="1121" y="1329"/>
                  </a:lnTo>
                  <a:lnTo>
                    <a:pt x="1127" y="1331"/>
                  </a:lnTo>
                  <a:lnTo>
                    <a:pt x="1132" y="1331"/>
                  </a:lnTo>
                  <a:lnTo>
                    <a:pt x="1161" y="1333"/>
                  </a:lnTo>
                  <a:lnTo>
                    <a:pt x="1183" y="1340"/>
                  </a:lnTo>
                  <a:lnTo>
                    <a:pt x="1202" y="1351"/>
                  </a:lnTo>
                  <a:lnTo>
                    <a:pt x="1214" y="1366"/>
                  </a:lnTo>
                  <a:lnTo>
                    <a:pt x="1225" y="1384"/>
                  </a:lnTo>
                  <a:lnTo>
                    <a:pt x="1235" y="1403"/>
                  </a:lnTo>
                  <a:lnTo>
                    <a:pt x="1244" y="1423"/>
                  </a:lnTo>
                  <a:lnTo>
                    <a:pt x="1253" y="1443"/>
                  </a:lnTo>
                  <a:lnTo>
                    <a:pt x="1260" y="1463"/>
                  </a:lnTo>
                  <a:lnTo>
                    <a:pt x="1262" y="1482"/>
                  </a:lnTo>
                  <a:lnTo>
                    <a:pt x="1262" y="1498"/>
                  </a:lnTo>
                  <a:lnTo>
                    <a:pt x="1255" y="1511"/>
                  </a:lnTo>
                  <a:lnTo>
                    <a:pt x="1246" y="1520"/>
                  </a:lnTo>
                  <a:lnTo>
                    <a:pt x="1229" y="1524"/>
                  </a:lnTo>
                  <a:lnTo>
                    <a:pt x="1207" y="1522"/>
                  </a:lnTo>
                  <a:lnTo>
                    <a:pt x="1180" y="1513"/>
                  </a:lnTo>
                  <a:lnTo>
                    <a:pt x="1149" y="1498"/>
                  </a:lnTo>
                  <a:lnTo>
                    <a:pt x="1121" y="1487"/>
                  </a:lnTo>
                  <a:lnTo>
                    <a:pt x="1103" y="1478"/>
                  </a:lnTo>
                  <a:lnTo>
                    <a:pt x="1090" y="1469"/>
                  </a:lnTo>
                  <a:lnTo>
                    <a:pt x="1081" y="1458"/>
                  </a:lnTo>
                  <a:lnTo>
                    <a:pt x="1077" y="1443"/>
                  </a:lnTo>
                  <a:lnTo>
                    <a:pt x="1079" y="1423"/>
                  </a:lnTo>
                  <a:lnTo>
                    <a:pt x="1088" y="1399"/>
                  </a:lnTo>
                  <a:lnTo>
                    <a:pt x="1097" y="1377"/>
                  </a:lnTo>
                  <a:lnTo>
                    <a:pt x="1101" y="1359"/>
                  </a:lnTo>
                  <a:lnTo>
                    <a:pt x="1103" y="1346"/>
                  </a:lnTo>
                  <a:lnTo>
                    <a:pt x="1103" y="1337"/>
                  </a:lnTo>
                  <a:lnTo>
                    <a:pt x="1103" y="1333"/>
                  </a:lnTo>
                  <a:lnTo>
                    <a:pt x="1105" y="1329"/>
                  </a:lnTo>
                  <a:lnTo>
                    <a:pt x="1110" y="1329"/>
                  </a:lnTo>
                  <a:close/>
                  <a:moveTo>
                    <a:pt x="3028" y="1230"/>
                  </a:moveTo>
                  <a:lnTo>
                    <a:pt x="3033" y="1230"/>
                  </a:lnTo>
                  <a:lnTo>
                    <a:pt x="3039" y="1234"/>
                  </a:lnTo>
                  <a:lnTo>
                    <a:pt x="3042" y="1238"/>
                  </a:lnTo>
                  <a:lnTo>
                    <a:pt x="3044" y="1243"/>
                  </a:lnTo>
                  <a:lnTo>
                    <a:pt x="3042" y="1251"/>
                  </a:lnTo>
                  <a:lnTo>
                    <a:pt x="3041" y="1258"/>
                  </a:lnTo>
                  <a:lnTo>
                    <a:pt x="3039" y="1263"/>
                  </a:lnTo>
                  <a:lnTo>
                    <a:pt x="3035" y="1271"/>
                  </a:lnTo>
                  <a:lnTo>
                    <a:pt x="3031" y="1274"/>
                  </a:lnTo>
                  <a:lnTo>
                    <a:pt x="3026" y="1278"/>
                  </a:lnTo>
                  <a:lnTo>
                    <a:pt x="3020" y="1278"/>
                  </a:lnTo>
                  <a:lnTo>
                    <a:pt x="3017" y="1278"/>
                  </a:lnTo>
                  <a:lnTo>
                    <a:pt x="3013" y="1276"/>
                  </a:lnTo>
                  <a:lnTo>
                    <a:pt x="3008" y="1271"/>
                  </a:lnTo>
                  <a:lnTo>
                    <a:pt x="3000" y="1258"/>
                  </a:lnTo>
                  <a:lnTo>
                    <a:pt x="2998" y="1247"/>
                  </a:lnTo>
                  <a:lnTo>
                    <a:pt x="3002" y="1240"/>
                  </a:lnTo>
                  <a:lnTo>
                    <a:pt x="3015" y="1234"/>
                  </a:lnTo>
                  <a:lnTo>
                    <a:pt x="3020" y="1232"/>
                  </a:lnTo>
                  <a:lnTo>
                    <a:pt x="3028" y="1230"/>
                  </a:lnTo>
                  <a:close/>
                  <a:moveTo>
                    <a:pt x="2702" y="1120"/>
                  </a:moveTo>
                  <a:lnTo>
                    <a:pt x="2709" y="1122"/>
                  </a:lnTo>
                  <a:lnTo>
                    <a:pt x="2726" y="1124"/>
                  </a:lnTo>
                  <a:lnTo>
                    <a:pt x="2736" y="1133"/>
                  </a:lnTo>
                  <a:lnTo>
                    <a:pt x="2744" y="1146"/>
                  </a:lnTo>
                  <a:lnTo>
                    <a:pt x="2749" y="1164"/>
                  </a:lnTo>
                  <a:lnTo>
                    <a:pt x="2751" y="1186"/>
                  </a:lnTo>
                  <a:lnTo>
                    <a:pt x="2751" y="1208"/>
                  </a:lnTo>
                  <a:lnTo>
                    <a:pt x="2747" y="1232"/>
                  </a:lnTo>
                  <a:lnTo>
                    <a:pt x="2742" y="1254"/>
                  </a:lnTo>
                  <a:lnTo>
                    <a:pt x="2735" y="1276"/>
                  </a:lnTo>
                  <a:lnTo>
                    <a:pt x="2726" y="1291"/>
                  </a:lnTo>
                  <a:lnTo>
                    <a:pt x="2715" y="1302"/>
                  </a:lnTo>
                  <a:lnTo>
                    <a:pt x="2702" y="1309"/>
                  </a:lnTo>
                  <a:lnTo>
                    <a:pt x="2685" y="1311"/>
                  </a:lnTo>
                  <a:lnTo>
                    <a:pt x="2669" y="1306"/>
                  </a:lnTo>
                  <a:lnTo>
                    <a:pt x="2658" y="1295"/>
                  </a:lnTo>
                  <a:lnTo>
                    <a:pt x="2650" y="1278"/>
                  </a:lnTo>
                  <a:lnTo>
                    <a:pt x="2652" y="1256"/>
                  </a:lnTo>
                  <a:lnTo>
                    <a:pt x="2654" y="1240"/>
                  </a:lnTo>
                  <a:lnTo>
                    <a:pt x="2654" y="1221"/>
                  </a:lnTo>
                  <a:lnTo>
                    <a:pt x="2654" y="1201"/>
                  </a:lnTo>
                  <a:lnTo>
                    <a:pt x="2652" y="1183"/>
                  </a:lnTo>
                  <a:lnTo>
                    <a:pt x="2652" y="1166"/>
                  </a:lnTo>
                  <a:lnTo>
                    <a:pt x="2654" y="1150"/>
                  </a:lnTo>
                  <a:lnTo>
                    <a:pt x="2658" y="1137"/>
                  </a:lnTo>
                  <a:lnTo>
                    <a:pt x="2667" y="1128"/>
                  </a:lnTo>
                  <a:lnTo>
                    <a:pt x="2682" y="1122"/>
                  </a:lnTo>
                  <a:lnTo>
                    <a:pt x="2702" y="1120"/>
                  </a:lnTo>
                  <a:close/>
                  <a:moveTo>
                    <a:pt x="2991" y="1040"/>
                  </a:moveTo>
                  <a:lnTo>
                    <a:pt x="2997" y="1041"/>
                  </a:lnTo>
                  <a:lnTo>
                    <a:pt x="3002" y="1043"/>
                  </a:lnTo>
                  <a:lnTo>
                    <a:pt x="3006" y="1049"/>
                  </a:lnTo>
                  <a:lnTo>
                    <a:pt x="3006" y="1054"/>
                  </a:lnTo>
                  <a:lnTo>
                    <a:pt x="3006" y="1062"/>
                  </a:lnTo>
                  <a:lnTo>
                    <a:pt x="3004" y="1067"/>
                  </a:lnTo>
                  <a:lnTo>
                    <a:pt x="3002" y="1074"/>
                  </a:lnTo>
                  <a:lnTo>
                    <a:pt x="2998" y="1080"/>
                  </a:lnTo>
                  <a:lnTo>
                    <a:pt x="2993" y="1086"/>
                  </a:lnTo>
                  <a:lnTo>
                    <a:pt x="2989" y="1087"/>
                  </a:lnTo>
                  <a:lnTo>
                    <a:pt x="2984" y="1089"/>
                  </a:lnTo>
                  <a:lnTo>
                    <a:pt x="2980" y="1089"/>
                  </a:lnTo>
                  <a:lnTo>
                    <a:pt x="2975" y="1086"/>
                  </a:lnTo>
                  <a:lnTo>
                    <a:pt x="2971" y="1082"/>
                  </a:lnTo>
                  <a:lnTo>
                    <a:pt x="2964" y="1069"/>
                  </a:lnTo>
                  <a:lnTo>
                    <a:pt x="2960" y="1058"/>
                  </a:lnTo>
                  <a:lnTo>
                    <a:pt x="2965" y="1051"/>
                  </a:lnTo>
                  <a:lnTo>
                    <a:pt x="2976" y="1045"/>
                  </a:lnTo>
                  <a:lnTo>
                    <a:pt x="2984" y="1041"/>
                  </a:lnTo>
                  <a:lnTo>
                    <a:pt x="2991" y="1040"/>
                  </a:lnTo>
                  <a:close/>
                  <a:moveTo>
                    <a:pt x="2854" y="986"/>
                  </a:moveTo>
                  <a:lnTo>
                    <a:pt x="2878" y="990"/>
                  </a:lnTo>
                  <a:lnTo>
                    <a:pt x="2898" y="999"/>
                  </a:lnTo>
                  <a:lnTo>
                    <a:pt x="2910" y="1014"/>
                  </a:lnTo>
                  <a:lnTo>
                    <a:pt x="2921" y="1034"/>
                  </a:lnTo>
                  <a:lnTo>
                    <a:pt x="2927" y="1054"/>
                  </a:lnTo>
                  <a:lnTo>
                    <a:pt x="2931" y="1076"/>
                  </a:lnTo>
                  <a:lnTo>
                    <a:pt x="2932" y="1098"/>
                  </a:lnTo>
                  <a:lnTo>
                    <a:pt x="2931" y="1119"/>
                  </a:lnTo>
                  <a:lnTo>
                    <a:pt x="2927" y="1135"/>
                  </a:lnTo>
                  <a:lnTo>
                    <a:pt x="2925" y="1148"/>
                  </a:lnTo>
                  <a:lnTo>
                    <a:pt x="2927" y="1164"/>
                  </a:lnTo>
                  <a:lnTo>
                    <a:pt x="2932" y="1183"/>
                  </a:lnTo>
                  <a:lnTo>
                    <a:pt x="2938" y="1203"/>
                  </a:lnTo>
                  <a:lnTo>
                    <a:pt x="2943" y="1223"/>
                  </a:lnTo>
                  <a:lnTo>
                    <a:pt x="2949" y="1245"/>
                  </a:lnTo>
                  <a:lnTo>
                    <a:pt x="2954" y="1263"/>
                  </a:lnTo>
                  <a:lnTo>
                    <a:pt x="2956" y="1282"/>
                  </a:lnTo>
                  <a:lnTo>
                    <a:pt x="2954" y="1298"/>
                  </a:lnTo>
                  <a:lnTo>
                    <a:pt x="2949" y="1309"/>
                  </a:lnTo>
                  <a:lnTo>
                    <a:pt x="2938" y="1318"/>
                  </a:lnTo>
                  <a:lnTo>
                    <a:pt x="2920" y="1320"/>
                  </a:lnTo>
                  <a:lnTo>
                    <a:pt x="2887" y="1326"/>
                  </a:lnTo>
                  <a:lnTo>
                    <a:pt x="2854" y="1337"/>
                  </a:lnTo>
                  <a:lnTo>
                    <a:pt x="2834" y="1346"/>
                  </a:lnTo>
                  <a:lnTo>
                    <a:pt x="2815" y="1355"/>
                  </a:lnTo>
                  <a:lnTo>
                    <a:pt x="2799" y="1361"/>
                  </a:lnTo>
                  <a:lnTo>
                    <a:pt x="2786" y="1362"/>
                  </a:lnTo>
                  <a:lnTo>
                    <a:pt x="2775" y="1359"/>
                  </a:lnTo>
                  <a:lnTo>
                    <a:pt x="2766" y="1348"/>
                  </a:lnTo>
                  <a:lnTo>
                    <a:pt x="2760" y="1328"/>
                  </a:lnTo>
                  <a:lnTo>
                    <a:pt x="2757" y="1300"/>
                  </a:lnTo>
                  <a:lnTo>
                    <a:pt x="2753" y="1280"/>
                  </a:lnTo>
                  <a:lnTo>
                    <a:pt x="2753" y="1265"/>
                  </a:lnTo>
                  <a:lnTo>
                    <a:pt x="2757" y="1254"/>
                  </a:lnTo>
                  <a:lnTo>
                    <a:pt x="2762" y="1245"/>
                  </a:lnTo>
                  <a:lnTo>
                    <a:pt x="2775" y="1238"/>
                  </a:lnTo>
                  <a:lnTo>
                    <a:pt x="2793" y="1229"/>
                  </a:lnTo>
                  <a:lnTo>
                    <a:pt x="2819" y="1218"/>
                  </a:lnTo>
                  <a:lnTo>
                    <a:pt x="2832" y="1208"/>
                  </a:lnTo>
                  <a:lnTo>
                    <a:pt x="2841" y="1192"/>
                  </a:lnTo>
                  <a:lnTo>
                    <a:pt x="2846" y="1174"/>
                  </a:lnTo>
                  <a:lnTo>
                    <a:pt x="2846" y="1152"/>
                  </a:lnTo>
                  <a:lnTo>
                    <a:pt x="2845" y="1126"/>
                  </a:lnTo>
                  <a:lnTo>
                    <a:pt x="2841" y="1102"/>
                  </a:lnTo>
                  <a:lnTo>
                    <a:pt x="2835" y="1076"/>
                  </a:lnTo>
                  <a:lnTo>
                    <a:pt x="2832" y="1052"/>
                  </a:lnTo>
                  <a:lnTo>
                    <a:pt x="2828" y="1030"/>
                  </a:lnTo>
                  <a:lnTo>
                    <a:pt x="2826" y="1012"/>
                  </a:lnTo>
                  <a:lnTo>
                    <a:pt x="2828" y="999"/>
                  </a:lnTo>
                  <a:lnTo>
                    <a:pt x="2834" y="990"/>
                  </a:lnTo>
                  <a:lnTo>
                    <a:pt x="2843" y="988"/>
                  </a:lnTo>
                  <a:lnTo>
                    <a:pt x="2854" y="986"/>
                  </a:lnTo>
                  <a:close/>
                  <a:moveTo>
                    <a:pt x="535" y="774"/>
                  </a:moveTo>
                  <a:lnTo>
                    <a:pt x="572" y="781"/>
                  </a:lnTo>
                  <a:lnTo>
                    <a:pt x="608" y="794"/>
                  </a:lnTo>
                  <a:lnTo>
                    <a:pt x="645" y="812"/>
                  </a:lnTo>
                  <a:lnTo>
                    <a:pt x="678" y="834"/>
                  </a:lnTo>
                  <a:lnTo>
                    <a:pt x="703" y="853"/>
                  </a:lnTo>
                  <a:lnTo>
                    <a:pt x="724" y="873"/>
                  </a:lnTo>
                  <a:lnTo>
                    <a:pt x="736" y="891"/>
                  </a:lnTo>
                  <a:lnTo>
                    <a:pt x="740" y="908"/>
                  </a:lnTo>
                  <a:lnTo>
                    <a:pt x="744" y="933"/>
                  </a:lnTo>
                  <a:lnTo>
                    <a:pt x="751" y="952"/>
                  </a:lnTo>
                  <a:lnTo>
                    <a:pt x="766" y="966"/>
                  </a:lnTo>
                  <a:lnTo>
                    <a:pt x="780" y="972"/>
                  </a:lnTo>
                  <a:lnTo>
                    <a:pt x="799" y="972"/>
                  </a:lnTo>
                  <a:lnTo>
                    <a:pt x="821" y="968"/>
                  </a:lnTo>
                  <a:lnTo>
                    <a:pt x="835" y="961"/>
                  </a:lnTo>
                  <a:lnTo>
                    <a:pt x="845" y="952"/>
                  </a:lnTo>
                  <a:lnTo>
                    <a:pt x="848" y="941"/>
                  </a:lnTo>
                  <a:lnTo>
                    <a:pt x="852" y="930"/>
                  </a:lnTo>
                  <a:lnTo>
                    <a:pt x="854" y="920"/>
                  </a:lnTo>
                  <a:lnTo>
                    <a:pt x="859" y="911"/>
                  </a:lnTo>
                  <a:lnTo>
                    <a:pt x="868" y="906"/>
                  </a:lnTo>
                  <a:lnTo>
                    <a:pt x="874" y="904"/>
                  </a:lnTo>
                  <a:lnTo>
                    <a:pt x="879" y="902"/>
                  </a:lnTo>
                  <a:lnTo>
                    <a:pt x="887" y="902"/>
                  </a:lnTo>
                  <a:lnTo>
                    <a:pt x="896" y="904"/>
                  </a:lnTo>
                  <a:lnTo>
                    <a:pt x="912" y="908"/>
                  </a:lnTo>
                  <a:lnTo>
                    <a:pt x="927" y="917"/>
                  </a:lnTo>
                  <a:lnTo>
                    <a:pt x="938" y="931"/>
                  </a:lnTo>
                  <a:lnTo>
                    <a:pt x="949" y="953"/>
                  </a:lnTo>
                  <a:lnTo>
                    <a:pt x="958" y="981"/>
                  </a:lnTo>
                  <a:lnTo>
                    <a:pt x="965" y="1008"/>
                  </a:lnTo>
                  <a:lnTo>
                    <a:pt x="975" y="1036"/>
                  </a:lnTo>
                  <a:lnTo>
                    <a:pt x="984" y="1062"/>
                  </a:lnTo>
                  <a:lnTo>
                    <a:pt x="998" y="1080"/>
                  </a:lnTo>
                  <a:lnTo>
                    <a:pt x="1019" y="1097"/>
                  </a:lnTo>
                  <a:lnTo>
                    <a:pt x="1040" y="1111"/>
                  </a:lnTo>
                  <a:lnTo>
                    <a:pt x="1062" y="1124"/>
                  </a:lnTo>
                  <a:lnTo>
                    <a:pt x="1083" y="1137"/>
                  </a:lnTo>
                  <a:lnTo>
                    <a:pt x="1099" y="1150"/>
                  </a:lnTo>
                  <a:lnTo>
                    <a:pt x="1106" y="1163"/>
                  </a:lnTo>
                  <a:lnTo>
                    <a:pt x="1105" y="1177"/>
                  </a:lnTo>
                  <a:lnTo>
                    <a:pt x="1105" y="1190"/>
                  </a:lnTo>
                  <a:lnTo>
                    <a:pt x="1110" y="1205"/>
                  </a:lnTo>
                  <a:lnTo>
                    <a:pt x="1121" y="1221"/>
                  </a:lnTo>
                  <a:lnTo>
                    <a:pt x="1132" y="1236"/>
                  </a:lnTo>
                  <a:lnTo>
                    <a:pt x="1143" y="1251"/>
                  </a:lnTo>
                  <a:lnTo>
                    <a:pt x="1154" y="1265"/>
                  </a:lnTo>
                  <a:lnTo>
                    <a:pt x="1161" y="1278"/>
                  </a:lnTo>
                  <a:lnTo>
                    <a:pt x="1163" y="1289"/>
                  </a:lnTo>
                  <a:lnTo>
                    <a:pt x="1161" y="1298"/>
                  </a:lnTo>
                  <a:lnTo>
                    <a:pt x="1150" y="1304"/>
                  </a:lnTo>
                  <a:lnTo>
                    <a:pt x="1132" y="1306"/>
                  </a:lnTo>
                  <a:lnTo>
                    <a:pt x="1121" y="1306"/>
                  </a:lnTo>
                  <a:lnTo>
                    <a:pt x="1083" y="1309"/>
                  </a:lnTo>
                  <a:lnTo>
                    <a:pt x="1051" y="1315"/>
                  </a:lnTo>
                  <a:lnTo>
                    <a:pt x="1024" y="1326"/>
                  </a:lnTo>
                  <a:lnTo>
                    <a:pt x="1004" y="1339"/>
                  </a:lnTo>
                  <a:lnTo>
                    <a:pt x="989" y="1353"/>
                  </a:lnTo>
                  <a:lnTo>
                    <a:pt x="976" y="1370"/>
                  </a:lnTo>
                  <a:lnTo>
                    <a:pt x="967" y="1383"/>
                  </a:lnTo>
                  <a:lnTo>
                    <a:pt x="958" y="1388"/>
                  </a:lnTo>
                  <a:lnTo>
                    <a:pt x="949" y="1384"/>
                  </a:lnTo>
                  <a:lnTo>
                    <a:pt x="938" y="1375"/>
                  </a:lnTo>
                  <a:lnTo>
                    <a:pt x="923" y="1362"/>
                  </a:lnTo>
                  <a:lnTo>
                    <a:pt x="907" y="1350"/>
                  </a:lnTo>
                  <a:lnTo>
                    <a:pt x="896" y="1344"/>
                  </a:lnTo>
                  <a:lnTo>
                    <a:pt x="883" y="1342"/>
                  </a:lnTo>
                  <a:lnTo>
                    <a:pt x="868" y="1344"/>
                  </a:lnTo>
                  <a:lnTo>
                    <a:pt x="850" y="1348"/>
                  </a:lnTo>
                  <a:lnTo>
                    <a:pt x="830" y="1351"/>
                  </a:lnTo>
                  <a:lnTo>
                    <a:pt x="812" y="1359"/>
                  </a:lnTo>
                  <a:lnTo>
                    <a:pt x="795" y="1366"/>
                  </a:lnTo>
                  <a:lnTo>
                    <a:pt x="780" y="1373"/>
                  </a:lnTo>
                  <a:lnTo>
                    <a:pt x="771" y="1381"/>
                  </a:lnTo>
                  <a:lnTo>
                    <a:pt x="766" y="1386"/>
                  </a:lnTo>
                  <a:lnTo>
                    <a:pt x="768" y="1390"/>
                  </a:lnTo>
                  <a:lnTo>
                    <a:pt x="779" y="1392"/>
                  </a:lnTo>
                  <a:lnTo>
                    <a:pt x="801" y="1395"/>
                  </a:lnTo>
                  <a:lnTo>
                    <a:pt x="824" y="1405"/>
                  </a:lnTo>
                  <a:lnTo>
                    <a:pt x="846" y="1421"/>
                  </a:lnTo>
                  <a:lnTo>
                    <a:pt x="868" y="1441"/>
                  </a:lnTo>
                  <a:lnTo>
                    <a:pt x="881" y="1460"/>
                  </a:lnTo>
                  <a:lnTo>
                    <a:pt x="890" y="1480"/>
                  </a:lnTo>
                  <a:lnTo>
                    <a:pt x="892" y="1502"/>
                  </a:lnTo>
                  <a:lnTo>
                    <a:pt x="887" y="1524"/>
                  </a:lnTo>
                  <a:lnTo>
                    <a:pt x="874" y="1548"/>
                  </a:lnTo>
                  <a:lnTo>
                    <a:pt x="868" y="1555"/>
                  </a:lnTo>
                  <a:lnTo>
                    <a:pt x="841" y="1583"/>
                  </a:lnTo>
                  <a:lnTo>
                    <a:pt x="815" y="1601"/>
                  </a:lnTo>
                  <a:lnTo>
                    <a:pt x="790" y="1616"/>
                  </a:lnTo>
                  <a:lnTo>
                    <a:pt x="766" y="1628"/>
                  </a:lnTo>
                  <a:lnTo>
                    <a:pt x="736" y="1643"/>
                  </a:lnTo>
                  <a:lnTo>
                    <a:pt x="713" y="1660"/>
                  </a:lnTo>
                  <a:lnTo>
                    <a:pt x="694" y="1685"/>
                  </a:lnTo>
                  <a:lnTo>
                    <a:pt x="678" y="1713"/>
                  </a:lnTo>
                  <a:lnTo>
                    <a:pt x="669" y="1727"/>
                  </a:lnTo>
                  <a:lnTo>
                    <a:pt x="660" y="1742"/>
                  </a:lnTo>
                  <a:lnTo>
                    <a:pt x="647" y="1753"/>
                  </a:lnTo>
                  <a:lnTo>
                    <a:pt x="630" y="1760"/>
                  </a:lnTo>
                  <a:lnTo>
                    <a:pt x="612" y="1762"/>
                  </a:lnTo>
                  <a:lnTo>
                    <a:pt x="594" y="1768"/>
                  </a:lnTo>
                  <a:lnTo>
                    <a:pt x="577" y="1779"/>
                  </a:lnTo>
                  <a:lnTo>
                    <a:pt x="562" y="1799"/>
                  </a:lnTo>
                  <a:lnTo>
                    <a:pt x="550" y="1823"/>
                  </a:lnTo>
                  <a:lnTo>
                    <a:pt x="539" y="1848"/>
                  </a:lnTo>
                  <a:lnTo>
                    <a:pt x="531" y="1876"/>
                  </a:lnTo>
                  <a:lnTo>
                    <a:pt x="526" y="1902"/>
                  </a:lnTo>
                  <a:lnTo>
                    <a:pt x="522" y="1925"/>
                  </a:lnTo>
                  <a:lnTo>
                    <a:pt x="520" y="1946"/>
                  </a:lnTo>
                  <a:lnTo>
                    <a:pt x="517" y="1958"/>
                  </a:lnTo>
                  <a:lnTo>
                    <a:pt x="509" y="1973"/>
                  </a:lnTo>
                  <a:lnTo>
                    <a:pt x="497" y="1986"/>
                  </a:lnTo>
                  <a:lnTo>
                    <a:pt x="475" y="2002"/>
                  </a:lnTo>
                  <a:lnTo>
                    <a:pt x="451" y="2019"/>
                  </a:lnTo>
                  <a:lnTo>
                    <a:pt x="427" y="2035"/>
                  </a:lnTo>
                  <a:lnTo>
                    <a:pt x="407" y="2050"/>
                  </a:lnTo>
                  <a:lnTo>
                    <a:pt x="392" y="2068"/>
                  </a:lnTo>
                  <a:lnTo>
                    <a:pt x="381" y="2094"/>
                  </a:lnTo>
                  <a:lnTo>
                    <a:pt x="377" y="2122"/>
                  </a:lnTo>
                  <a:lnTo>
                    <a:pt x="381" y="2153"/>
                  </a:lnTo>
                  <a:lnTo>
                    <a:pt x="385" y="2188"/>
                  </a:lnTo>
                  <a:lnTo>
                    <a:pt x="387" y="2230"/>
                  </a:lnTo>
                  <a:lnTo>
                    <a:pt x="385" y="2256"/>
                  </a:lnTo>
                  <a:lnTo>
                    <a:pt x="379" y="2272"/>
                  </a:lnTo>
                  <a:lnTo>
                    <a:pt x="372" y="2279"/>
                  </a:lnTo>
                  <a:lnTo>
                    <a:pt x="359" y="2278"/>
                  </a:lnTo>
                  <a:lnTo>
                    <a:pt x="348" y="2268"/>
                  </a:lnTo>
                  <a:lnTo>
                    <a:pt x="334" y="2254"/>
                  </a:lnTo>
                  <a:lnTo>
                    <a:pt x="315" y="2234"/>
                  </a:lnTo>
                  <a:lnTo>
                    <a:pt x="295" y="2208"/>
                  </a:lnTo>
                  <a:lnTo>
                    <a:pt x="269" y="2180"/>
                  </a:lnTo>
                  <a:lnTo>
                    <a:pt x="242" y="2162"/>
                  </a:lnTo>
                  <a:lnTo>
                    <a:pt x="211" y="2153"/>
                  </a:lnTo>
                  <a:lnTo>
                    <a:pt x="182" y="2149"/>
                  </a:lnTo>
                  <a:lnTo>
                    <a:pt x="152" y="2149"/>
                  </a:lnTo>
                  <a:lnTo>
                    <a:pt x="123" y="2155"/>
                  </a:lnTo>
                  <a:lnTo>
                    <a:pt x="97" y="2162"/>
                  </a:lnTo>
                  <a:lnTo>
                    <a:pt x="75" y="2169"/>
                  </a:lnTo>
                  <a:lnTo>
                    <a:pt x="51" y="2177"/>
                  </a:lnTo>
                  <a:lnTo>
                    <a:pt x="26" y="2177"/>
                  </a:lnTo>
                  <a:lnTo>
                    <a:pt x="0" y="2177"/>
                  </a:lnTo>
                  <a:lnTo>
                    <a:pt x="4" y="2083"/>
                  </a:lnTo>
                  <a:lnTo>
                    <a:pt x="11" y="1993"/>
                  </a:lnTo>
                  <a:lnTo>
                    <a:pt x="26" y="1881"/>
                  </a:lnTo>
                  <a:lnTo>
                    <a:pt x="46" y="1773"/>
                  </a:lnTo>
                  <a:lnTo>
                    <a:pt x="70" y="1665"/>
                  </a:lnTo>
                  <a:lnTo>
                    <a:pt x="99" y="1560"/>
                  </a:lnTo>
                  <a:lnTo>
                    <a:pt x="136" y="1456"/>
                  </a:lnTo>
                  <a:lnTo>
                    <a:pt x="154" y="1406"/>
                  </a:lnTo>
                  <a:lnTo>
                    <a:pt x="185" y="1331"/>
                  </a:lnTo>
                  <a:lnTo>
                    <a:pt x="218" y="1258"/>
                  </a:lnTo>
                  <a:lnTo>
                    <a:pt x="244" y="1208"/>
                  </a:lnTo>
                  <a:lnTo>
                    <a:pt x="280" y="1139"/>
                  </a:lnTo>
                  <a:lnTo>
                    <a:pt x="301" y="1148"/>
                  </a:lnTo>
                  <a:lnTo>
                    <a:pt x="315" y="1161"/>
                  </a:lnTo>
                  <a:lnTo>
                    <a:pt x="324" y="1174"/>
                  </a:lnTo>
                  <a:lnTo>
                    <a:pt x="328" y="1188"/>
                  </a:lnTo>
                  <a:lnTo>
                    <a:pt x="330" y="1208"/>
                  </a:lnTo>
                  <a:lnTo>
                    <a:pt x="337" y="1234"/>
                  </a:lnTo>
                  <a:lnTo>
                    <a:pt x="348" y="1260"/>
                  </a:lnTo>
                  <a:lnTo>
                    <a:pt x="359" y="1282"/>
                  </a:lnTo>
                  <a:lnTo>
                    <a:pt x="368" y="1293"/>
                  </a:lnTo>
                  <a:lnTo>
                    <a:pt x="376" y="1300"/>
                  </a:lnTo>
                  <a:lnTo>
                    <a:pt x="383" y="1300"/>
                  </a:lnTo>
                  <a:lnTo>
                    <a:pt x="390" y="1296"/>
                  </a:lnTo>
                  <a:lnTo>
                    <a:pt x="394" y="1284"/>
                  </a:lnTo>
                  <a:lnTo>
                    <a:pt x="398" y="1263"/>
                  </a:lnTo>
                  <a:lnTo>
                    <a:pt x="399" y="1221"/>
                  </a:lnTo>
                  <a:lnTo>
                    <a:pt x="401" y="1185"/>
                  </a:lnTo>
                  <a:lnTo>
                    <a:pt x="405" y="1155"/>
                  </a:lnTo>
                  <a:lnTo>
                    <a:pt x="410" y="1130"/>
                  </a:lnTo>
                  <a:lnTo>
                    <a:pt x="418" y="1111"/>
                  </a:lnTo>
                  <a:lnTo>
                    <a:pt x="429" y="1100"/>
                  </a:lnTo>
                  <a:lnTo>
                    <a:pt x="445" y="1097"/>
                  </a:lnTo>
                  <a:lnTo>
                    <a:pt x="458" y="1095"/>
                  </a:lnTo>
                  <a:lnTo>
                    <a:pt x="464" y="1087"/>
                  </a:lnTo>
                  <a:lnTo>
                    <a:pt x="465" y="1076"/>
                  </a:lnTo>
                  <a:lnTo>
                    <a:pt x="462" y="1060"/>
                  </a:lnTo>
                  <a:lnTo>
                    <a:pt x="456" y="1041"/>
                  </a:lnTo>
                  <a:lnTo>
                    <a:pt x="449" y="1019"/>
                  </a:lnTo>
                  <a:lnTo>
                    <a:pt x="442" y="994"/>
                  </a:lnTo>
                  <a:lnTo>
                    <a:pt x="434" y="968"/>
                  </a:lnTo>
                  <a:lnTo>
                    <a:pt x="425" y="913"/>
                  </a:lnTo>
                  <a:lnTo>
                    <a:pt x="473" y="849"/>
                  </a:lnTo>
                  <a:lnTo>
                    <a:pt x="497" y="821"/>
                  </a:lnTo>
                  <a:lnTo>
                    <a:pt x="535" y="774"/>
                  </a:lnTo>
                  <a:close/>
                  <a:moveTo>
                    <a:pt x="3762" y="623"/>
                  </a:moveTo>
                  <a:lnTo>
                    <a:pt x="3788" y="649"/>
                  </a:lnTo>
                  <a:lnTo>
                    <a:pt x="3861" y="726"/>
                  </a:lnTo>
                  <a:lnTo>
                    <a:pt x="3914" y="787"/>
                  </a:lnTo>
                  <a:lnTo>
                    <a:pt x="3964" y="849"/>
                  </a:lnTo>
                  <a:lnTo>
                    <a:pt x="4028" y="935"/>
                  </a:lnTo>
                  <a:lnTo>
                    <a:pt x="4088" y="1023"/>
                  </a:lnTo>
                  <a:lnTo>
                    <a:pt x="4143" y="1115"/>
                  </a:lnTo>
                  <a:lnTo>
                    <a:pt x="4194" y="1208"/>
                  </a:lnTo>
                  <a:lnTo>
                    <a:pt x="4218" y="1258"/>
                  </a:lnTo>
                  <a:lnTo>
                    <a:pt x="4253" y="1331"/>
                  </a:lnTo>
                  <a:lnTo>
                    <a:pt x="4284" y="1406"/>
                  </a:lnTo>
                  <a:lnTo>
                    <a:pt x="4302" y="1456"/>
                  </a:lnTo>
                  <a:lnTo>
                    <a:pt x="4337" y="1560"/>
                  </a:lnTo>
                  <a:lnTo>
                    <a:pt x="4367" y="1665"/>
                  </a:lnTo>
                  <a:lnTo>
                    <a:pt x="4392" y="1773"/>
                  </a:lnTo>
                  <a:lnTo>
                    <a:pt x="4412" y="1881"/>
                  </a:lnTo>
                  <a:lnTo>
                    <a:pt x="4425" y="1993"/>
                  </a:lnTo>
                  <a:lnTo>
                    <a:pt x="4434" y="2107"/>
                  </a:lnTo>
                  <a:lnTo>
                    <a:pt x="4438" y="2221"/>
                  </a:lnTo>
                  <a:lnTo>
                    <a:pt x="4434" y="2334"/>
                  </a:lnTo>
                  <a:lnTo>
                    <a:pt x="4425" y="2448"/>
                  </a:lnTo>
                  <a:lnTo>
                    <a:pt x="4412" y="2558"/>
                  </a:lnTo>
                  <a:lnTo>
                    <a:pt x="4392" y="2668"/>
                  </a:lnTo>
                  <a:lnTo>
                    <a:pt x="4383" y="2714"/>
                  </a:lnTo>
                  <a:lnTo>
                    <a:pt x="4381" y="2709"/>
                  </a:lnTo>
                  <a:lnTo>
                    <a:pt x="4356" y="2657"/>
                  </a:lnTo>
                  <a:lnTo>
                    <a:pt x="4324" y="2604"/>
                  </a:lnTo>
                  <a:lnTo>
                    <a:pt x="4291" y="2553"/>
                  </a:lnTo>
                  <a:lnTo>
                    <a:pt x="4257" y="2499"/>
                  </a:lnTo>
                  <a:lnTo>
                    <a:pt x="4226" y="2448"/>
                  </a:lnTo>
                  <a:lnTo>
                    <a:pt x="4198" y="2399"/>
                  </a:lnTo>
                  <a:lnTo>
                    <a:pt x="4176" y="2351"/>
                  </a:lnTo>
                  <a:lnTo>
                    <a:pt x="4158" y="2301"/>
                  </a:lnTo>
                  <a:lnTo>
                    <a:pt x="4138" y="2259"/>
                  </a:lnTo>
                  <a:lnTo>
                    <a:pt x="4117" y="2224"/>
                  </a:lnTo>
                  <a:lnTo>
                    <a:pt x="4097" y="2199"/>
                  </a:lnTo>
                  <a:lnTo>
                    <a:pt x="4077" y="2186"/>
                  </a:lnTo>
                  <a:lnTo>
                    <a:pt x="4059" y="2182"/>
                  </a:lnTo>
                  <a:lnTo>
                    <a:pt x="4052" y="2188"/>
                  </a:lnTo>
                  <a:lnTo>
                    <a:pt x="4048" y="2201"/>
                  </a:lnTo>
                  <a:lnTo>
                    <a:pt x="4050" y="2219"/>
                  </a:lnTo>
                  <a:lnTo>
                    <a:pt x="4055" y="2241"/>
                  </a:lnTo>
                  <a:lnTo>
                    <a:pt x="4063" y="2268"/>
                  </a:lnTo>
                  <a:lnTo>
                    <a:pt x="4074" y="2298"/>
                  </a:lnTo>
                  <a:lnTo>
                    <a:pt x="4086" y="2329"/>
                  </a:lnTo>
                  <a:lnTo>
                    <a:pt x="4099" y="2360"/>
                  </a:lnTo>
                  <a:lnTo>
                    <a:pt x="4112" y="2391"/>
                  </a:lnTo>
                  <a:lnTo>
                    <a:pt x="4125" y="2419"/>
                  </a:lnTo>
                  <a:lnTo>
                    <a:pt x="4138" y="2444"/>
                  </a:lnTo>
                  <a:lnTo>
                    <a:pt x="4149" y="2465"/>
                  </a:lnTo>
                  <a:lnTo>
                    <a:pt x="4169" y="2505"/>
                  </a:lnTo>
                  <a:lnTo>
                    <a:pt x="4191" y="2551"/>
                  </a:lnTo>
                  <a:lnTo>
                    <a:pt x="4215" y="2597"/>
                  </a:lnTo>
                  <a:lnTo>
                    <a:pt x="4240" y="2644"/>
                  </a:lnTo>
                  <a:lnTo>
                    <a:pt x="4269" y="2688"/>
                  </a:lnTo>
                  <a:lnTo>
                    <a:pt x="4301" y="2725"/>
                  </a:lnTo>
                  <a:lnTo>
                    <a:pt x="4334" y="2754"/>
                  </a:lnTo>
                  <a:lnTo>
                    <a:pt x="4367" y="2778"/>
                  </a:lnTo>
                  <a:lnTo>
                    <a:pt x="4337" y="2883"/>
                  </a:lnTo>
                  <a:lnTo>
                    <a:pt x="4302" y="2984"/>
                  </a:lnTo>
                  <a:lnTo>
                    <a:pt x="4262" y="3084"/>
                  </a:lnTo>
                  <a:lnTo>
                    <a:pt x="4218" y="3184"/>
                  </a:lnTo>
                  <a:lnTo>
                    <a:pt x="4194" y="3231"/>
                  </a:lnTo>
                  <a:lnTo>
                    <a:pt x="4143" y="3327"/>
                  </a:lnTo>
                  <a:lnTo>
                    <a:pt x="4108" y="3383"/>
                  </a:lnTo>
                  <a:lnTo>
                    <a:pt x="4039" y="3490"/>
                  </a:lnTo>
                  <a:lnTo>
                    <a:pt x="3964" y="3592"/>
                  </a:lnTo>
                  <a:lnTo>
                    <a:pt x="3914" y="3655"/>
                  </a:lnTo>
                  <a:lnTo>
                    <a:pt x="3861" y="3714"/>
                  </a:lnTo>
                  <a:lnTo>
                    <a:pt x="3788" y="3791"/>
                  </a:lnTo>
                  <a:lnTo>
                    <a:pt x="3711" y="3864"/>
                  </a:lnTo>
                  <a:lnTo>
                    <a:pt x="3628" y="3935"/>
                  </a:lnTo>
                  <a:lnTo>
                    <a:pt x="3542" y="4003"/>
                  </a:lnTo>
                  <a:lnTo>
                    <a:pt x="3453" y="4066"/>
                  </a:lnTo>
                  <a:lnTo>
                    <a:pt x="3447" y="4044"/>
                  </a:lnTo>
                  <a:lnTo>
                    <a:pt x="3443" y="4022"/>
                  </a:lnTo>
                  <a:lnTo>
                    <a:pt x="3438" y="3992"/>
                  </a:lnTo>
                  <a:lnTo>
                    <a:pt x="3432" y="3963"/>
                  </a:lnTo>
                  <a:lnTo>
                    <a:pt x="3423" y="3934"/>
                  </a:lnTo>
                  <a:lnTo>
                    <a:pt x="3409" y="3902"/>
                  </a:lnTo>
                  <a:lnTo>
                    <a:pt x="3390" y="3877"/>
                  </a:lnTo>
                  <a:lnTo>
                    <a:pt x="3376" y="3847"/>
                  </a:lnTo>
                  <a:lnTo>
                    <a:pt x="3361" y="3814"/>
                  </a:lnTo>
                  <a:lnTo>
                    <a:pt x="3348" y="3781"/>
                  </a:lnTo>
                  <a:lnTo>
                    <a:pt x="3341" y="3748"/>
                  </a:lnTo>
                  <a:lnTo>
                    <a:pt x="3335" y="3715"/>
                  </a:lnTo>
                  <a:lnTo>
                    <a:pt x="3337" y="3684"/>
                  </a:lnTo>
                  <a:lnTo>
                    <a:pt x="3343" y="3657"/>
                  </a:lnTo>
                  <a:lnTo>
                    <a:pt x="3357" y="3631"/>
                  </a:lnTo>
                  <a:lnTo>
                    <a:pt x="3378" y="3604"/>
                  </a:lnTo>
                  <a:lnTo>
                    <a:pt x="3392" y="3578"/>
                  </a:lnTo>
                  <a:lnTo>
                    <a:pt x="3403" y="3554"/>
                  </a:lnTo>
                  <a:lnTo>
                    <a:pt x="3409" y="3536"/>
                  </a:lnTo>
                  <a:lnTo>
                    <a:pt x="3409" y="3517"/>
                  </a:lnTo>
                  <a:lnTo>
                    <a:pt x="3401" y="3504"/>
                  </a:lnTo>
                  <a:lnTo>
                    <a:pt x="3385" y="3495"/>
                  </a:lnTo>
                  <a:lnTo>
                    <a:pt x="3374" y="3488"/>
                  </a:lnTo>
                  <a:lnTo>
                    <a:pt x="3368" y="3477"/>
                  </a:lnTo>
                  <a:lnTo>
                    <a:pt x="3368" y="3462"/>
                  </a:lnTo>
                  <a:lnTo>
                    <a:pt x="3370" y="3446"/>
                  </a:lnTo>
                  <a:lnTo>
                    <a:pt x="3372" y="3427"/>
                  </a:lnTo>
                  <a:lnTo>
                    <a:pt x="3374" y="3409"/>
                  </a:lnTo>
                  <a:lnTo>
                    <a:pt x="3370" y="3391"/>
                  </a:lnTo>
                  <a:lnTo>
                    <a:pt x="3361" y="3374"/>
                  </a:lnTo>
                  <a:lnTo>
                    <a:pt x="3346" y="3360"/>
                  </a:lnTo>
                  <a:lnTo>
                    <a:pt x="3321" y="3339"/>
                  </a:lnTo>
                  <a:lnTo>
                    <a:pt x="3299" y="3312"/>
                  </a:lnTo>
                  <a:lnTo>
                    <a:pt x="3280" y="3281"/>
                  </a:lnTo>
                  <a:lnTo>
                    <a:pt x="3268" y="3248"/>
                  </a:lnTo>
                  <a:lnTo>
                    <a:pt x="3262" y="3217"/>
                  </a:lnTo>
                  <a:lnTo>
                    <a:pt x="3260" y="3187"/>
                  </a:lnTo>
                  <a:lnTo>
                    <a:pt x="3266" y="3162"/>
                  </a:lnTo>
                  <a:lnTo>
                    <a:pt x="3273" y="3143"/>
                  </a:lnTo>
                  <a:lnTo>
                    <a:pt x="3279" y="3123"/>
                  </a:lnTo>
                  <a:lnTo>
                    <a:pt x="3280" y="3103"/>
                  </a:lnTo>
                  <a:lnTo>
                    <a:pt x="3280" y="3084"/>
                  </a:lnTo>
                  <a:lnTo>
                    <a:pt x="3279" y="3066"/>
                  </a:lnTo>
                  <a:lnTo>
                    <a:pt x="3271" y="3050"/>
                  </a:lnTo>
                  <a:lnTo>
                    <a:pt x="3258" y="3037"/>
                  </a:lnTo>
                  <a:lnTo>
                    <a:pt x="3242" y="3028"/>
                  </a:lnTo>
                  <a:lnTo>
                    <a:pt x="3222" y="3026"/>
                  </a:lnTo>
                  <a:lnTo>
                    <a:pt x="3185" y="3022"/>
                  </a:lnTo>
                  <a:lnTo>
                    <a:pt x="3147" y="3015"/>
                  </a:lnTo>
                  <a:lnTo>
                    <a:pt x="3105" y="3004"/>
                  </a:lnTo>
                  <a:lnTo>
                    <a:pt x="3063" y="2995"/>
                  </a:lnTo>
                  <a:lnTo>
                    <a:pt x="3020" y="2987"/>
                  </a:lnTo>
                  <a:lnTo>
                    <a:pt x="2984" y="2987"/>
                  </a:lnTo>
                  <a:lnTo>
                    <a:pt x="2969" y="2989"/>
                  </a:lnTo>
                  <a:lnTo>
                    <a:pt x="2956" y="2991"/>
                  </a:lnTo>
                  <a:lnTo>
                    <a:pt x="2901" y="3007"/>
                  </a:lnTo>
                  <a:lnTo>
                    <a:pt x="2854" y="3022"/>
                  </a:lnTo>
                  <a:lnTo>
                    <a:pt x="2813" y="3035"/>
                  </a:lnTo>
                  <a:lnTo>
                    <a:pt x="2775" y="3048"/>
                  </a:lnTo>
                  <a:lnTo>
                    <a:pt x="2758" y="3050"/>
                  </a:lnTo>
                  <a:lnTo>
                    <a:pt x="2740" y="3046"/>
                  </a:lnTo>
                  <a:lnTo>
                    <a:pt x="2722" y="3037"/>
                  </a:lnTo>
                  <a:lnTo>
                    <a:pt x="2702" y="3024"/>
                  </a:lnTo>
                  <a:lnTo>
                    <a:pt x="2667" y="2995"/>
                  </a:lnTo>
                  <a:lnTo>
                    <a:pt x="2630" y="2962"/>
                  </a:lnTo>
                  <a:lnTo>
                    <a:pt x="2594" y="2925"/>
                  </a:lnTo>
                  <a:lnTo>
                    <a:pt x="2559" y="2890"/>
                  </a:lnTo>
                  <a:lnTo>
                    <a:pt x="2524" y="2855"/>
                  </a:lnTo>
                  <a:lnTo>
                    <a:pt x="2484" y="2815"/>
                  </a:lnTo>
                  <a:lnTo>
                    <a:pt x="2445" y="2776"/>
                  </a:lnTo>
                  <a:lnTo>
                    <a:pt x="2427" y="2753"/>
                  </a:lnTo>
                  <a:lnTo>
                    <a:pt x="2410" y="2731"/>
                  </a:lnTo>
                  <a:lnTo>
                    <a:pt x="2399" y="2709"/>
                  </a:lnTo>
                  <a:lnTo>
                    <a:pt x="2394" y="2687"/>
                  </a:lnTo>
                  <a:lnTo>
                    <a:pt x="2396" y="2668"/>
                  </a:lnTo>
                  <a:lnTo>
                    <a:pt x="2407" y="2652"/>
                  </a:lnTo>
                  <a:lnTo>
                    <a:pt x="2410" y="2648"/>
                  </a:lnTo>
                  <a:lnTo>
                    <a:pt x="2427" y="2632"/>
                  </a:lnTo>
                  <a:lnTo>
                    <a:pt x="2434" y="2617"/>
                  </a:lnTo>
                  <a:lnTo>
                    <a:pt x="2438" y="2606"/>
                  </a:lnTo>
                  <a:lnTo>
                    <a:pt x="2436" y="2595"/>
                  </a:lnTo>
                  <a:lnTo>
                    <a:pt x="2429" y="2586"/>
                  </a:lnTo>
                  <a:lnTo>
                    <a:pt x="2421" y="2575"/>
                  </a:lnTo>
                  <a:lnTo>
                    <a:pt x="2410" y="2564"/>
                  </a:lnTo>
                  <a:lnTo>
                    <a:pt x="2401" y="2551"/>
                  </a:lnTo>
                  <a:lnTo>
                    <a:pt x="2394" y="2532"/>
                  </a:lnTo>
                  <a:lnTo>
                    <a:pt x="2392" y="2512"/>
                  </a:lnTo>
                  <a:lnTo>
                    <a:pt x="2394" y="2488"/>
                  </a:lnTo>
                  <a:lnTo>
                    <a:pt x="2401" y="2465"/>
                  </a:lnTo>
                  <a:lnTo>
                    <a:pt x="2410" y="2443"/>
                  </a:lnTo>
                  <a:lnTo>
                    <a:pt x="2425" y="2415"/>
                  </a:lnTo>
                  <a:lnTo>
                    <a:pt x="2442" y="2391"/>
                  </a:lnTo>
                  <a:lnTo>
                    <a:pt x="2445" y="2382"/>
                  </a:lnTo>
                  <a:lnTo>
                    <a:pt x="2456" y="2362"/>
                  </a:lnTo>
                  <a:lnTo>
                    <a:pt x="2464" y="2336"/>
                  </a:lnTo>
                  <a:lnTo>
                    <a:pt x="2475" y="2309"/>
                  </a:lnTo>
                  <a:lnTo>
                    <a:pt x="2484" y="2281"/>
                  </a:lnTo>
                  <a:lnTo>
                    <a:pt x="2495" y="2254"/>
                  </a:lnTo>
                  <a:lnTo>
                    <a:pt x="2509" y="2234"/>
                  </a:lnTo>
                  <a:lnTo>
                    <a:pt x="2524" y="2217"/>
                  </a:lnTo>
                  <a:lnTo>
                    <a:pt x="2542" y="2210"/>
                  </a:lnTo>
                  <a:lnTo>
                    <a:pt x="2570" y="2202"/>
                  </a:lnTo>
                  <a:lnTo>
                    <a:pt x="2592" y="2188"/>
                  </a:lnTo>
                  <a:lnTo>
                    <a:pt x="2612" y="2168"/>
                  </a:lnTo>
                  <a:lnTo>
                    <a:pt x="2627" y="2144"/>
                  </a:lnTo>
                  <a:lnTo>
                    <a:pt x="2636" y="2118"/>
                  </a:lnTo>
                  <a:lnTo>
                    <a:pt x="2639" y="2091"/>
                  </a:lnTo>
                  <a:lnTo>
                    <a:pt x="2643" y="2063"/>
                  </a:lnTo>
                  <a:lnTo>
                    <a:pt x="2656" y="2035"/>
                  </a:lnTo>
                  <a:lnTo>
                    <a:pt x="2676" y="2013"/>
                  </a:lnTo>
                  <a:lnTo>
                    <a:pt x="2702" y="1995"/>
                  </a:lnTo>
                  <a:lnTo>
                    <a:pt x="2735" y="1984"/>
                  </a:lnTo>
                  <a:lnTo>
                    <a:pt x="2758" y="1977"/>
                  </a:lnTo>
                  <a:lnTo>
                    <a:pt x="2780" y="1966"/>
                  </a:lnTo>
                  <a:lnTo>
                    <a:pt x="2801" y="1955"/>
                  </a:lnTo>
                  <a:lnTo>
                    <a:pt x="2824" y="1946"/>
                  </a:lnTo>
                  <a:lnTo>
                    <a:pt x="2854" y="1936"/>
                  </a:lnTo>
                  <a:lnTo>
                    <a:pt x="2878" y="1935"/>
                  </a:lnTo>
                  <a:lnTo>
                    <a:pt x="2905" y="1933"/>
                  </a:lnTo>
                  <a:lnTo>
                    <a:pt x="2934" y="1931"/>
                  </a:lnTo>
                  <a:lnTo>
                    <a:pt x="2960" y="1927"/>
                  </a:lnTo>
                  <a:lnTo>
                    <a:pt x="2984" y="1920"/>
                  </a:lnTo>
                  <a:lnTo>
                    <a:pt x="3020" y="1907"/>
                  </a:lnTo>
                  <a:lnTo>
                    <a:pt x="3046" y="1898"/>
                  </a:lnTo>
                  <a:lnTo>
                    <a:pt x="3073" y="1891"/>
                  </a:lnTo>
                  <a:lnTo>
                    <a:pt x="3105" y="1883"/>
                  </a:lnTo>
                  <a:lnTo>
                    <a:pt x="3141" y="1881"/>
                  </a:lnTo>
                  <a:lnTo>
                    <a:pt x="3172" y="1881"/>
                  </a:lnTo>
                  <a:lnTo>
                    <a:pt x="3202" y="1878"/>
                  </a:lnTo>
                  <a:lnTo>
                    <a:pt x="3229" y="1876"/>
                  </a:lnTo>
                  <a:lnTo>
                    <a:pt x="3253" y="1874"/>
                  </a:lnTo>
                  <a:lnTo>
                    <a:pt x="3275" y="1872"/>
                  </a:lnTo>
                  <a:lnTo>
                    <a:pt x="3291" y="1874"/>
                  </a:lnTo>
                  <a:lnTo>
                    <a:pt x="3304" y="1880"/>
                  </a:lnTo>
                  <a:lnTo>
                    <a:pt x="3313" y="1891"/>
                  </a:lnTo>
                  <a:lnTo>
                    <a:pt x="3319" y="1905"/>
                  </a:lnTo>
                  <a:lnTo>
                    <a:pt x="3317" y="1927"/>
                  </a:lnTo>
                  <a:lnTo>
                    <a:pt x="3317" y="1953"/>
                  </a:lnTo>
                  <a:lnTo>
                    <a:pt x="3324" y="1973"/>
                  </a:lnTo>
                  <a:lnTo>
                    <a:pt x="3337" y="1991"/>
                  </a:lnTo>
                  <a:lnTo>
                    <a:pt x="3354" y="2006"/>
                  </a:lnTo>
                  <a:lnTo>
                    <a:pt x="3376" y="2017"/>
                  </a:lnTo>
                  <a:lnTo>
                    <a:pt x="3398" y="2028"/>
                  </a:lnTo>
                  <a:lnTo>
                    <a:pt x="3420" y="2039"/>
                  </a:lnTo>
                  <a:lnTo>
                    <a:pt x="3443" y="2048"/>
                  </a:lnTo>
                  <a:lnTo>
                    <a:pt x="3456" y="2056"/>
                  </a:lnTo>
                  <a:lnTo>
                    <a:pt x="3469" y="2063"/>
                  </a:lnTo>
                  <a:lnTo>
                    <a:pt x="3493" y="2076"/>
                  </a:lnTo>
                  <a:lnTo>
                    <a:pt x="3515" y="2089"/>
                  </a:lnTo>
                  <a:lnTo>
                    <a:pt x="3539" y="2100"/>
                  </a:lnTo>
                  <a:lnTo>
                    <a:pt x="3563" y="2109"/>
                  </a:lnTo>
                  <a:lnTo>
                    <a:pt x="3583" y="2114"/>
                  </a:lnTo>
                  <a:lnTo>
                    <a:pt x="3603" y="2113"/>
                  </a:lnTo>
                  <a:lnTo>
                    <a:pt x="3617" y="2107"/>
                  </a:lnTo>
                  <a:lnTo>
                    <a:pt x="3628" y="2091"/>
                  </a:lnTo>
                  <a:lnTo>
                    <a:pt x="3641" y="2074"/>
                  </a:lnTo>
                  <a:lnTo>
                    <a:pt x="3660" y="2063"/>
                  </a:lnTo>
                  <a:lnTo>
                    <a:pt x="3680" y="2057"/>
                  </a:lnTo>
                  <a:lnTo>
                    <a:pt x="3705" y="2057"/>
                  </a:lnTo>
                  <a:lnTo>
                    <a:pt x="3733" y="2059"/>
                  </a:lnTo>
                  <a:lnTo>
                    <a:pt x="3760" y="2063"/>
                  </a:lnTo>
                  <a:lnTo>
                    <a:pt x="3786" y="2068"/>
                  </a:lnTo>
                  <a:lnTo>
                    <a:pt x="3821" y="2076"/>
                  </a:lnTo>
                  <a:lnTo>
                    <a:pt x="3861" y="2083"/>
                  </a:lnTo>
                  <a:lnTo>
                    <a:pt x="3901" y="2089"/>
                  </a:lnTo>
                  <a:lnTo>
                    <a:pt x="3943" y="2094"/>
                  </a:lnTo>
                  <a:lnTo>
                    <a:pt x="3980" y="2098"/>
                  </a:lnTo>
                  <a:lnTo>
                    <a:pt x="4013" y="2098"/>
                  </a:lnTo>
                  <a:lnTo>
                    <a:pt x="4046" y="2089"/>
                  </a:lnTo>
                  <a:lnTo>
                    <a:pt x="4077" y="2072"/>
                  </a:lnTo>
                  <a:lnTo>
                    <a:pt x="4103" y="2048"/>
                  </a:lnTo>
                  <a:lnTo>
                    <a:pt x="4123" y="2019"/>
                  </a:lnTo>
                  <a:lnTo>
                    <a:pt x="4132" y="1990"/>
                  </a:lnTo>
                  <a:lnTo>
                    <a:pt x="4130" y="1971"/>
                  </a:lnTo>
                  <a:lnTo>
                    <a:pt x="4121" y="1958"/>
                  </a:lnTo>
                  <a:lnTo>
                    <a:pt x="4106" y="1947"/>
                  </a:lnTo>
                  <a:lnTo>
                    <a:pt x="4084" y="1938"/>
                  </a:lnTo>
                  <a:lnTo>
                    <a:pt x="4059" y="1933"/>
                  </a:lnTo>
                  <a:lnTo>
                    <a:pt x="4030" y="1929"/>
                  </a:lnTo>
                  <a:lnTo>
                    <a:pt x="3997" y="1927"/>
                  </a:lnTo>
                  <a:lnTo>
                    <a:pt x="3962" y="1927"/>
                  </a:lnTo>
                  <a:lnTo>
                    <a:pt x="3923" y="1925"/>
                  </a:lnTo>
                  <a:lnTo>
                    <a:pt x="3894" y="1922"/>
                  </a:lnTo>
                  <a:lnTo>
                    <a:pt x="3870" y="1916"/>
                  </a:lnTo>
                  <a:lnTo>
                    <a:pt x="3852" y="1907"/>
                  </a:lnTo>
                  <a:lnTo>
                    <a:pt x="3843" y="1892"/>
                  </a:lnTo>
                  <a:lnTo>
                    <a:pt x="3839" y="1876"/>
                  </a:lnTo>
                  <a:lnTo>
                    <a:pt x="3843" y="1854"/>
                  </a:lnTo>
                  <a:lnTo>
                    <a:pt x="3856" y="1821"/>
                  </a:lnTo>
                  <a:lnTo>
                    <a:pt x="3870" y="1790"/>
                  </a:lnTo>
                  <a:lnTo>
                    <a:pt x="3889" y="1762"/>
                  </a:lnTo>
                  <a:lnTo>
                    <a:pt x="3911" y="1740"/>
                  </a:lnTo>
                  <a:lnTo>
                    <a:pt x="3940" y="1724"/>
                  </a:lnTo>
                  <a:lnTo>
                    <a:pt x="3989" y="1704"/>
                  </a:lnTo>
                  <a:lnTo>
                    <a:pt x="4037" y="1693"/>
                  </a:lnTo>
                  <a:lnTo>
                    <a:pt x="4086" y="1689"/>
                  </a:lnTo>
                  <a:lnTo>
                    <a:pt x="4119" y="1693"/>
                  </a:lnTo>
                  <a:lnTo>
                    <a:pt x="4154" y="1704"/>
                  </a:lnTo>
                  <a:lnTo>
                    <a:pt x="4191" y="1715"/>
                  </a:lnTo>
                  <a:lnTo>
                    <a:pt x="4229" y="1722"/>
                  </a:lnTo>
                  <a:lnTo>
                    <a:pt x="4268" y="1724"/>
                  </a:lnTo>
                  <a:lnTo>
                    <a:pt x="4286" y="1718"/>
                  </a:lnTo>
                  <a:lnTo>
                    <a:pt x="4299" y="1711"/>
                  </a:lnTo>
                  <a:lnTo>
                    <a:pt x="4304" y="1700"/>
                  </a:lnTo>
                  <a:lnTo>
                    <a:pt x="4302" y="1685"/>
                  </a:lnTo>
                  <a:lnTo>
                    <a:pt x="4295" y="1671"/>
                  </a:lnTo>
                  <a:lnTo>
                    <a:pt x="4282" y="1656"/>
                  </a:lnTo>
                  <a:lnTo>
                    <a:pt x="4266" y="1641"/>
                  </a:lnTo>
                  <a:lnTo>
                    <a:pt x="4244" y="1627"/>
                  </a:lnTo>
                  <a:lnTo>
                    <a:pt x="4218" y="1608"/>
                  </a:lnTo>
                  <a:lnTo>
                    <a:pt x="4200" y="1588"/>
                  </a:lnTo>
                  <a:lnTo>
                    <a:pt x="4189" y="1568"/>
                  </a:lnTo>
                  <a:lnTo>
                    <a:pt x="4185" y="1548"/>
                  </a:lnTo>
                  <a:lnTo>
                    <a:pt x="4189" y="1529"/>
                  </a:lnTo>
                  <a:lnTo>
                    <a:pt x="4200" y="1515"/>
                  </a:lnTo>
                  <a:lnTo>
                    <a:pt x="4209" y="1502"/>
                  </a:lnTo>
                  <a:lnTo>
                    <a:pt x="4213" y="1491"/>
                  </a:lnTo>
                  <a:lnTo>
                    <a:pt x="4211" y="1482"/>
                  </a:lnTo>
                  <a:lnTo>
                    <a:pt x="4205" y="1476"/>
                  </a:lnTo>
                  <a:lnTo>
                    <a:pt x="4194" y="1474"/>
                  </a:lnTo>
                  <a:lnTo>
                    <a:pt x="4180" y="1476"/>
                  </a:lnTo>
                  <a:lnTo>
                    <a:pt x="4160" y="1485"/>
                  </a:lnTo>
                  <a:lnTo>
                    <a:pt x="4141" y="1496"/>
                  </a:lnTo>
                  <a:lnTo>
                    <a:pt x="4123" y="1509"/>
                  </a:lnTo>
                  <a:lnTo>
                    <a:pt x="4105" y="1522"/>
                  </a:lnTo>
                  <a:lnTo>
                    <a:pt x="4086" y="1535"/>
                  </a:lnTo>
                  <a:lnTo>
                    <a:pt x="4068" y="1546"/>
                  </a:lnTo>
                  <a:lnTo>
                    <a:pt x="4052" y="1553"/>
                  </a:lnTo>
                  <a:lnTo>
                    <a:pt x="4037" y="1557"/>
                  </a:lnTo>
                  <a:lnTo>
                    <a:pt x="4026" y="1553"/>
                  </a:lnTo>
                  <a:lnTo>
                    <a:pt x="4019" y="1542"/>
                  </a:lnTo>
                  <a:lnTo>
                    <a:pt x="4009" y="1529"/>
                  </a:lnTo>
                  <a:lnTo>
                    <a:pt x="3993" y="1524"/>
                  </a:lnTo>
                  <a:lnTo>
                    <a:pt x="3975" y="1524"/>
                  </a:lnTo>
                  <a:lnTo>
                    <a:pt x="3953" y="1527"/>
                  </a:lnTo>
                  <a:lnTo>
                    <a:pt x="3931" y="1535"/>
                  </a:lnTo>
                  <a:lnTo>
                    <a:pt x="3911" y="1548"/>
                  </a:lnTo>
                  <a:lnTo>
                    <a:pt x="3892" y="1564"/>
                  </a:lnTo>
                  <a:lnTo>
                    <a:pt x="3881" y="1583"/>
                  </a:lnTo>
                  <a:lnTo>
                    <a:pt x="3878" y="1605"/>
                  </a:lnTo>
                  <a:lnTo>
                    <a:pt x="3878" y="1634"/>
                  </a:lnTo>
                  <a:lnTo>
                    <a:pt x="3881" y="1658"/>
                  </a:lnTo>
                  <a:lnTo>
                    <a:pt x="3883" y="1676"/>
                  </a:lnTo>
                  <a:lnTo>
                    <a:pt x="3883" y="1693"/>
                  </a:lnTo>
                  <a:lnTo>
                    <a:pt x="3879" y="1709"/>
                  </a:lnTo>
                  <a:lnTo>
                    <a:pt x="3872" y="1729"/>
                  </a:lnTo>
                  <a:lnTo>
                    <a:pt x="3856" y="1755"/>
                  </a:lnTo>
                  <a:lnTo>
                    <a:pt x="3834" y="1777"/>
                  </a:lnTo>
                  <a:lnTo>
                    <a:pt x="3808" y="1792"/>
                  </a:lnTo>
                  <a:lnTo>
                    <a:pt x="3780" y="1801"/>
                  </a:lnTo>
                  <a:lnTo>
                    <a:pt x="3753" y="1803"/>
                  </a:lnTo>
                  <a:lnTo>
                    <a:pt x="3740" y="1804"/>
                  </a:lnTo>
                  <a:lnTo>
                    <a:pt x="3735" y="1810"/>
                  </a:lnTo>
                  <a:lnTo>
                    <a:pt x="3733" y="1821"/>
                  </a:lnTo>
                  <a:lnTo>
                    <a:pt x="3733" y="1836"/>
                  </a:lnTo>
                  <a:lnTo>
                    <a:pt x="3733" y="1850"/>
                  </a:lnTo>
                  <a:lnTo>
                    <a:pt x="3733" y="1867"/>
                  </a:lnTo>
                  <a:lnTo>
                    <a:pt x="3731" y="1881"/>
                  </a:lnTo>
                  <a:lnTo>
                    <a:pt x="3726" y="1894"/>
                  </a:lnTo>
                  <a:lnTo>
                    <a:pt x="3713" y="1905"/>
                  </a:lnTo>
                  <a:lnTo>
                    <a:pt x="3694" y="1909"/>
                  </a:lnTo>
                  <a:lnTo>
                    <a:pt x="3680" y="1907"/>
                  </a:lnTo>
                  <a:lnTo>
                    <a:pt x="3665" y="1896"/>
                  </a:lnTo>
                  <a:lnTo>
                    <a:pt x="3652" y="1880"/>
                  </a:lnTo>
                  <a:lnTo>
                    <a:pt x="3641" y="1861"/>
                  </a:lnTo>
                  <a:lnTo>
                    <a:pt x="3628" y="1837"/>
                  </a:lnTo>
                  <a:lnTo>
                    <a:pt x="3617" y="1814"/>
                  </a:lnTo>
                  <a:lnTo>
                    <a:pt x="3597" y="1775"/>
                  </a:lnTo>
                  <a:lnTo>
                    <a:pt x="3577" y="1744"/>
                  </a:lnTo>
                  <a:lnTo>
                    <a:pt x="3559" y="1715"/>
                  </a:lnTo>
                  <a:lnTo>
                    <a:pt x="3539" y="1689"/>
                  </a:lnTo>
                  <a:lnTo>
                    <a:pt x="3522" y="1671"/>
                  </a:lnTo>
                  <a:lnTo>
                    <a:pt x="3508" y="1654"/>
                  </a:lnTo>
                  <a:lnTo>
                    <a:pt x="3491" y="1639"/>
                  </a:lnTo>
                  <a:lnTo>
                    <a:pt x="3475" y="1623"/>
                  </a:lnTo>
                  <a:lnTo>
                    <a:pt x="3453" y="1605"/>
                  </a:lnTo>
                  <a:lnTo>
                    <a:pt x="3443" y="1597"/>
                  </a:lnTo>
                  <a:lnTo>
                    <a:pt x="3427" y="1590"/>
                  </a:lnTo>
                  <a:lnTo>
                    <a:pt x="3412" y="1588"/>
                  </a:lnTo>
                  <a:lnTo>
                    <a:pt x="3405" y="1594"/>
                  </a:lnTo>
                  <a:lnTo>
                    <a:pt x="3401" y="1603"/>
                  </a:lnTo>
                  <a:lnTo>
                    <a:pt x="3405" y="1616"/>
                  </a:lnTo>
                  <a:lnTo>
                    <a:pt x="3420" y="1632"/>
                  </a:lnTo>
                  <a:lnTo>
                    <a:pt x="3427" y="1641"/>
                  </a:lnTo>
                  <a:lnTo>
                    <a:pt x="3436" y="1649"/>
                  </a:lnTo>
                  <a:lnTo>
                    <a:pt x="3443" y="1656"/>
                  </a:lnTo>
                  <a:lnTo>
                    <a:pt x="3458" y="1671"/>
                  </a:lnTo>
                  <a:lnTo>
                    <a:pt x="3475" y="1682"/>
                  </a:lnTo>
                  <a:lnTo>
                    <a:pt x="3493" y="1687"/>
                  </a:lnTo>
                  <a:lnTo>
                    <a:pt x="3515" y="1689"/>
                  </a:lnTo>
                  <a:lnTo>
                    <a:pt x="3530" y="1693"/>
                  </a:lnTo>
                  <a:lnTo>
                    <a:pt x="3537" y="1702"/>
                  </a:lnTo>
                  <a:lnTo>
                    <a:pt x="3542" y="1716"/>
                  </a:lnTo>
                  <a:lnTo>
                    <a:pt x="3542" y="1733"/>
                  </a:lnTo>
                  <a:lnTo>
                    <a:pt x="3541" y="1751"/>
                  </a:lnTo>
                  <a:lnTo>
                    <a:pt x="3535" y="1771"/>
                  </a:lnTo>
                  <a:lnTo>
                    <a:pt x="3531" y="1788"/>
                  </a:lnTo>
                  <a:lnTo>
                    <a:pt x="3526" y="1803"/>
                  </a:lnTo>
                  <a:lnTo>
                    <a:pt x="3522" y="1814"/>
                  </a:lnTo>
                  <a:lnTo>
                    <a:pt x="3517" y="1826"/>
                  </a:lnTo>
                  <a:lnTo>
                    <a:pt x="3508" y="1841"/>
                  </a:lnTo>
                  <a:lnTo>
                    <a:pt x="3500" y="1856"/>
                  </a:lnTo>
                  <a:lnTo>
                    <a:pt x="3491" y="1870"/>
                  </a:lnTo>
                  <a:lnTo>
                    <a:pt x="3480" y="1881"/>
                  </a:lnTo>
                  <a:lnTo>
                    <a:pt x="3473" y="1891"/>
                  </a:lnTo>
                  <a:lnTo>
                    <a:pt x="3465" y="1892"/>
                  </a:lnTo>
                  <a:lnTo>
                    <a:pt x="3458" y="1891"/>
                  </a:lnTo>
                  <a:lnTo>
                    <a:pt x="3454" y="1881"/>
                  </a:lnTo>
                  <a:lnTo>
                    <a:pt x="3453" y="1865"/>
                  </a:lnTo>
                  <a:lnTo>
                    <a:pt x="3453" y="1828"/>
                  </a:lnTo>
                  <a:lnTo>
                    <a:pt x="3449" y="1793"/>
                  </a:lnTo>
                  <a:lnTo>
                    <a:pt x="3443" y="1764"/>
                  </a:lnTo>
                  <a:lnTo>
                    <a:pt x="3434" y="1746"/>
                  </a:lnTo>
                  <a:lnTo>
                    <a:pt x="3421" y="1729"/>
                  </a:lnTo>
                  <a:lnTo>
                    <a:pt x="3407" y="1716"/>
                  </a:lnTo>
                  <a:lnTo>
                    <a:pt x="3385" y="1707"/>
                  </a:lnTo>
                  <a:lnTo>
                    <a:pt x="3365" y="1696"/>
                  </a:lnTo>
                  <a:lnTo>
                    <a:pt x="3346" y="1683"/>
                  </a:lnTo>
                  <a:lnTo>
                    <a:pt x="3330" y="1669"/>
                  </a:lnTo>
                  <a:lnTo>
                    <a:pt x="3313" y="1656"/>
                  </a:lnTo>
                  <a:lnTo>
                    <a:pt x="3297" y="1643"/>
                  </a:lnTo>
                  <a:lnTo>
                    <a:pt x="3277" y="1632"/>
                  </a:lnTo>
                  <a:lnTo>
                    <a:pt x="3251" y="1625"/>
                  </a:lnTo>
                  <a:lnTo>
                    <a:pt x="3222" y="1621"/>
                  </a:lnTo>
                  <a:lnTo>
                    <a:pt x="3194" y="1621"/>
                  </a:lnTo>
                  <a:lnTo>
                    <a:pt x="3165" y="1619"/>
                  </a:lnTo>
                  <a:lnTo>
                    <a:pt x="3139" y="1617"/>
                  </a:lnTo>
                  <a:lnTo>
                    <a:pt x="3114" y="1617"/>
                  </a:lnTo>
                  <a:lnTo>
                    <a:pt x="3090" y="1617"/>
                  </a:lnTo>
                  <a:lnTo>
                    <a:pt x="3070" y="1621"/>
                  </a:lnTo>
                  <a:lnTo>
                    <a:pt x="3055" y="1625"/>
                  </a:lnTo>
                  <a:lnTo>
                    <a:pt x="3044" y="1634"/>
                  </a:lnTo>
                  <a:lnTo>
                    <a:pt x="3039" y="1645"/>
                  </a:lnTo>
                  <a:lnTo>
                    <a:pt x="3041" y="1661"/>
                  </a:lnTo>
                  <a:lnTo>
                    <a:pt x="3046" y="1689"/>
                  </a:lnTo>
                  <a:lnTo>
                    <a:pt x="3048" y="1715"/>
                  </a:lnTo>
                  <a:lnTo>
                    <a:pt x="3046" y="1738"/>
                  </a:lnTo>
                  <a:lnTo>
                    <a:pt x="3041" y="1757"/>
                  </a:lnTo>
                  <a:lnTo>
                    <a:pt x="3033" y="1771"/>
                  </a:lnTo>
                  <a:lnTo>
                    <a:pt x="3020" y="1779"/>
                  </a:lnTo>
                  <a:lnTo>
                    <a:pt x="3017" y="1779"/>
                  </a:lnTo>
                  <a:lnTo>
                    <a:pt x="3011" y="1781"/>
                  </a:lnTo>
                  <a:lnTo>
                    <a:pt x="2998" y="1781"/>
                  </a:lnTo>
                  <a:lnTo>
                    <a:pt x="2984" y="1782"/>
                  </a:lnTo>
                  <a:lnTo>
                    <a:pt x="2969" y="1784"/>
                  </a:lnTo>
                  <a:lnTo>
                    <a:pt x="2958" y="1790"/>
                  </a:lnTo>
                  <a:lnTo>
                    <a:pt x="2949" y="1799"/>
                  </a:lnTo>
                  <a:lnTo>
                    <a:pt x="2943" y="1810"/>
                  </a:lnTo>
                  <a:lnTo>
                    <a:pt x="2943" y="1825"/>
                  </a:lnTo>
                  <a:lnTo>
                    <a:pt x="2945" y="1841"/>
                  </a:lnTo>
                  <a:lnTo>
                    <a:pt x="2943" y="1852"/>
                  </a:lnTo>
                  <a:lnTo>
                    <a:pt x="2936" y="1859"/>
                  </a:lnTo>
                  <a:lnTo>
                    <a:pt x="2929" y="1867"/>
                  </a:lnTo>
                  <a:lnTo>
                    <a:pt x="2918" y="1872"/>
                  </a:lnTo>
                  <a:lnTo>
                    <a:pt x="2905" y="1881"/>
                  </a:lnTo>
                  <a:lnTo>
                    <a:pt x="2881" y="1898"/>
                  </a:lnTo>
                  <a:lnTo>
                    <a:pt x="2854" y="1911"/>
                  </a:lnTo>
                  <a:lnTo>
                    <a:pt x="2832" y="1916"/>
                  </a:lnTo>
                  <a:lnTo>
                    <a:pt x="2810" y="1914"/>
                  </a:lnTo>
                  <a:lnTo>
                    <a:pt x="2786" y="1905"/>
                  </a:lnTo>
                  <a:lnTo>
                    <a:pt x="2768" y="1896"/>
                  </a:lnTo>
                  <a:lnTo>
                    <a:pt x="2746" y="1894"/>
                  </a:lnTo>
                  <a:lnTo>
                    <a:pt x="2724" y="1894"/>
                  </a:lnTo>
                  <a:lnTo>
                    <a:pt x="2702" y="1896"/>
                  </a:lnTo>
                  <a:lnTo>
                    <a:pt x="2685" y="1894"/>
                  </a:lnTo>
                  <a:lnTo>
                    <a:pt x="2671" y="1892"/>
                  </a:lnTo>
                  <a:lnTo>
                    <a:pt x="2660" y="1889"/>
                  </a:lnTo>
                  <a:lnTo>
                    <a:pt x="2652" y="1880"/>
                  </a:lnTo>
                  <a:lnTo>
                    <a:pt x="2650" y="1865"/>
                  </a:lnTo>
                  <a:lnTo>
                    <a:pt x="2649" y="1843"/>
                  </a:lnTo>
                  <a:lnTo>
                    <a:pt x="2643" y="1823"/>
                  </a:lnTo>
                  <a:lnTo>
                    <a:pt x="2638" y="1806"/>
                  </a:lnTo>
                  <a:lnTo>
                    <a:pt x="2632" y="1790"/>
                  </a:lnTo>
                  <a:lnTo>
                    <a:pt x="2628" y="1773"/>
                  </a:lnTo>
                  <a:lnTo>
                    <a:pt x="2630" y="1755"/>
                  </a:lnTo>
                  <a:lnTo>
                    <a:pt x="2639" y="1735"/>
                  </a:lnTo>
                  <a:lnTo>
                    <a:pt x="2647" y="1716"/>
                  </a:lnTo>
                  <a:lnTo>
                    <a:pt x="2652" y="1698"/>
                  </a:lnTo>
                  <a:lnTo>
                    <a:pt x="2654" y="1680"/>
                  </a:lnTo>
                  <a:lnTo>
                    <a:pt x="2656" y="1665"/>
                  </a:lnTo>
                  <a:lnTo>
                    <a:pt x="2660" y="1652"/>
                  </a:lnTo>
                  <a:lnTo>
                    <a:pt x="2667" y="1641"/>
                  </a:lnTo>
                  <a:lnTo>
                    <a:pt x="2678" y="1636"/>
                  </a:lnTo>
                  <a:lnTo>
                    <a:pt x="2694" y="1632"/>
                  </a:lnTo>
                  <a:lnTo>
                    <a:pt x="2702" y="1632"/>
                  </a:lnTo>
                  <a:lnTo>
                    <a:pt x="2727" y="1634"/>
                  </a:lnTo>
                  <a:lnTo>
                    <a:pt x="2749" y="1638"/>
                  </a:lnTo>
                  <a:lnTo>
                    <a:pt x="2771" y="1641"/>
                  </a:lnTo>
                  <a:lnTo>
                    <a:pt x="2795" y="1643"/>
                  </a:lnTo>
                  <a:lnTo>
                    <a:pt x="2826" y="1645"/>
                  </a:lnTo>
                  <a:lnTo>
                    <a:pt x="2841" y="1643"/>
                  </a:lnTo>
                  <a:lnTo>
                    <a:pt x="2854" y="1639"/>
                  </a:lnTo>
                  <a:lnTo>
                    <a:pt x="2876" y="1628"/>
                  </a:lnTo>
                  <a:lnTo>
                    <a:pt x="2894" y="1614"/>
                  </a:lnTo>
                  <a:lnTo>
                    <a:pt x="2905" y="1597"/>
                  </a:lnTo>
                  <a:lnTo>
                    <a:pt x="2909" y="1577"/>
                  </a:lnTo>
                  <a:lnTo>
                    <a:pt x="2903" y="1557"/>
                  </a:lnTo>
                  <a:lnTo>
                    <a:pt x="2887" y="1537"/>
                  </a:lnTo>
                  <a:lnTo>
                    <a:pt x="2868" y="1513"/>
                  </a:lnTo>
                  <a:lnTo>
                    <a:pt x="2857" y="1487"/>
                  </a:lnTo>
                  <a:lnTo>
                    <a:pt x="2856" y="1460"/>
                  </a:lnTo>
                  <a:lnTo>
                    <a:pt x="2859" y="1432"/>
                  </a:lnTo>
                  <a:lnTo>
                    <a:pt x="2868" y="1405"/>
                  </a:lnTo>
                  <a:lnTo>
                    <a:pt x="2881" y="1377"/>
                  </a:lnTo>
                  <a:lnTo>
                    <a:pt x="2894" y="1359"/>
                  </a:lnTo>
                  <a:lnTo>
                    <a:pt x="2907" y="1348"/>
                  </a:lnTo>
                  <a:lnTo>
                    <a:pt x="2921" y="1342"/>
                  </a:lnTo>
                  <a:lnTo>
                    <a:pt x="2938" y="1340"/>
                  </a:lnTo>
                  <a:lnTo>
                    <a:pt x="2958" y="1339"/>
                  </a:lnTo>
                  <a:lnTo>
                    <a:pt x="2984" y="1335"/>
                  </a:lnTo>
                  <a:lnTo>
                    <a:pt x="2995" y="1333"/>
                  </a:lnTo>
                  <a:lnTo>
                    <a:pt x="3020" y="1324"/>
                  </a:lnTo>
                  <a:lnTo>
                    <a:pt x="3064" y="1306"/>
                  </a:lnTo>
                  <a:lnTo>
                    <a:pt x="3105" y="1280"/>
                  </a:lnTo>
                  <a:lnTo>
                    <a:pt x="3141" y="1252"/>
                  </a:lnTo>
                  <a:lnTo>
                    <a:pt x="3171" y="1225"/>
                  </a:lnTo>
                  <a:lnTo>
                    <a:pt x="3183" y="1208"/>
                  </a:lnTo>
                  <a:lnTo>
                    <a:pt x="3193" y="1188"/>
                  </a:lnTo>
                  <a:lnTo>
                    <a:pt x="3200" y="1168"/>
                  </a:lnTo>
                  <a:lnTo>
                    <a:pt x="3205" y="1148"/>
                  </a:lnTo>
                  <a:lnTo>
                    <a:pt x="3211" y="1130"/>
                  </a:lnTo>
                  <a:lnTo>
                    <a:pt x="3218" y="1115"/>
                  </a:lnTo>
                  <a:lnTo>
                    <a:pt x="3229" y="1104"/>
                  </a:lnTo>
                  <a:lnTo>
                    <a:pt x="3244" y="1100"/>
                  </a:lnTo>
                  <a:lnTo>
                    <a:pt x="3258" y="1102"/>
                  </a:lnTo>
                  <a:lnTo>
                    <a:pt x="3266" y="1109"/>
                  </a:lnTo>
                  <a:lnTo>
                    <a:pt x="3273" y="1117"/>
                  </a:lnTo>
                  <a:lnTo>
                    <a:pt x="3279" y="1126"/>
                  </a:lnTo>
                  <a:lnTo>
                    <a:pt x="3286" y="1135"/>
                  </a:lnTo>
                  <a:lnTo>
                    <a:pt x="3295" y="1144"/>
                  </a:lnTo>
                  <a:lnTo>
                    <a:pt x="3312" y="1150"/>
                  </a:lnTo>
                  <a:lnTo>
                    <a:pt x="3334" y="1152"/>
                  </a:lnTo>
                  <a:lnTo>
                    <a:pt x="3363" y="1150"/>
                  </a:lnTo>
                  <a:lnTo>
                    <a:pt x="3387" y="1146"/>
                  </a:lnTo>
                  <a:lnTo>
                    <a:pt x="3405" y="1141"/>
                  </a:lnTo>
                  <a:lnTo>
                    <a:pt x="3423" y="1135"/>
                  </a:lnTo>
                  <a:lnTo>
                    <a:pt x="3443" y="1130"/>
                  </a:lnTo>
                  <a:lnTo>
                    <a:pt x="3464" y="1124"/>
                  </a:lnTo>
                  <a:lnTo>
                    <a:pt x="3487" y="1124"/>
                  </a:lnTo>
                  <a:lnTo>
                    <a:pt x="3513" y="1126"/>
                  </a:lnTo>
                  <a:lnTo>
                    <a:pt x="3537" y="1133"/>
                  </a:lnTo>
                  <a:lnTo>
                    <a:pt x="3559" y="1141"/>
                  </a:lnTo>
                  <a:lnTo>
                    <a:pt x="3581" y="1146"/>
                  </a:lnTo>
                  <a:lnTo>
                    <a:pt x="3601" y="1150"/>
                  </a:lnTo>
                  <a:lnTo>
                    <a:pt x="3619" y="1146"/>
                  </a:lnTo>
                  <a:lnTo>
                    <a:pt x="3639" y="1135"/>
                  </a:lnTo>
                  <a:lnTo>
                    <a:pt x="3650" y="1122"/>
                  </a:lnTo>
                  <a:lnTo>
                    <a:pt x="3654" y="1108"/>
                  </a:lnTo>
                  <a:lnTo>
                    <a:pt x="3654" y="1093"/>
                  </a:lnTo>
                  <a:lnTo>
                    <a:pt x="3652" y="1080"/>
                  </a:lnTo>
                  <a:lnTo>
                    <a:pt x="3649" y="1065"/>
                  </a:lnTo>
                  <a:lnTo>
                    <a:pt x="3645" y="1052"/>
                  </a:lnTo>
                  <a:lnTo>
                    <a:pt x="3645" y="1043"/>
                  </a:lnTo>
                  <a:lnTo>
                    <a:pt x="3649" y="1034"/>
                  </a:lnTo>
                  <a:lnTo>
                    <a:pt x="3658" y="1029"/>
                  </a:lnTo>
                  <a:lnTo>
                    <a:pt x="3674" y="1027"/>
                  </a:lnTo>
                  <a:lnTo>
                    <a:pt x="3696" y="1027"/>
                  </a:lnTo>
                  <a:lnTo>
                    <a:pt x="3716" y="1027"/>
                  </a:lnTo>
                  <a:lnTo>
                    <a:pt x="3735" y="1027"/>
                  </a:lnTo>
                  <a:lnTo>
                    <a:pt x="3749" y="1025"/>
                  </a:lnTo>
                  <a:lnTo>
                    <a:pt x="3760" y="1021"/>
                  </a:lnTo>
                  <a:lnTo>
                    <a:pt x="3766" y="1016"/>
                  </a:lnTo>
                  <a:lnTo>
                    <a:pt x="3766" y="1008"/>
                  </a:lnTo>
                  <a:lnTo>
                    <a:pt x="3760" y="996"/>
                  </a:lnTo>
                  <a:lnTo>
                    <a:pt x="3747" y="981"/>
                  </a:lnTo>
                  <a:lnTo>
                    <a:pt x="3735" y="968"/>
                  </a:lnTo>
                  <a:lnTo>
                    <a:pt x="3729" y="959"/>
                  </a:lnTo>
                  <a:lnTo>
                    <a:pt x="3729" y="953"/>
                  </a:lnTo>
                  <a:lnTo>
                    <a:pt x="3735" y="950"/>
                  </a:lnTo>
                  <a:lnTo>
                    <a:pt x="3744" y="948"/>
                  </a:lnTo>
                  <a:lnTo>
                    <a:pt x="3755" y="946"/>
                  </a:lnTo>
                  <a:lnTo>
                    <a:pt x="3769" y="944"/>
                  </a:lnTo>
                  <a:lnTo>
                    <a:pt x="3786" y="942"/>
                  </a:lnTo>
                  <a:lnTo>
                    <a:pt x="3804" y="937"/>
                  </a:lnTo>
                  <a:lnTo>
                    <a:pt x="3821" y="931"/>
                  </a:lnTo>
                  <a:lnTo>
                    <a:pt x="3841" y="917"/>
                  </a:lnTo>
                  <a:lnTo>
                    <a:pt x="3854" y="904"/>
                  </a:lnTo>
                  <a:lnTo>
                    <a:pt x="3859" y="891"/>
                  </a:lnTo>
                  <a:lnTo>
                    <a:pt x="3857" y="878"/>
                  </a:lnTo>
                  <a:lnTo>
                    <a:pt x="3846" y="871"/>
                  </a:lnTo>
                  <a:lnTo>
                    <a:pt x="3828" y="867"/>
                  </a:lnTo>
                  <a:lnTo>
                    <a:pt x="3804" y="869"/>
                  </a:lnTo>
                  <a:lnTo>
                    <a:pt x="3779" y="873"/>
                  </a:lnTo>
                  <a:lnTo>
                    <a:pt x="3755" y="880"/>
                  </a:lnTo>
                  <a:lnTo>
                    <a:pt x="3733" y="886"/>
                  </a:lnTo>
                  <a:lnTo>
                    <a:pt x="3713" y="889"/>
                  </a:lnTo>
                  <a:lnTo>
                    <a:pt x="3694" y="889"/>
                  </a:lnTo>
                  <a:lnTo>
                    <a:pt x="3678" y="884"/>
                  </a:lnTo>
                  <a:lnTo>
                    <a:pt x="3663" y="873"/>
                  </a:lnTo>
                  <a:lnTo>
                    <a:pt x="3650" y="851"/>
                  </a:lnTo>
                  <a:lnTo>
                    <a:pt x="3645" y="825"/>
                  </a:lnTo>
                  <a:lnTo>
                    <a:pt x="3649" y="799"/>
                  </a:lnTo>
                  <a:lnTo>
                    <a:pt x="3660" y="772"/>
                  </a:lnTo>
                  <a:lnTo>
                    <a:pt x="3674" y="746"/>
                  </a:lnTo>
                  <a:lnTo>
                    <a:pt x="3693" y="721"/>
                  </a:lnTo>
                  <a:lnTo>
                    <a:pt x="3715" y="697"/>
                  </a:lnTo>
                  <a:lnTo>
                    <a:pt x="3735" y="673"/>
                  </a:lnTo>
                  <a:lnTo>
                    <a:pt x="3753" y="653"/>
                  </a:lnTo>
                  <a:lnTo>
                    <a:pt x="3758" y="645"/>
                  </a:lnTo>
                  <a:lnTo>
                    <a:pt x="3762" y="638"/>
                  </a:lnTo>
                  <a:lnTo>
                    <a:pt x="3762" y="631"/>
                  </a:lnTo>
                  <a:lnTo>
                    <a:pt x="3762" y="623"/>
                  </a:lnTo>
                  <a:close/>
                  <a:moveTo>
                    <a:pt x="2273" y="568"/>
                  </a:moveTo>
                  <a:lnTo>
                    <a:pt x="2288" y="572"/>
                  </a:lnTo>
                  <a:lnTo>
                    <a:pt x="2313" y="583"/>
                  </a:lnTo>
                  <a:lnTo>
                    <a:pt x="2335" y="589"/>
                  </a:lnTo>
                  <a:lnTo>
                    <a:pt x="2354" y="592"/>
                  </a:lnTo>
                  <a:lnTo>
                    <a:pt x="2370" y="594"/>
                  </a:lnTo>
                  <a:lnTo>
                    <a:pt x="2389" y="596"/>
                  </a:lnTo>
                  <a:lnTo>
                    <a:pt x="2409" y="598"/>
                  </a:lnTo>
                  <a:lnTo>
                    <a:pt x="2410" y="596"/>
                  </a:lnTo>
                  <a:lnTo>
                    <a:pt x="2429" y="592"/>
                  </a:lnTo>
                  <a:lnTo>
                    <a:pt x="2445" y="592"/>
                  </a:lnTo>
                  <a:lnTo>
                    <a:pt x="2473" y="596"/>
                  </a:lnTo>
                  <a:lnTo>
                    <a:pt x="2493" y="607"/>
                  </a:lnTo>
                  <a:lnTo>
                    <a:pt x="2506" y="623"/>
                  </a:lnTo>
                  <a:lnTo>
                    <a:pt x="2509" y="644"/>
                  </a:lnTo>
                  <a:lnTo>
                    <a:pt x="2506" y="666"/>
                  </a:lnTo>
                  <a:lnTo>
                    <a:pt x="2493" y="688"/>
                  </a:lnTo>
                  <a:lnTo>
                    <a:pt x="2471" y="708"/>
                  </a:lnTo>
                  <a:lnTo>
                    <a:pt x="2445" y="728"/>
                  </a:lnTo>
                  <a:lnTo>
                    <a:pt x="2410" y="746"/>
                  </a:lnTo>
                  <a:lnTo>
                    <a:pt x="2383" y="754"/>
                  </a:lnTo>
                  <a:lnTo>
                    <a:pt x="2354" y="757"/>
                  </a:lnTo>
                  <a:lnTo>
                    <a:pt x="2324" y="755"/>
                  </a:lnTo>
                  <a:lnTo>
                    <a:pt x="2293" y="744"/>
                  </a:lnTo>
                  <a:lnTo>
                    <a:pt x="2262" y="726"/>
                  </a:lnTo>
                  <a:lnTo>
                    <a:pt x="2258" y="722"/>
                  </a:lnTo>
                  <a:lnTo>
                    <a:pt x="2235" y="697"/>
                  </a:lnTo>
                  <a:lnTo>
                    <a:pt x="2220" y="669"/>
                  </a:lnTo>
                  <a:lnTo>
                    <a:pt x="2216" y="642"/>
                  </a:lnTo>
                  <a:lnTo>
                    <a:pt x="2218" y="618"/>
                  </a:lnTo>
                  <a:lnTo>
                    <a:pt x="2227" y="596"/>
                  </a:lnTo>
                  <a:lnTo>
                    <a:pt x="2240" y="579"/>
                  </a:lnTo>
                  <a:lnTo>
                    <a:pt x="2258" y="570"/>
                  </a:lnTo>
                  <a:lnTo>
                    <a:pt x="2273" y="568"/>
                  </a:lnTo>
                  <a:close/>
                  <a:moveTo>
                    <a:pt x="846" y="475"/>
                  </a:moveTo>
                  <a:lnTo>
                    <a:pt x="852" y="482"/>
                  </a:lnTo>
                  <a:lnTo>
                    <a:pt x="859" y="488"/>
                  </a:lnTo>
                  <a:lnTo>
                    <a:pt x="868" y="493"/>
                  </a:lnTo>
                  <a:lnTo>
                    <a:pt x="874" y="495"/>
                  </a:lnTo>
                  <a:lnTo>
                    <a:pt x="899" y="508"/>
                  </a:lnTo>
                  <a:lnTo>
                    <a:pt x="921" y="526"/>
                  </a:lnTo>
                  <a:lnTo>
                    <a:pt x="938" y="548"/>
                  </a:lnTo>
                  <a:lnTo>
                    <a:pt x="947" y="565"/>
                  </a:lnTo>
                  <a:lnTo>
                    <a:pt x="953" y="583"/>
                  </a:lnTo>
                  <a:lnTo>
                    <a:pt x="953" y="598"/>
                  </a:lnTo>
                  <a:lnTo>
                    <a:pt x="947" y="609"/>
                  </a:lnTo>
                  <a:lnTo>
                    <a:pt x="938" y="614"/>
                  </a:lnTo>
                  <a:lnTo>
                    <a:pt x="931" y="616"/>
                  </a:lnTo>
                  <a:lnTo>
                    <a:pt x="921" y="616"/>
                  </a:lnTo>
                  <a:lnTo>
                    <a:pt x="912" y="612"/>
                  </a:lnTo>
                  <a:lnTo>
                    <a:pt x="888" y="609"/>
                  </a:lnTo>
                  <a:lnTo>
                    <a:pt x="868" y="605"/>
                  </a:lnTo>
                  <a:lnTo>
                    <a:pt x="848" y="607"/>
                  </a:lnTo>
                  <a:lnTo>
                    <a:pt x="834" y="612"/>
                  </a:lnTo>
                  <a:lnTo>
                    <a:pt x="824" y="620"/>
                  </a:lnTo>
                  <a:lnTo>
                    <a:pt x="821" y="631"/>
                  </a:lnTo>
                  <a:lnTo>
                    <a:pt x="824" y="645"/>
                  </a:lnTo>
                  <a:lnTo>
                    <a:pt x="834" y="662"/>
                  </a:lnTo>
                  <a:lnTo>
                    <a:pt x="854" y="682"/>
                  </a:lnTo>
                  <a:lnTo>
                    <a:pt x="861" y="691"/>
                  </a:lnTo>
                  <a:lnTo>
                    <a:pt x="868" y="699"/>
                  </a:lnTo>
                  <a:lnTo>
                    <a:pt x="881" y="722"/>
                  </a:lnTo>
                  <a:lnTo>
                    <a:pt x="887" y="746"/>
                  </a:lnTo>
                  <a:lnTo>
                    <a:pt x="887" y="766"/>
                  </a:lnTo>
                  <a:lnTo>
                    <a:pt x="879" y="785"/>
                  </a:lnTo>
                  <a:lnTo>
                    <a:pt x="868" y="799"/>
                  </a:lnTo>
                  <a:lnTo>
                    <a:pt x="854" y="807"/>
                  </a:lnTo>
                  <a:lnTo>
                    <a:pt x="837" y="810"/>
                  </a:lnTo>
                  <a:lnTo>
                    <a:pt x="821" y="807"/>
                  </a:lnTo>
                  <a:lnTo>
                    <a:pt x="797" y="798"/>
                  </a:lnTo>
                  <a:lnTo>
                    <a:pt x="766" y="785"/>
                  </a:lnTo>
                  <a:lnTo>
                    <a:pt x="724" y="770"/>
                  </a:lnTo>
                  <a:lnTo>
                    <a:pt x="678" y="755"/>
                  </a:lnTo>
                  <a:lnTo>
                    <a:pt x="628" y="739"/>
                  </a:lnTo>
                  <a:lnTo>
                    <a:pt x="577" y="726"/>
                  </a:lnTo>
                  <a:lnTo>
                    <a:pt x="650" y="649"/>
                  </a:lnTo>
                  <a:lnTo>
                    <a:pt x="678" y="622"/>
                  </a:lnTo>
                  <a:lnTo>
                    <a:pt x="727" y="576"/>
                  </a:lnTo>
                  <a:lnTo>
                    <a:pt x="766" y="543"/>
                  </a:lnTo>
                  <a:lnTo>
                    <a:pt x="766" y="543"/>
                  </a:lnTo>
                  <a:lnTo>
                    <a:pt x="846" y="475"/>
                  </a:lnTo>
                  <a:close/>
                  <a:moveTo>
                    <a:pt x="3513" y="416"/>
                  </a:moveTo>
                  <a:lnTo>
                    <a:pt x="3552" y="444"/>
                  </a:lnTo>
                  <a:lnTo>
                    <a:pt x="3632" y="508"/>
                  </a:lnTo>
                  <a:lnTo>
                    <a:pt x="3711" y="576"/>
                  </a:lnTo>
                  <a:lnTo>
                    <a:pt x="3747" y="611"/>
                  </a:lnTo>
                  <a:lnTo>
                    <a:pt x="3733" y="605"/>
                  </a:lnTo>
                  <a:lnTo>
                    <a:pt x="3716" y="605"/>
                  </a:lnTo>
                  <a:lnTo>
                    <a:pt x="3698" y="607"/>
                  </a:lnTo>
                  <a:lnTo>
                    <a:pt x="3683" y="614"/>
                  </a:lnTo>
                  <a:lnTo>
                    <a:pt x="3671" y="625"/>
                  </a:lnTo>
                  <a:lnTo>
                    <a:pt x="3661" y="642"/>
                  </a:lnTo>
                  <a:lnTo>
                    <a:pt x="3650" y="671"/>
                  </a:lnTo>
                  <a:lnTo>
                    <a:pt x="3632" y="695"/>
                  </a:lnTo>
                  <a:lnTo>
                    <a:pt x="3610" y="719"/>
                  </a:lnTo>
                  <a:lnTo>
                    <a:pt x="3588" y="741"/>
                  </a:lnTo>
                  <a:lnTo>
                    <a:pt x="3570" y="766"/>
                  </a:lnTo>
                  <a:lnTo>
                    <a:pt x="3555" y="794"/>
                  </a:lnTo>
                  <a:lnTo>
                    <a:pt x="3552" y="818"/>
                  </a:lnTo>
                  <a:lnTo>
                    <a:pt x="3553" y="840"/>
                  </a:lnTo>
                  <a:lnTo>
                    <a:pt x="3563" y="862"/>
                  </a:lnTo>
                  <a:lnTo>
                    <a:pt x="3572" y="884"/>
                  </a:lnTo>
                  <a:lnTo>
                    <a:pt x="3581" y="904"/>
                  </a:lnTo>
                  <a:lnTo>
                    <a:pt x="3584" y="922"/>
                  </a:lnTo>
                  <a:lnTo>
                    <a:pt x="3583" y="941"/>
                  </a:lnTo>
                  <a:lnTo>
                    <a:pt x="3572" y="959"/>
                  </a:lnTo>
                  <a:lnTo>
                    <a:pt x="3552" y="981"/>
                  </a:lnTo>
                  <a:lnTo>
                    <a:pt x="3533" y="1005"/>
                  </a:lnTo>
                  <a:lnTo>
                    <a:pt x="3519" y="1023"/>
                  </a:lnTo>
                  <a:lnTo>
                    <a:pt x="3504" y="1040"/>
                  </a:lnTo>
                  <a:lnTo>
                    <a:pt x="3487" y="1051"/>
                  </a:lnTo>
                  <a:lnTo>
                    <a:pt x="3469" y="1054"/>
                  </a:lnTo>
                  <a:lnTo>
                    <a:pt x="3460" y="1056"/>
                  </a:lnTo>
                  <a:lnTo>
                    <a:pt x="3451" y="1062"/>
                  </a:lnTo>
                  <a:lnTo>
                    <a:pt x="3443" y="1067"/>
                  </a:lnTo>
                  <a:lnTo>
                    <a:pt x="3431" y="1076"/>
                  </a:lnTo>
                  <a:lnTo>
                    <a:pt x="3420" y="1087"/>
                  </a:lnTo>
                  <a:lnTo>
                    <a:pt x="3410" y="1097"/>
                  </a:lnTo>
                  <a:lnTo>
                    <a:pt x="3401" y="1102"/>
                  </a:lnTo>
                  <a:lnTo>
                    <a:pt x="3392" y="1102"/>
                  </a:lnTo>
                  <a:lnTo>
                    <a:pt x="3385" y="1097"/>
                  </a:lnTo>
                  <a:lnTo>
                    <a:pt x="3379" y="1084"/>
                  </a:lnTo>
                  <a:lnTo>
                    <a:pt x="3372" y="1060"/>
                  </a:lnTo>
                  <a:lnTo>
                    <a:pt x="3361" y="1036"/>
                  </a:lnTo>
                  <a:lnTo>
                    <a:pt x="3350" y="1016"/>
                  </a:lnTo>
                  <a:lnTo>
                    <a:pt x="3335" y="999"/>
                  </a:lnTo>
                  <a:lnTo>
                    <a:pt x="3321" y="988"/>
                  </a:lnTo>
                  <a:lnTo>
                    <a:pt x="3306" y="986"/>
                  </a:lnTo>
                  <a:lnTo>
                    <a:pt x="3290" y="994"/>
                  </a:lnTo>
                  <a:lnTo>
                    <a:pt x="3279" y="1003"/>
                  </a:lnTo>
                  <a:lnTo>
                    <a:pt x="3269" y="1016"/>
                  </a:lnTo>
                  <a:lnTo>
                    <a:pt x="3262" y="1030"/>
                  </a:lnTo>
                  <a:lnTo>
                    <a:pt x="3257" y="1043"/>
                  </a:lnTo>
                  <a:lnTo>
                    <a:pt x="3251" y="1056"/>
                  </a:lnTo>
                  <a:lnTo>
                    <a:pt x="3244" y="1065"/>
                  </a:lnTo>
                  <a:lnTo>
                    <a:pt x="3238" y="1069"/>
                  </a:lnTo>
                  <a:lnTo>
                    <a:pt x="3229" y="1067"/>
                  </a:lnTo>
                  <a:lnTo>
                    <a:pt x="3218" y="1056"/>
                  </a:lnTo>
                  <a:lnTo>
                    <a:pt x="3204" y="1038"/>
                  </a:lnTo>
                  <a:lnTo>
                    <a:pt x="3185" y="1007"/>
                  </a:lnTo>
                  <a:lnTo>
                    <a:pt x="3169" y="974"/>
                  </a:lnTo>
                  <a:lnTo>
                    <a:pt x="3154" y="939"/>
                  </a:lnTo>
                  <a:lnTo>
                    <a:pt x="3145" y="904"/>
                  </a:lnTo>
                  <a:lnTo>
                    <a:pt x="3139" y="871"/>
                  </a:lnTo>
                  <a:lnTo>
                    <a:pt x="3139" y="838"/>
                  </a:lnTo>
                  <a:lnTo>
                    <a:pt x="3149" y="809"/>
                  </a:lnTo>
                  <a:lnTo>
                    <a:pt x="3165" y="783"/>
                  </a:lnTo>
                  <a:lnTo>
                    <a:pt x="3202" y="748"/>
                  </a:lnTo>
                  <a:lnTo>
                    <a:pt x="3240" y="713"/>
                  </a:lnTo>
                  <a:lnTo>
                    <a:pt x="3279" y="678"/>
                  </a:lnTo>
                  <a:lnTo>
                    <a:pt x="3315" y="644"/>
                  </a:lnTo>
                  <a:lnTo>
                    <a:pt x="3346" y="609"/>
                  </a:lnTo>
                  <a:lnTo>
                    <a:pt x="3365" y="583"/>
                  </a:lnTo>
                  <a:lnTo>
                    <a:pt x="3387" y="552"/>
                  </a:lnTo>
                  <a:lnTo>
                    <a:pt x="3414" y="519"/>
                  </a:lnTo>
                  <a:lnTo>
                    <a:pt x="3443" y="484"/>
                  </a:lnTo>
                  <a:lnTo>
                    <a:pt x="3478" y="447"/>
                  </a:lnTo>
                  <a:lnTo>
                    <a:pt x="3513" y="416"/>
                  </a:lnTo>
                  <a:close/>
                  <a:moveTo>
                    <a:pt x="2707" y="271"/>
                  </a:moveTo>
                  <a:lnTo>
                    <a:pt x="2716" y="271"/>
                  </a:lnTo>
                  <a:lnTo>
                    <a:pt x="2731" y="273"/>
                  </a:lnTo>
                  <a:lnTo>
                    <a:pt x="2742" y="280"/>
                  </a:lnTo>
                  <a:lnTo>
                    <a:pt x="2753" y="291"/>
                  </a:lnTo>
                  <a:lnTo>
                    <a:pt x="2760" y="302"/>
                  </a:lnTo>
                  <a:lnTo>
                    <a:pt x="2766" y="315"/>
                  </a:lnTo>
                  <a:lnTo>
                    <a:pt x="2766" y="328"/>
                  </a:lnTo>
                  <a:lnTo>
                    <a:pt x="2760" y="339"/>
                  </a:lnTo>
                  <a:lnTo>
                    <a:pt x="2751" y="345"/>
                  </a:lnTo>
                  <a:lnTo>
                    <a:pt x="2735" y="348"/>
                  </a:lnTo>
                  <a:lnTo>
                    <a:pt x="2716" y="345"/>
                  </a:lnTo>
                  <a:lnTo>
                    <a:pt x="2702" y="337"/>
                  </a:lnTo>
                  <a:lnTo>
                    <a:pt x="2689" y="328"/>
                  </a:lnTo>
                  <a:lnTo>
                    <a:pt x="2680" y="317"/>
                  </a:lnTo>
                  <a:lnTo>
                    <a:pt x="2674" y="304"/>
                  </a:lnTo>
                  <a:lnTo>
                    <a:pt x="2672" y="293"/>
                  </a:lnTo>
                  <a:lnTo>
                    <a:pt x="2676" y="282"/>
                  </a:lnTo>
                  <a:lnTo>
                    <a:pt x="2685" y="275"/>
                  </a:lnTo>
                  <a:lnTo>
                    <a:pt x="2702" y="271"/>
                  </a:lnTo>
                  <a:lnTo>
                    <a:pt x="2707" y="271"/>
                  </a:lnTo>
                  <a:close/>
                  <a:moveTo>
                    <a:pt x="2218" y="0"/>
                  </a:moveTo>
                  <a:lnTo>
                    <a:pt x="2258" y="0"/>
                  </a:lnTo>
                  <a:lnTo>
                    <a:pt x="2258" y="0"/>
                  </a:lnTo>
                  <a:lnTo>
                    <a:pt x="2301" y="0"/>
                  </a:lnTo>
                  <a:lnTo>
                    <a:pt x="2299" y="16"/>
                  </a:lnTo>
                  <a:lnTo>
                    <a:pt x="2293" y="33"/>
                  </a:lnTo>
                  <a:lnTo>
                    <a:pt x="2279" y="49"/>
                  </a:lnTo>
                  <a:lnTo>
                    <a:pt x="2268" y="62"/>
                  </a:lnTo>
                  <a:lnTo>
                    <a:pt x="2258" y="75"/>
                  </a:lnTo>
                  <a:lnTo>
                    <a:pt x="2247" y="90"/>
                  </a:lnTo>
                  <a:lnTo>
                    <a:pt x="2238" y="104"/>
                  </a:lnTo>
                  <a:lnTo>
                    <a:pt x="2229" y="117"/>
                  </a:lnTo>
                  <a:lnTo>
                    <a:pt x="2218" y="126"/>
                  </a:lnTo>
                  <a:lnTo>
                    <a:pt x="2207" y="134"/>
                  </a:lnTo>
                  <a:lnTo>
                    <a:pt x="2191" y="139"/>
                  </a:lnTo>
                  <a:lnTo>
                    <a:pt x="2167" y="141"/>
                  </a:lnTo>
                  <a:lnTo>
                    <a:pt x="2154" y="143"/>
                  </a:lnTo>
                  <a:lnTo>
                    <a:pt x="2147" y="148"/>
                  </a:lnTo>
                  <a:lnTo>
                    <a:pt x="2147" y="156"/>
                  </a:lnTo>
                  <a:lnTo>
                    <a:pt x="2152" y="167"/>
                  </a:lnTo>
                  <a:lnTo>
                    <a:pt x="2160" y="180"/>
                  </a:lnTo>
                  <a:lnTo>
                    <a:pt x="2169" y="192"/>
                  </a:lnTo>
                  <a:lnTo>
                    <a:pt x="2178" y="207"/>
                  </a:lnTo>
                  <a:lnTo>
                    <a:pt x="2187" y="220"/>
                  </a:lnTo>
                  <a:lnTo>
                    <a:pt x="2194" y="233"/>
                  </a:lnTo>
                  <a:lnTo>
                    <a:pt x="2198" y="242"/>
                  </a:lnTo>
                  <a:lnTo>
                    <a:pt x="2196" y="251"/>
                  </a:lnTo>
                  <a:lnTo>
                    <a:pt x="2187" y="257"/>
                  </a:lnTo>
                  <a:lnTo>
                    <a:pt x="2172" y="258"/>
                  </a:lnTo>
                  <a:lnTo>
                    <a:pt x="2149" y="262"/>
                  </a:lnTo>
                  <a:lnTo>
                    <a:pt x="2128" y="269"/>
                  </a:lnTo>
                  <a:lnTo>
                    <a:pt x="2112" y="282"/>
                  </a:lnTo>
                  <a:lnTo>
                    <a:pt x="2101" y="295"/>
                  </a:lnTo>
                  <a:lnTo>
                    <a:pt x="2094" y="312"/>
                  </a:lnTo>
                  <a:lnTo>
                    <a:pt x="2094" y="326"/>
                  </a:lnTo>
                  <a:lnTo>
                    <a:pt x="2097" y="339"/>
                  </a:lnTo>
                  <a:lnTo>
                    <a:pt x="2106" y="350"/>
                  </a:lnTo>
                  <a:lnTo>
                    <a:pt x="2123" y="356"/>
                  </a:lnTo>
                  <a:lnTo>
                    <a:pt x="2145" y="356"/>
                  </a:lnTo>
                  <a:lnTo>
                    <a:pt x="2172" y="354"/>
                  </a:lnTo>
                  <a:lnTo>
                    <a:pt x="2193" y="356"/>
                  </a:lnTo>
                  <a:lnTo>
                    <a:pt x="2204" y="361"/>
                  </a:lnTo>
                  <a:lnTo>
                    <a:pt x="2207" y="370"/>
                  </a:lnTo>
                  <a:lnTo>
                    <a:pt x="2200" y="381"/>
                  </a:lnTo>
                  <a:lnTo>
                    <a:pt x="2187" y="394"/>
                  </a:lnTo>
                  <a:lnTo>
                    <a:pt x="2165" y="409"/>
                  </a:lnTo>
                  <a:lnTo>
                    <a:pt x="2134" y="425"/>
                  </a:lnTo>
                  <a:lnTo>
                    <a:pt x="2103" y="438"/>
                  </a:lnTo>
                  <a:lnTo>
                    <a:pt x="2068" y="449"/>
                  </a:lnTo>
                  <a:lnTo>
                    <a:pt x="2031" y="458"/>
                  </a:lnTo>
                  <a:lnTo>
                    <a:pt x="1995" y="467"/>
                  </a:lnTo>
                  <a:lnTo>
                    <a:pt x="1960" y="477"/>
                  </a:lnTo>
                  <a:lnTo>
                    <a:pt x="1927" y="488"/>
                  </a:lnTo>
                  <a:lnTo>
                    <a:pt x="1898" y="500"/>
                  </a:lnTo>
                  <a:lnTo>
                    <a:pt x="1874" y="517"/>
                  </a:lnTo>
                  <a:lnTo>
                    <a:pt x="1856" y="537"/>
                  </a:lnTo>
                  <a:lnTo>
                    <a:pt x="1839" y="557"/>
                  </a:lnTo>
                  <a:lnTo>
                    <a:pt x="1819" y="572"/>
                  </a:lnTo>
                  <a:lnTo>
                    <a:pt x="1793" y="585"/>
                  </a:lnTo>
                  <a:lnTo>
                    <a:pt x="1766" y="594"/>
                  </a:lnTo>
                  <a:lnTo>
                    <a:pt x="1738" y="605"/>
                  </a:lnTo>
                  <a:lnTo>
                    <a:pt x="1711" y="614"/>
                  </a:lnTo>
                  <a:lnTo>
                    <a:pt x="1687" y="623"/>
                  </a:lnTo>
                  <a:lnTo>
                    <a:pt x="1669" y="636"/>
                  </a:lnTo>
                  <a:lnTo>
                    <a:pt x="1656" y="649"/>
                  </a:lnTo>
                  <a:lnTo>
                    <a:pt x="1652" y="667"/>
                  </a:lnTo>
                  <a:lnTo>
                    <a:pt x="1652" y="684"/>
                  </a:lnTo>
                  <a:lnTo>
                    <a:pt x="1650" y="708"/>
                  </a:lnTo>
                  <a:lnTo>
                    <a:pt x="1647" y="733"/>
                  </a:lnTo>
                  <a:lnTo>
                    <a:pt x="1643" y="763"/>
                  </a:lnTo>
                  <a:lnTo>
                    <a:pt x="1636" y="792"/>
                  </a:lnTo>
                  <a:lnTo>
                    <a:pt x="1628" y="821"/>
                  </a:lnTo>
                  <a:lnTo>
                    <a:pt x="1617" y="851"/>
                  </a:lnTo>
                  <a:lnTo>
                    <a:pt x="1605" y="876"/>
                  </a:lnTo>
                  <a:lnTo>
                    <a:pt x="1590" y="898"/>
                  </a:lnTo>
                  <a:lnTo>
                    <a:pt x="1573" y="915"/>
                  </a:lnTo>
                  <a:lnTo>
                    <a:pt x="1551" y="926"/>
                  </a:lnTo>
                  <a:lnTo>
                    <a:pt x="1528" y="930"/>
                  </a:lnTo>
                  <a:lnTo>
                    <a:pt x="1502" y="924"/>
                  </a:lnTo>
                  <a:lnTo>
                    <a:pt x="1464" y="908"/>
                  </a:lnTo>
                  <a:lnTo>
                    <a:pt x="1432" y="886"/>
                  </a:lnTo>
                  <a:lnTo>
                    <a:pt x="1407" y="860"/>
                  </a:lnTo>
                  <a:lnTo>
                    <a:pt x="1385" y="831"/>
                  </a:lnTo>
                  <a:lnTo>
                    <a:pt x="1365" y="801"/>
                  </a:lnTo>
                  <a:lnTo>
                    <a:pt x="1348" y="770"/>
                  </a:lnTo>
                  <a:lnTo>
                    <a:pt x="1334" y="739"/>
                  </a:lnTo>
                  <a:lnTo>
                    <a:pt x="1319" y="710"/>
                  </a:lnTo>
                  <a:lnTo>
                    <a:pt x="1304" y="682"/>
                  </a:lnTo>
                  <a:lnTo>
                    <a:pt x="1291" y="658"/>
                  </a:lnTo>
                  <a:lnTo>
                    <a:pt x="1286" y="633"/>
                  </a:lnTo>
                  <a:lnTo>
                    <a:pt x="1288" y="609"/>
                  </a:lnTo>
                  <a:lnTo>
                    <a:pt x="1290" y="585"/>
                  </a:lnTo>
                  <a:lnTo>
                    <a:pt x="1295" y="563"/>
                  </a:lnTo>
                  <a:lnTo>
                    <a:pt x="1299" y="543"/>
                  </a:lnTo>
                  <a:lnTo>
                    <a:pt x="1299" y="526"/>
                  </a:lnTo>
                  <a:lnTo>
                    <a:pt x="1293" y="511"/>
                  </a:lnTo>
                  <a:lnTo>
                    <a:pt x="1282" y="500"/>
                  </a:lnTo>
                  <a:lnTo>
                    <a:pt x="1275" y="493"/>
                  </a:lnTo>
                  <a:lnTo>
                    <a:pt x="1273" y="482"/>
                  </a:lnTo>
                  <a:lnTo>
                    <a:pt x="1277" y="469"/>
                  </a:lnTo>
                  <a:lnTo>
                    <a:pt x="1284" y="456"/>
                  </a:lnTo>
                  <a:lnTo>
                    <a:pt x="1293" y="442"/>
                  </a:lnTo>
                  <a:lnTo>
                    <a:pt x="1304" y="427"/>
                  </a:lnTo>
                  <a:lnTo>
                    <a:pt x="1317" y="412"/>
                  </a:lnTo>
                  <a:lnTo>
                    <a:pt x="1328" y="401"/>
                  </a:lnTo>
                  <a:lnTo>
                    <a:pt x="1337" y="390"/>
                  </a:lnTo>
                  <a:lnTo>
                    <a:pt x="1345" y="385"/>
                  </a:lnTo>
                  <a:lnTo>
                    <a:pt x="1346" y="381"/>
                  </a:lnTo>
                  <a:lnTo>
                    <a:pt x="1345" y="381"/>
                  </a:lnTo>
                  <a:lnTo>
                    <a:pt x="1335" y="387"/>
                  </a:lnTo>
                  <a:lnTo>
                    <a:pt x="1319" y="396"/>
                  </a:lnTo>
                  <a:lnTo>
                    <a:pt x="1301" y="400"/>
                  </a:lnTo>
                  <a:lnTo>
                    <a:pt x="1284" y="400"/>
                  </a:lnTo>
                  <a:lnTo>
                    <a:pt x="1268" y="398"/>
                  </a:lnTo>
                  <a:lnTo>
                    <a:pt x="1255" y="392"/>
                  </a:lnTo>
                  <a:lnTo>
                    <a:pt x="1246" y="385"/>
                  </a:lnTo>
                  <a:lnTo>
                    <a:pt x="1242" y="376"/>
                  </a:lnTo>
                  <a:lnTo>
                    <a:pt x="1244" y="368"/>
                  </a:lnTo>
                  <a:lnTo>
                    <a:pt x="1253" y="361"/>
                  </a:lnTo>
                  <a:lnTo>
                    <a:pt x="1271" y="356"/>
                  </a:lnTo>
                  <a:lnTo>
                    <a:pt x="1293" y="348"/>
                  </a:lnTo>
                  <a:lnTo>
                    <a:pt x="1308" y="337"/>
                  </a:lnTo>
                  <a:lnTo>
                    <a:pt x="1315" y="324"/>
                  </a:lnTo>
                  <a:lnTo>
                    <a:pt x="1317" y="312"/>
                  </a:lnTo>
                  <a:lnTo>
                    <a:pt x="1315" y="299"/>
                  </a:lnTo>
                  <a:lnTo>
                    <a:pt x="1308" y="290"/>
                  </a:lnTo>
                  <a:lnTo>
                    <a:pt x="1297" y="282"/>
                  </a:lnTo>
                  <a:lnTo>
                    <a:pt x="1282" y="279"/>
                  </a:lnTo>
                  <a:lnTo>
                    <a:pt x="1266" y="280"/>
                  </a:lnTo>
                  <a:lnTo>
                    <a:pt x="1246" y="284"/>
                  </a:lnTo>
                  <a:lnTo>
                    <a:pt x="1227" y="284"/>
                  </a:lnTo>
                  <a:lnTo>
                    <a:pt x="1211" y="280"/>
                  </a:lnTo>
                  <a:lnTo>
                    <a:pt x="1198" y="273"/>
                  </a:lnTo>
                  <a:lnTo>
                    <a:pt x="1193" y="264"/>
                  </a:lnTo>
                  <a:lnTo>
                    <a:pt x="1193" y="251"/>
                  </a:lnTo>
                  <a:lnTo>
                    <a:pt x="1209" y="242"/>
                  </a:lnTo>
                  <a:lnTo>
                    <a:pt x="1306" y="196"/>
                  </a:lnTo>
                  <a:lnTo>
                    <a:pt x="1374" y="167"/>
                  </a:lnTo>
                  <a:lnTo>
                    <a:pt x="1405" y="154"/>
                  </a:lnTo>
                  <a:lnTo>
                    <a:pt x="1508" y="115"/>
                  </a:lnTo>
                  <a:lnTo>
                    <a:pt x="1630" y="79"/>
                  </a:lnTo>
                  <a:lnTo>
                    <a:pt x="1757" y="47"/>
                  </a:lnTo>
                  <a:lnTo>
                    <a:pt x="1885" y="24"/>
                  </a:lnTo>
                  <a:lnTo>
                    <a:pt x="2017" y="9"/>
                  </a:lnTo>
                  <a:lnTo>
                    <a:pt x="2150" y="0"/>
                  </a:lnTo>
                  <a:lnTo>
                    <a:pt x="2218"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8" name="Group 23"/>
            <p:cNvGrpSpPr/>
            <p:nvPr/>
          </p:nvGrpSpPr>
          <p:grpSpPr>
            <a:xfrm>
              <a:off x="7786688" y="1071563"/>
              <a:ext cx="1416050" cy="2498725"/>
              <a:chOff x="7786688" y="1071563"/>
              <a:chExt cx="1416050" cy="2498725"/>
            </a:xfrm>
          </p:grpSpPr>
          <p:sp>
            <p:nvSpPr>
              <p:cNvPr id="12" name="Freeform 9"/>
              <p:cNvSpPr>
                <a:spLocks/>
              </p:cNvSpPr>
              <p:nvPr/>
            </p:nvSpPr>
            <p:spPr bwMode="auto">
              <a:xfrm>
                <a:off x="7786688" y="1071563"/>
                <a:ext cx="1416050" cy="2498725"/>
              </a:xfrm>
              <a:custGeom>
                <a:avLst/>
                <a:gdLst>
                  <a:gd name="T0" fmla="*/ 891 w 1783"/>
                  <a:gd name="T1" fmla="*/ 0 h 3148"/>
                  <a:gd name="T2" fmla="*/ 989 w 1783"/>
                  <a:gd name="T3" fmla="*/ 5 h 3148"/>
                  <a:gd name="T4" fmla="*/ 1082 w 1783"/>
                  <a:gd name="T5" fmla="*/ 20 h 3148"/>
                  <a:gd name="T6" fmla="*/ 1174 w 1783"/>
                  <a:gd name="T7" fmla="*/ 45 h 3148"/>
                  <a:gd name="T8" fmla="*/ 1260 w 1783"/>
                  <a:gd name="T9" fmla="*/ 78 h 3148"/>
                  <a:gd name="T10" fmla="*/ 1342 w 1783"/>
                  <a:gd name="T11" fmla="*/ 121 h 3148"/>
                  <a:gd name="T12" fmla="*/ 1417 w 1783"/>
                  <a:gd name="T13" fmla="*/ 172 h 3148"/>
                  <a:gd name="T14" fmla="*/ 1489 w 1783"/>
                  <a:gd name="T15" fmla="*/ 229 h 3148"/>
                  <a:gd name="T16" fmla="*/ 1553 w 1783"/>
                  <a:gd name="T17" fmla="*/ 293 h 3148"/>
                  <a:gd name="T18" fmla="*/ 1611 w 1783"/>
                  <a:gd name="T19" fmla="*/ 364 h 3148"/>
                  <a:gd name="T20" fmla="*/ 1661 w 1783"/>
                  <a:gd name="T21" fmla="*/ 441 h 3148"/>
                  <a:gd name="T22" fmla="*/ 1705 w 1783"/>
                  <a:gd name="T23" fmla="*/ 524 h 3148"/>
                  <a:gd name="T24" fmla="*/ 1738 w 1783"/>
                  <a:gd name="T25" fmla="*/ 610 h 3148"/>
                  <a:gd name="T26" fmla="*/ 1763 w 1783"/>
                  <a:gd name="T27" fmla="*/ 700 h 3148"/>
                  <a:gd name="T28" fmla="*/ 1778 w 1783"/>
                  <a:gd name="T29" fmla="*/ 795 h 3148"/>
                  <a:gd name="T30" fmla="*/ 1783 w 1783"/>
                  <a:gd name="T31" fmla="*/ 893 h 3148"/>
                  <a:gd name="T32" fmla="*/ 1782 w 1783"/>
                  <a:gd name="T33" fmla="*/ 948 h 3148"/>
                  <a:gd name="T34" fmla="*/ 1774 w 1783"/>
                  <a:gd name="T35" fmla="*/ 1006 h 3148"/>
                  <a:gd name="T36" fmla="*/ 1765 w 1783"/>
                  <a:gd name="T37" fmla="*/ 1067 h 3148"/>
                  <a:gd name="T38" fmla="*/ 1752 w 1783"/>
                  <a:gd name="T39" fmla="*/ 1126 h 3148"/>
                  <a:gd name="T40" fmla="*/ 1736 w 1783"/>
                  <a:gd name="T41" fmla="*/ 1179 h 3148"/>
                  <a:gd name="T42" fmla="*/ 1719 w 1783"/>
                  <a:gd name="T43" fmla="*/ 1226 h 3148"/>
                  <a:gd name="T44" fmla="*/ 891 w 1783"/>
                  <a:gd name="T45" fmla="*/ 3148 h 3148"/>
                  <a:gd name="T46" fmla="*/ 67 w 1783"/>
                  <a:gd name="T47" fmla="*/ 1234 h 3148"/>
                  <a:gd name="T48" fmla="*/ 47 w 1783"/>
                  <a:gd name="T49" fmla="*/ 1184 h 3148"/>
                  <a:gd name="T50" fmla="*/ 31 w 1783"/>
                  <a:gd name="T51" fmla="*/ 1127 h 3148"/>
                  <a:gd name="T52" fmla="*/ 18 w 1783"/>
                  <a:gd name="T53" fmla="*/ 1069 h 3148"/>
                  <a:gd name="T54" fmla="*/ 7 w 1783"/>
                  <a:gd name="T55" fmla="*/ 1006 h 3148"/>
                  <a:gd name="T56" fmla="*/ 1 w 1783"/>
                  <a:gd name="T57" fmla="*/ 948 h 3148"/>
                  <a:gd name="T58" fmla="*/ 0 w 1783"/>
                  <a:gd name="T59" fmla="*/ 893 h 3148"/>
                  <a:gd name="T60" fmla="*/ 5 w 1783"/>
                  <a:gd name="T61" fmla="*/ 795 h 3148"/>
                  <a:gd name="T62" fmla="*/ 20 w 1783"/>
                  <a:gd name="T63" fmla="*/ 700 h 3148"/>
                  <a:gd name="T64" fmla="*/ 45 w 1783"/>
                  <a:gd name="T65" fmla="*/ 610 h 3148"/>
                  <a:gd name="T66" fmla="*/ 78 w 1783"/>
                  <a:gd name="T67" fmla="*/ 524 h 3148"/>
                  <a:gd name="T68" fmla="*/ 120 w 1783"/>
                  <a:gd name="T69" fmla="*/ 441 h 3148"/>
                  <a:gd name="T70" fmla="*/ 172 w 1783"/>
                  <a:gd name="T71" fmla="*/ 364 h 3148"/>
                  <a:gd name="T72" fmla="*/ 228 w 1783"/>
                  <a:gd name="T73" fmla="*/ 293 h 3148"/>
                  <a:gd name="T74" fmla="*/ 293 w 1783"/>
                  <a:gd name="T75" fmla="*/ 229 h 3148"/>
                  <a:gd name="T76" fmla="*/ 364 w 1783"/>
                  <a:gd name="T77" fmla="*/ 172 h 3148"/>
                  <a:gd name="T78" fmla="*/ 441 w 1783"/>
                  <a:gd name="T79" fmla="*/ 121 h 3148"/>
                  <a:gd name="T80" fmla="*/ 523 w 1783"/>
                  <a:gd name="T81" fmla="*/ 78 h 3148"/>
                  <a:gd name="T82" fmla="*/ 609 w 1783"/>
                  <a:gd name="T83" fmla="*/ 45 h 3148"/>
                  <a:gd name="T84" fmla="*/ 699 w 1783"/>
                  <a:gd name="T85" fmla="*/ 20 h 3148"/>
                  <a:gd name="T86" fmla="*/ 794 w 1783"/>
                  <a:gd name="T87" fmla="*/ 5 h 3148"/>
                  <a:gd name="T88" fmla="*/ 891 w 1783"/>
                  <a:gd name="T89" fmla="*/ 0 h 3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3" h="3148">
                    <a:moveTo>
                      <a:pt x="891" y="0"/>
                    </a:moveTo>
                    <a:lnTo>
                      <a:pt x="989" y="5"/>
                    </a:lnTo>
                    <a:lnTo>
                      <a:pt x="1082" y="20"/>
                    </a:lnTo>
                    <a:lnTo>
                      <a:pt x="1174" y="45"/>
                    </a:lnTo>
                    <a:lnTo>
                      <a:pt x="1260" y="78"/>
                    </a:lnTo>
                    <a:lnTo>
                      <a:pt x="1342" y="121"/>
                    </a:lnTo>
                    <a:lnTo>
                      <a:pt x="1417" y="172"/>
                    </a:lnTo>
                    <a:lnTo>
                      <a:pt x="1489" y="229"/>
                    </a:lnTo>
                    <a:lnTo>
                      <a:pt x="1553" y="293"/>
                    </a:lnTo>
                    <a:lnTo>
                      <a:pt x="1611" y="364"/>
                    </a:lnTo>
                    <a:lnTo>
                      <a:pt x="1661" y="441"/>
                    </a:lnTo>
                    <a:lnTo>
                      <a:pt x="1705" y="524"/>
                    </a:lnTo>
                    <a:lnTo>
                      <a:pt x="1738" y="610"/>
                    </a:lnTo>
                    <a:lnTo>
                      <a:pt x="1763" y="700"/>
                    </a:lnTo>
                    <a:lnTo>
                      <a:pt x="1778" y="795"/>
                    </a:lnTo>
                    <a:lnTo>
                      <a:pt x="1783" y="893"/>
                    </a:lnTo>
                    <a:lnTo>
                      <a:pt x="1782" y="948"/>
                    </a:lnTo>
                    <a:lnTo>
                      <a:pt x="1774" y="1006"/>
                    </a:lnTo>
                    <a:lnTo>
                      <a:pt x="1765" y="1067"/>
                    </a:lnTo>
                    <a:lnTo>
                      <a:pt x="1752" y="1126"/>
                    </a:lnTo>
                    <a:lnTo>
                      <a:pt x="1736" y="1179"/>
                    </a:lnTo>
                    <a:lnTo>
                      <a:pt x="1719" y="1226"/>
                    </a:lnTo>
                    <a:lnTo>
                      <a:pt x="891" y="3148"/>
                    </a:lnTo>
                    <a:lnTo>
                      <a:pt x="67" y="1234"/>
                    </a:lnTo>
                    <a:lnTo>
                      <a:pt x="47" y="1184"/>
                    </a:lnTo>
                    <a:lnTo>
                      <a:pt x="31" y="1127"/>
                    </a:lnTo>
                    <a:lnTo>
                      <a:pt x="18" y="1069"/>
                    </a:lnTo>
                    <a:lnTo>
                      <a:pt x="7" y="1006"/>
                    </a:lnTo>
                    <a:lnTo>
                      <a:pt x="1" y="948"/>
                    </a:lnTo>
                    <a:lnTo>
                      <a:pt x="0" y="893"/>
                    </a:lnTo>
                    <a:lnTo>
                      <a:pt x="5" y="795"/>
                    </a:lnTo>
                    <a:lnTo>
                      <a:pt x="20" y="700"/>
                    </a:lnTo>
                    <a:lnTo>
                      <a:pt x="45" y="610"/>
                    </a:lnTo>
                    <a:lnTo>
                      <a:pt x="78" y="524"/>
                    </a:lnTo>
                    <a:lnTo>
                      <a:pt x="120" y="441"/>
                    </a:lnTo>
                    <a:lnTo>
                      <a:pt x="172" y="364"/>
                    </a:lnTo>
                    <a:lnTo>
                      <a:pt x="228" y="293"/>
                    </a:lnTo>
                    <a:lnTo>
                      <a:pt x="293" y="229"/>
                    </a:lnTo>
                    <a:lnTo>
                      <a:pt x="364" y="172"/>
                    </a:lnTo>
                    <a:lnTo>
                      <a:pt x="441" y="121"/>
                    </a:lnTo>
                    <a:lnTo>
                      <a:pt x="523" y="78"/>
                    </a:lnTo>
                    <a:lnTo>
                      <a:pt x="609" y="45"/>
                    </a:lnTo>
                    <a:lnTo>
                      <a:pt x="699" y="20"/>
                    </a:lnTo>
                    <a:lnTo>
                      <a:pt x="794" y="5"/>
                    </a:lnTo>
                    <a:lnTo>
                      <a:pt x="891"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3" name="Freeform 12"/>
              <p:cNvSpPr>
                <a:spLocks/>
              </p:cNvSpPr>
              <p:nvPr/>
            </p:nvSpPr>
            <p:spPr bwMode="auto">
              <a:xfrm>
                <a:off x="7913688" y="1198563"/>
                <a:ext cx="1163637" cy="1163638"/>
              </a:xfrm>
              <a:custGeom>
                <a:avLst/>
                <a:gdLst>
                  <a:gd name="T0" fmla="*/ 732 w 1465"/>
                  <a:gd name="T1" fmla="*/ 0 h 1467"/>
                  <a:gd name="T2" fmla="*/ 824 w 1465"/>
                  <a:gd name="T3" fmla="*/ 6 h 1467"/>
                  <a:gd name="T4" fmla="*/ 912 w 1465"/>
                  <a:gd name="T5" fmla="*/ 22 h 1467"/>
                  <a:gd name="T6" fmla="*/ 996 w 1465"/>
                  <a:gd name="T7" fmla="*/ 50 h 1467"/>
                  <a:gd name="T8" fmla="*/ 1075 w 1465"/>
                  <a:gd name="T9" fmla="*/ 86 h 1467"/>
                  <a:gd name="T10" fmla="*/ 1150 w 1465"/>
                  <a:gd name="T11" fmla="*/ 132 h 1467"/>
                  <a:gd name="T12" fmla="*/ 1218 w 1465"/>
                  <a:gd name="T13" fmla="*/ 185 h 1467"/>
                  <a:gd name="T14" fmla="*/ 1278 w 1465"/>
                  <a:gd name="T15" fmla="*/ 248 h 1467"/>
                  <a:gd name="T16" fmla="*/ 1333 w 1465"/>
                  <a:gd name="T17" fmla="*/ 315 h 1467"/>
                  <a:gd name="T18" fmla="*/ 1379 w 1465"/>
                  <a:gd name="T19" fmla="*/ 389 h 1467"/>
                  <a:gd name="T20" fmla="*/ 1416 w 1465"/>
                  <a:gd name="T21" fmla="*/ 470 h 1467"/>
                  <a:gd name="T22" fmla="*/ 1441 w 1465"/>
                  <a:gd name="T23" fmla="*/ 554 h 1467"/>
                  <a:gd name="T24" fmla="*/ 1458 w 1465"/>
                  <a:gd name="T25" fmla="*/ 642 h 1467"/>
                  <a:gd name="T26" fmla="*/ 1465 w 1465"/>
                  <a:gd name="T27" fmla="*/ 734 h 1467"/>
                  <a:gd name="T28" fmla="*/ 1458 w 1465"/>
                  <a:gd name="T29" fmla="*/ 825 h 1467"/>
                  <a:gd name="T30" fmla="*/ 1441 w 1465"/>
                  <a:gd name="T31" fmla="*/ 913 h 1467"/>
                  <a:gd name="T32" fmla="*/ 1416 w 1465"/>
                  <a:gd name="T33" fmla="*/ 998 h 1467"/>
                  <a:gd name="T34" fmla="*/ 1379 w 1465"/>
                  <a:gd name="T35" fmla="*/ 1078 h 1467"/>
                  <a:gd name="T36" fmla="*/ 1333 w 1465"/>
                  <a:gd name="T37" fmla="*/ 1152 h 1467"/>
                  <a:gd name="T38" fmla="*/ 1278 w 1465"/>
                  <a:gd name="T39" fmla="*/ 1220 h 1467"/>
                  <a:gd name="T40" fmla="*/ 1218 w 1465"/>
                  <a:gd name="T41" fmla="*/ 1282 h 1467"/>
                  <a:gd name="T42" fmla="*/ 1150 w 1465"/>
                  <a:gd name="T43" fmla="*/ 1335 h 1467"/>
                  <a:gd name="T44" fmla="*/ 1075 w 1465"/>
                  <a:gd name="T45" fmla="*/ 1381 h 1467"/>
                  <a:gd name="T46" fmla="*/ 996 w 1465"/>
                  <a:gd name="T47" fmla="*/ 1418 h 1467"/>
                  <a:gd name="T48" fmla="*/ 912 w 1465"/>
                  <a:gd name="T49" fmla="*/ 1443 h 1467"/>
                  <a:gd name="T50" fmla="*/ 824 w 1465"/>
                  <a:gd name="T51" fmla="*/ 1462 h 1467"/>
                  <a:gd name="T52" fmla="*/ 732 w 1465"/>
                  <a:gd name="T53" fmla="*/ 1467 h 1467"/>
                  <a:gd name="T54" fmla="*/ 641 w 1465"/>
                  <a:gd name="T55" fmla="*/ 1462 h 1467"/>
                  <a:gd name="T56" fmla="*/ 553 w 1465"/>
                  <a:gd name="T57" fmla="*/ 1443 h 1467"/>
                  <a:gd name="T58" fmla="*/ 469 w 1465"/>
                  <a:gd name="T59" fmla="*/ 1418 h 1467"/>
                  <a:gd name="T60" fmla="*/ 388 w 1465"/>
                  <a:gd name="T61" fmla="*/ 1381 h 1467"/>
                  <a:gd name="T62" fmla="*/ 315 w 1465"/>
                  <a:gd name="T63" fmla="*/ 1335 h 1467"/>
                  <a:gd name="T64" fmla="*/ 245 w 1465"/>
                  <a:gd name="T65" fmla="*/ 1282 h 1467"/>
                  <a:gd name="T66" fmla="*/ 185 w 1465"/>
                  <a:gd name="T67" fmla="*/ 1220 h 1467"/>
                  <a:gd name="T68" fmla="*/ 132 w 1465"/>
                  <a:gd name="T69" fmla="*/ 1152 h 1467"/>
                  <a:gd name="T70" fmla="*/ 86 w 1465"/>
                  <a:gd name="T71" fmla="*/ 1078 h 1467"/>
                  <a:gd name="T72" fmla="*/ 49 w 1465"/>
                  <a:gd name="T73" fmla="*/ 998 h 1467"/>
                  <a:gd name="T74" fmla="*/ 22 w 1465"/>
                  <a:gd name="T75" fmla="*/ 913 h 1467"/>
                  <a:gd name="T76" fmla="*/ 5 w 1465"/>
                  <a:gd name="T77" fmla="*/ 825 h 1467"/>
                  <a:gd name="T78" fmla="*/ 0 w 1465"/>
                  <a:gd name="T79" fmla="*/ 734 h 1467"/>
                  <a:gd name="T80" fmla="*/ 5 w 1465"/>
                  <a:gd name="T81" fmla="*/ 642 h 1467"/>
                  <a:gd name="T82" fmla="*/ 22 w 1465"/>
                  <a:gd name="T83" fmla="*/ 554 h 1467"/>
                  <a:gd name="T84" fmla="*/ 49 w 1465"/>
                  <a:gd name="T85" fmla="*/ 470 h 1467"/>
                  <a:gd name="T86" fmla="*/ 86 w 1465"/>
                  <a:gd name="T87" fmla="*/ 389 h 1467"/>
                  <a:gd name="T88" fmla="*/ 132 w 1465"/>
                  <a:gd name="T89" fmla="*/ 315 h 1467"/>
                  <a:gd name="T90" fmla="*/ 185 w 1465"/>
                  <a:gd name="T91" fmla="*/ 248 h 1467"/>
                  <a:gd name="T92" fmla="*/ 245 w 1465"/>
                  <a:gd name="T93" fmla="*/ 185 h 1467"/>
                  <a:gd name="T94" fmla="*/ 315 w 1465"/>
                  <a:gd name="T95" fmla="*/ 132 h 1467"/>
                  <a:gd name="T96" fmla="*/ 388 w 1465"/>
                  <a:gd name="T97" fmla="*/ 86 h 1467"/>
                  <a:gd name="T98" fmla="*/ 469 w 1465"/>
                  <a:gd name="T99" fmla="*/ 50 h 1467"/>
                  <a:gd name="T100" fmla="*/ 553 w 1465"/>
                  <a:gd name="T101" fmla="*/ 22 h 1467"/>
                  <a:gd name="T102" fmla="*/ 641 w 1465"/>
                  <a:gd name="T103" fmla="*/ 6 h 1467"/>
                  <a:gd name="T104" fmla="*/ 732 w 1465"/>
                  <a:gd name="T105" fmla="*/ 0 h 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5" h="1467">
                    <a:moveTo>
                      <a:pt x="732" y="0"/>
                    </a:moveTo>
                    <a:lnTo>
                      <a:pt x="824" y="6"/>
                    </a:lnTo>
                    <a:lnTo>
                      <a:pt x="912" y="22"/>
                    </a:lnTo>
                    <a:lnTo>
                      <a:pt x="996" y="50"/>
                    </a:lnTo>
                    <a:lnTo>
                      <a:pt x="1075" y="86"/>
                    </a:lnTo>
                    <a:lnTo>
                      <a:pt x="1150" y="132"/>
                    </a:lnTo>
                    <a:lnTo>
                      <a:pt x="1218" y="185"/>
                    </a:lnTo>
                    <a:lnTo>
                      <a:pt x="1278" y="248"/>
                    </a:lnTo>
                    <a:lnTo>
                      <a:pt x="1333" y="315"/>
                    </a:lnTo>
                    <a:lnTo>
                      <a:pt x="1379" y="389"/>
                    </a:lnTo>
                    <a:lnTo>
                      <a:pt x="1416" y="470"/>
                    </a:lnTo>
                    <a:lnTo>
                      <a:pt x="1441" y="554"/>
                    </a:lnTo>
                    <a:lnTo>
                      <a:pt x="1458" y="642"/>
                    </a:lnTo>
                    <a:lnTo>
                      <a:pt x="1465" y="734"/>
                    </a:lnTo>
                    <a:lnTo>
                      <a:pt x="1458" y="825"/>
                    </a:lnTo>
                    <a:lnTo>
                      <a:pt x="1441" y="913"/>
                    </a:lnTo>
                    <a:lnTo>
                      <a:pt x="1416" y="998"/>
                    </a:lnTo>
                    <a:lnTo>
                      <a:pt x="1379" y="1078"/>
                    </a:lnTo>
                    <a:lnTo>
                      <a:pt x="1333" y="1152"/>
                    </a:lnTo>
                    <a:lnTo>
                      <a:pt x="1278" y="1220"/>
                    </a:lnTo>
                    <a:lnTo>
                      <a:pt x="1218" y="1282"/>
                    </a:lnTo>
                    <a:lnTo>
                      <a:pt x="1150" y="1335"/>
                    </a:lnTo>
                    <a:lnTo>
                      <a:pt x="1075" y="1381"/>
                    </a:lnTo>
                    <a:lnTo>
                      <a:pt x="996" y="1418"/>
                    </a:lnTo>
                    <a:lnTo>
                      <a:pt x="912" y="1443"/>
                    </a:lnTo>
                    <a:lnTo>
                      <a:pt x="824" y="1462"/>
                    </a:lnTo>
                    <a:lnTo>
                      <a:pt x="732" y="1467"/>
                    </a:lnTo>
                    <a:lnTo>
                      <a:pt x="641" y="1462"/>
                    </a:lnTo>
                    <a:lnTo>
                      <a:pt x="553" y="1443"/>
                    </a:lnTo>
                    <a:lnTo>
                      <a:pt x="469" y="1418"/>
                    </a:lnTo>
                    <a:lnTo>
                      <a:pt x="388" y="1381"/>
                    </a:lnTo>
                    <a:lnTo>
                      <a:pt x="315" y="1335"/>
                    </a:lnTo>
                    <a:lnTo>
                      <a:pt x="245" y="1282"/>
                    </a:lnTo>
                    <a:lnTo>
                      <a:pt x="185" y="1220"/>
                    </a:lnTo>
                    <a:lnTo>
                      <a:pt x="132" y="1152"/>
                    </a:lnTo>
                    <a:lnTo>
                      <a:pt x="86" y="1078"/>
                    </a:lnTo>
                    <a:lnTo>
                      <a:pt x="49" y="998"/>
                    </a:lnTo>
                    <a:lnTo>
                      <a:pt x="22" y="913"/>
                    </a:lnTo>
                    <a:lnTo>
                      <a:pt x="5" y="825"/>
                    </a:lnTo>
                    <a:lnTo>
                      <a:pt x="0" y="734"/>
                    </a:lnTo>
                    <a:lnTo>
                      <a:pt x="5" y="642"/>
                    </a:lnTo>
                    <a:lnTo>
                      <a:pt x="22" y="554"/>
                    </a:lnTo>
                    <a:lnTo>
                      <a:pt x="49" y="470"/>
                    </a:lnTo>
                    <a:lnTo>
                      <a:pt x="86" y="389"/>
                    </a:lnTo>
                    <a:lnTo>
                      <a:pt x="132" y="315"/>
                    </a:lnTo>
                    <a:lnTo>
                      <a:pt x="185" y="248"/>
                    </a:lnTo>
                    <a:lnTo>
                      <a:pt x="245" y="185"/>
                    </a:lnTo>
                    <a:lnTo>
                      <a:pt x="315" y="132"/>
                    </a:lnTo>
                    <a:lnTo>
                      <a:pt x="388" y="86"/>
                    </a:lnTo>
                    <a:lnTo>
                      <a:pt x="469" y="50"/>
                    </a:lnTo>
                    <a:lnTo>
                      <a:pt x="553" y="22"/>
                    </a:lnTo>
                    <a:lnTo>
                      <a:pt x="641" y="6"/>
                    </a:lnTo>
                    <a:lnTo>
                      <a:pt x="732"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nvGrpSpPr>
            <p:cNvPr id="9" name="Group 24"/>
            <p:cNvGrpSpPr/>
            <p:nvPr/>
          </p:nvGrpSpPr>
          <p:grpSpPr>
            <a:xfrm>
              <a:off x="6542088" y="2811463"/>
              <a:ext cx="823912" cy="1454150"/>
              <a:chOff x="6542088" y="2811463"/>
              <a:chExt cx="823912" cy="1454150"/>
            </a:xfrm>
          </p:grpSpPr>
          <p:sp>
            <p:nvSpPr>
              <p:cNvPr id="10" name="Freeform 9"/>
              <p:cNvSpPr>
                <a:spLocks/>
              </p:cNvSpPr>
              <p:nvPr/>
            </p:nvSpPr>
            <p:spPr bwMode="auto">
              <a:xfrm>
                <a:off x="6542088" y="2811463"/>
                <a:ext cx="823912" cy="1454150"/>
              </a:xfrm>
              <a:custGeom>
                <a:avLst/>
                <a:gdLst>
                  <a:gd name="T0" fmla="*/ 518 w 1036"/>
                  <a:gd name="T1" fmla="*/ 0 h 1832"/>
                  <a:gd name="T2" fmla="*/ 595 w 1036"/>
                  <a:gd name="T3" fmla="*/ 7 h 1832"/>
                  <a:gd name="T4" fmla="*/ 668 w 1036"/>
                  <a:gd name="T5" fmla="*/ 22 h 1832"/>
                  <a:gd name="T6" fmla="*/ 738 w 1036"/>
                  <a:gd name="T7" fmla="*/ 50 h 1832"/>
                  <a:gd name="T8" fmla="*/ 800 w 1036"/>
                  <a:gd name="T9" fmla="*/ 84 h 1832"/>
                  <a:gd name="T10" fmla="*/ 859 w 1036"/>
                  <a:gd name="T11" fmla="*/ 128 h 1832"/>
                  <a:gd name="T12" fmla="*/ 910 w 1036"/>
                  <a:gd name="T13" fmla="*/ 180 h 1832"/>
                  <a:gd name="T14" fmla="*/ 954 w 1036"/>
                  <a:gd name="T15" fmla="*/ 237 h 1832"/>
                  <a:gd name="T16" fmla="*/ 989 w 1036"/>
                  <a:gd name="T17" fmla="*/ 301 h 1832"/>
                  <a:gd name="T18" fmla="*/ 1014 w 1036"/>
                  <a:gd name="T19" fmla="*/ 371 h 1832"/>
                  <a:gd name="T20" fmla="*/ 1031 w 1036"/>
                  <a:gd name="T21" fmla="*/ 444 h 1832"/>
                  <a:gd name="T22" fmla="*/ 1036 w 1036"/>
                  <a:gd name="T23" fmla="*/ 521 h 1832"/>
                  <a:gd name="T24" fmla="*/ 1035 w 1036"/>
                  <a:gd name="T25" fmla="*/ 559 h 1832"/>
                  <a:gd name="T26" fmla="*/ 1029 w 1036"/>
                  <a:gd name="T27" fmla="*/ 600 h 1832"/>
                  <a:gd name="T28" fmla="*/ 1022 w 1036"/>
                  <a:gd name="T29" fmla="*/ 642 h 1832"/>
                  <a:gd name="T30" fmla="*/ 1013 w 1036"/>
                  <a:gd name="T31" fmla="*/ 680 h 1832"/>
                  <a:gd name="T32" fmla="*/ 1000 w 1036"/>
                  <a:gd name="T33" fmla="*/ 713 h 1832"/>
                  <a:gd name="T34" fmla="*/ 518 w 1036"/>
                  <a:gd name="T35" fmla="*/ 1832 h 1832"/>
                  <a:gd name="T36" fmla="*/ 40 w 1036"/>
                  <a:gd name="T37" fmla="*/ 719 h 1832"/>
                  <a:gd name="T38" fmla="*/ 27 w 1036"/>
                  <a:gd name="T39" fmla="*/ 684 h 1832"/>
                  <a:gd name="T40" fmla="*/ 16 w 1036"/>
                  <a:gd name="T41" fmla="*/ 644 h 1832"/>
                  <a:gd name="T42" fmla="*/ 7 w 1036"/>
                  <a:gd name="T43" fmla="*/ 602 h 1832"/>
                  <a:gd name="T44" fmla="*/ 2 w 1036"/>
                  <a:gd name="T45" fmla="*/ 559 h 1832"/>
                  <a:gd name="T46" fmla="*/ 0 w 1036"/>
                  <a:gd name="T47" fmla="*/ 521 h 1832"/>
                  <a:gd name="T48" fmla="*/ 5 w 1036"/>
                  <a:gd name="T49" fmla="*/ 444 h 1832"/>
                  <a:gd name="T50" fmla="*/ 22 w 1036"/>
                  <a:gd name="T51" fmla="*/ 371 h 1832"/>
                  <a:gd name="T52" fmla="*/ 49 w 1036"/>
                  <a:gd name="T53" fmla="*/ 301 h 1832"/>
                  <a:gd name="T54" fmla="*/ 84 w 1036"/>
                  <a:gd name="T55" fmla="*/ 237 h 1832"/>
                  <a:gd name="T56" fmla="*/ 128 w 1036"/>
                  <a:gd name="T57" fmla="*/ 180 h 1832"/>
                  <a:gd name="T58" fmla="*/ 179 w 1036"/>
                  <a:gd name="T59" fmla="*/ 128 h 1832"/>
                  <a:gd name="T60" fmla="*/ 236 w 1036"/>
                  <a:gd name="T61" fmla="*/ 84 h 1832"/>
                  <a:gd name="T62" fmla="*/ 300 w 1036"/>
                  <a:gd name="T63" fmla="*/ 50 h 1832"/>
                  <a:gd name="T64" fmla="*/ 370 w 1036"/>
                  <a:gd name="T65" fmla="*/ 22 h 1832"/>
                  <a:gd name="T66" fmla="*/ 441 w 1036"/>
                  <a:gd name="T67" fmla="*/ 7 h 1832"/>
                  <a:gd name="T68" fmla="*/ 518 w 1036"/>
                  <a:gd name="T69" fmla="*/ 0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6" h="1832">
                    <a:moveTo>
                      <a:pt x="518" y="0"/>
                    </a:moveTo>
                    <a:lnTo>
                      <a:pt x="595" y="7"/>
                    </a:lnTo>
                    <a:lnTo>
                      <a:pt x="668" y="22"/>
                    </a:lnTo>
                    <a:lnTo>
                      <a:pt x="738" y="50"/>
                    </a:lnTo>
                    <a:lnTo>
                      <a:pt x="800" y="84"/>
                    </a:lnTo>
                    <a:lnTo>
                      <a:pt x="859" y="128"/>
                    </a:lnTo>
                    <a:lnTo>
                      <a:pt x="910" y="180"/>
                    </a:lnTo>
                    <a:lnTo>
                      <a:pt x="954" y="237"/>
                    </a:lnTo>
                    <a:lnTo>
                      <a:pt x="989" y="301"/>
                    </a:lnTo>
                    <a:lnTo>
                      <a:pt x="1014" y="371"/>
                    </a:lnTo>
                    <a:lnTo>
                      <a:pt x="1031" y="444"/>
                    </a:lnTo>
                    <a:lnTo>
                      <a:pt x="1036" y="521"/>
                    </a:lnTo>
                    <a:lnTo>
                      <a:pt x="1035" y="559"/>
                    </a:lnTo>
                    <a:lnTo>
                      <a:pt x="1029" y="600"/>
                    </a:lnTo>
                    <a:lnTo>
                      <a:pt x="1022" y="642"/>
                    </a:lnTo>
                    <a:lnTo>
                      <a:pt x="1013" y="680"/>
                    </a:lnTo>
                    <a:lnTo>
                      <a:pt x="1000" y="713"/>
                    </a:lnTo>
                    <a:lnTo>
                      <a:pt x="518" y="1832"/>
                    </a:lnTo>
                    <a:lnTo>
                      <a:pt x="40" y="719"/>
                    </a:lnTo>
                    <a:lnTo>
                      <a:pt x="27" y="684"/>
                    </a:lnTo>
                    <a:lnTo>
                      <a:pt x="16" y="644"/>
                    </a:lnTo>
                    <a:lnTo>
                      <a:pt x="7" y="602"/>
                    </a:lnTo>
                    <a:lnTo>
                      <a:pt x="2" y="559"/>
                    </a:lnTo>
                    <a:lnTo>
                      <a:pt x="0" y="521"/>
                    </a:lnTo>
                    <a:lnTo>
                      <a:pt x="5" y="444"/>
                    </a:lnTo>
                    <a:lnTo>
                      <a:pt x="22" y="371"/>
                    </a:lnTo>
                    <a:lnTo>
                      <a:pt x="49" y="301"/>
                    </a:lnTo>
                    <a:lnTo>
                      <a:pt x="84" y="237"/>
                    </a:lnTo>
                    <a:lnTo>
                      <a:pt x="128" y="180"/>
                    </a:lnTo>
                    <a:lnTo>
                      <a:pt x="179" y="128"/>
                    </a:lnTo>
                    <a:lnTo>
                      <a:pt x="236" y="84"/>
                    </a:lnTo>
                    <a:lnTo>
                      <a:pt x="300" y="50"/>
                    </a:lnTo>
                    <a:lnTo>
                      <a:pt x="370" y="22"/>
                    </a:lnTo>
                    <a:lnTo>
                      <a:pt x="441" y="7"/>
                    </a:lnTo>
                    <a:lnTo>
                      <a:pt x="518" y="0"/>
                    </a:lnTo>
                    <a:close/>
                  </a:path>
                </a:pathLst>
              </a:custGeom>
              <a:solidFill>
                <a:schemeClr val="accent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 name="Freeform 12"/>
              <p:cNvSpPr>
                <a:spLocks/>
              </p:cNvSpPr>
              <p:nvPr/>
            </p:nvSpPr>
            <p:spPr bwMode="auto">
              <a:xfrm>
                <a:off x="6616700" y="2884488"/>
                <a:ext cx="676275" cy="677863"/>
              </a:xfrm>
              <a:custGeom>
                <a:avLst/>
                <a:gdLst>
                  <a:gd name="T0" fmla="*/ 425 w 852"/>
                  <a:gd name="T1" fmla="*/ 0 h 852"/>
                  <a:gd name="T2" fmla="*/ 495 w 852"/>
                  <a:gd name="T3" fmla="*/ 5 h 852"/>
                  <a:gd name="T4" fmla="*/ 561 w 852"/>
                  <a:gd name="T5" fmla="*/ 22 h 852"/>
                  <a:gd name="T6" fmla="*/ 621 w 852"/>
                  <a:gd name="T7" fmla="*/ 47 h 852"/>
                  <a:gd name="T8" fmla="*/ 676 w 852"/>
                  <a:gd name="T9" fmla="*/ 82 h 852"/>
                  <a:gd name="T10" fmla="*/ 725 w 852"/>
                  <a:gd name="T11" fmla="*/ 124 h 852"/>
                  <a:gd name="T12" fmla="*/ 769 w 852"/>
                  <a:gd name="T13" fmla="*/ 174 h 852"/>
                  <a:gd name="T14" fmla="*/ 804 w 852"/>
                  <a:gd name="T15" fmla="*/ 231 h 852"/>
                  <a:gd name="T16" fmla="*/ 830 w 852"/>
                  <a:gd name="T17" fmla="*/ 291 h 852"/>
                  <a:gd name="T18" fmla="*/ 846 w 852"/>
                  <a:gd name="T19" fmla="*/ 357 h 852"/>
                  <a:gd name="T20" fmla="*/ 852 w 852"/>
                  <a:gd name="T21" fmla="*/ 425 h 852"/>
                  <a:gd name="T22" fmla="*/ 846 w 852"/>
                  <a:gd name="T23" fmla="*/ 495 h 852"/>
                  <a:gd name="T24" fmla="*/ 830 w 852"/>
                  <a:gd name="T25" fmla="*/ 561 h 852"/>
                  <a:gd name="T26" fmla="*/ 804 w 852"/>
                  <a:gd name="T27" fmla="*/ 621 h 852"/>
                  <a:gd name="T28" fmla="*/ 769 w 852"/>
                  <a:gd name="T29" fmla="*/ 678 h 852"/>
                  <a:gd name="T30" fmla="*/ 725 w 852"/>
                  <a:gd name="T31" fmla="*/ 728 h 852"/>
                  <a:gd name="T32" fmla="*/ 676 w 852"/>
                  <a:gd name="T33" fmla="*/ 770 h 852"/>
                  <a:gd name="T34" fmla="*/ 621 w 852"/>
                  <a:gd name="T35" fmla="*/ 805 h 852"/>
                  <a:gd name="T36" fmla="*/ 561 w 852"/>
                  <a:gd name="T37" fmla="*/ 830 h 852"/>
                  <a:gd name="T38" fmla="*/ 495 w 852"/>
                  <a:gd name="T39" fmla="*/ 847 h 852"/>
                  <a:gd name="T40" fmla="*/ 425 w 852"/>
                  <a:gd name="T41" fmla="*/ 852 h 852"/>
                  <a:gd name="T42" fmla="*/ 357 w 852"/>
                  <a:gd name="T43" fmla="*/ 847 h 852"/>
                  <a:gd name="T44" fmla="*/ 291 w 852"/>
                  <a:gd name="T45" fmla="*/ 830 h 852"/>
                  <a:gd name="T46" fmla="*/ 231 w 852"/>
                  <a:gd name="T47" fmla="*/ 805 h 852"/>
                  <a:gd name="T48" fmla="*/ 174 w 852"/>
                  <a:gd name="T49" fmla="*/ 770 h 852"/>
                  <a:gd name="T50" fmla="*/ 125 w 852"/>
                  <a:gd name="T51" fmla="*/ 728 h 852"/>
                  <a:gd name="T52" fmla="*/ 83 w 852"/>
                  <a:gd name="T53" fmla="*/ 678 h 852"/>
                  <a:gd name="T54" fmla="*/ 48 w 852"/>
                  <a:gd name="T55" fmla="*/ 621 h 852"/>
                  <a:gd name="T56" fmla="*/ 22 w 852"/>
                  <a:gd name="T57" fmla="*/ 561 h 852"/>
                  <a:gd name="T58" fmla="*/ 6 w 852"/>
                  <a:gd name="T59" fmla="*/ 495 h 852"/>
                  <a:gd name="T60" fmla="*/ 0 w 852"/>
                  <a:gd name="T61" fmla="*/ 425 h 852"/>
                  <a:gd name="T62" fmla="*/ 6 w 852"/>
                  <a:gd name="T63" fmla="*/ 357 h 852"/>
                  <a:gd name="T64" fmla="*/ 22 w 852"/>
                  <a:gd name="T65" fmla="*/ 291 h 852"/>
                  <a:gd name="T66" fmla="*/ 48 w 852"/>
                  <a:gd name="T67" fmla="*/ 231 h 852"/>
                  <a:gd name="T68" fmla="*/ 83 w 852"/>
                  <a:gd name="T69" fmla="*/ 174 h 852"/>
                  <a:gd name="T70" fmla="*/ 125 w 852"/>
                  <a:gd name="T71" fmla="*/ 124 h 852"/>
                  <a:gd name="T72" fmla="*/ 174 w 852"/>
                  <a:gd name="T73" fmla="*/ 82 h 852"/>
                  <a:gd name="T74" fmla="*/ 231 w 852"/>
                  <a:gd name="T75" fmla="*/ 47 h 852"/>
                  <a:gd name="T76" fmla="*/ 291 w 852"/>
                  <a:gd name="T77" fmla="*/ 22 h 852"/>
                  <a:gd name="T78" fmla="*/ 357 w 852"/>
                  <a:gd name="T79" fmla="*/ 5 h 852"/>
                  <a:gd name="T80" fmla="*/ 425 w 852"/>
                  <a:gd name="T81"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2" h="852">
                    <a:moveTo>
                      <a:pt x="425" y="0"/>
                    </a:moveTo>
                    <a:lnTo>
                      <a:pt x="495" y="5"/>
                    </a:lnTo>
                    <a:lnTo>
                      <a:pt x="561" y="22"/>
                    </a:lnTo>
                    <a:lnTo>
                      <a:pt x="621" y="47"/>
                    </a:lnTo>
                    <a:lnTo>
                      <a:pt x="676" y="82"/>
                    </a:lnTo>
                    <a:lnTo>
                      <a:pt x="725" y="124"/>
                    </a:lnTo>
                    <a:lnTo>
                      <a:pt x="769" y="174"/>
                    </a:lnTo>
                    <a:lnTo>
                      <a:pt x="804" y="231"/>
                    </a:lnTo>
                    <a:lnTo>
                      <a:pt x="830" y="291"/>
                    </a:lnTo>
                    <a:lnTo>
                      <a:pt x="846" y="357"/>
                    </a:lnTo>
                    <a:lnTo>
                      <a:pt x="852" y="425"/>
                    </a:lnTo>
                    <a:lnTo>
                      <a:pt x="846" y="495"/>
                    </a:lnTo>
                    <a:lnTo>
                      <a:pt x="830" y="561"/>
                    </a:lnTo>
                    <a:lnTo>
                      <a:pt x="804" y="621"/>
                    </a:lnTo>
                    <a:lnTo>
                      <a:pt x="769" y="678"/>
                    </a:lnTo>
                    <a:lnTo>
                      <a:pt x="725" y="728"/>
                    </a:lnTo>
                    <a:lnTo>
                      <a:pt x="676" y="770"/>
                    </a:lnTo>
                    <a:lnTo>
                      <a:pt x="621" y="805"/>
                    </a:lnTo>
                    <a:lnTo>
                      <a:pt x="561" y="830"/>
                    </a:lnTo>
                    <a:lnTo>
                      <a:pt x="495" y="847"/>
                    </a:lnTo>
                    <a:lnTo>
                      <a:pt x="425" y="852"/>
                    </a:lnTo>
                    <a:lnTo>
                      <a:pt x="357" y="847"/>
                    </a:lnTo>
                    <a:lnTo>
                      <a:pt x="291" y="830"/>
                    </a:lnTo>
                    <a:lnTo>
                      <a:pt x="231" y="805"/>
                    </a:lnTo>
                    <a:lnTo>
                      <a:pt x="174" y="770"/>
                    </a:lnTo>
                    <a:lnTo>
                      <a:pt x="125" y="728"/>
                    </a:lnTo>
                    <a:lnTo>
                      <a:pt x="83" y="678"/>
                    </a:lnTo>
                    <a:lnTo>
                      <a:pt x="48" y="621"/>
                    </a:lnTo>
                    <a:lnTo>
                      <a:pt x="22" y="561"/>
                    </a:lnTo>
                    <a:lnTo>
                      <a:pt x="6" y="495"/>
                    </a:lnTo>
                    <a:lnTo>
                      <a:pt x="0" y="425"/>
                    </a:lnTo>
                    <a:lnTo>
                      <a:pt x="6" y="357"/>
                    </a:lnTo>
                    <a:lnTo>
                      <a:pt x="22" y="291"/>
                    </a:lnTo>
                    <a:lnTo>
                      <a:pt x="48" y="231"/>
                    </a:lnTo>
                    <a:lnTo>
                      <a:pt x="83" y="174"/>
                    </a:lnTo>
                    <a:lnTo>
                      <a:pt x="125" y="124"/>
                    </a:lnTo>
                    <a:lnTo>
                      <a:pt x="174" y="82"/>
                    </a:lnTo>
                    <a:lnTo>
                      <a:pt x="231" y="47"/>
                    </a:lnTo>
                    <a:lnTo>
                      <a:pt x="291" y="22"/>
                    </a:lnTo>
                    <a:lnTo>
                      <a:pt x="357" y="5"/>
                    </a:lnTo>
                    <a:lnTo>
                      <a:pt x="42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pic>
        <p:nvPicPr>
          <p:cNvPr id="39" name="Picture 11"/>
          <p:cNvPicPr>
            <a:picLocks noChangeAspect="1" noChangeArrowheads="1"/>
          </p:cNvPicPr>
          <p:nvPr/>
        </p:nvPicPr>
        <p:blipFill>
          <a:blip r:embed="rId2" cstate="print"/>
          <a:srcRect/>
          <a:stretch>
            <a:fillRect/>
          </a:stretch>
        </p:blipFill>
        <p:spPr bwMode="auto">
          <a:xfrm>
            <a:off x="10058400" y="125426"/>
            <a:ext cx="1989871" cy="9413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Extra Trees:</a:t>
            </a:r>
            <a:endParaRPr lang="en-US" dirty="0"/>
          </a:p>
        </p:txBody>
      </p:sp>
      <p:pic>
        <p:nvPicPr>
          <p:cNvPr id="19458" name="Picture 2" descr="D:\VISA\USA\NU_MSBA\CLASSES\Subject 5 Machine Learning\Code\Week8Code\FinalProject\Images\21.jpg"/>
          <p:cNvPicPr>
            <a:picLocks noChangeAspect="1" noChangeArrowheads="1"/>
          </p:cNvPicPr>
          <p:nvPr/>
        </p:nvPicPr>
        <p:blipFill>
          <a:blip r:embed="rId2" cstate="print"/>
          <a:srcRect/>
          <a:stretch>
            <a:fillRect/>
          </a:stretch>
        </p:blipFill>
        <p:spPr bwMode="auto">
          <a:xfrm>
            <a:off x="228600" y="2652244"/>
            <a:ext cx="4419600" cy="1024228"/>
          </a:xfrm>
          <a:prstGeom prst="rect">
            <a:avLst/>
          </a:prstGeom>
          <a:noFill/>
          <a:ln>
            <a:solidFill>
              <a:schemeClr val="accent1"/>
            </a:solidFill>
          </a:ln>
        </p:spPr>
      </p:pic>
      <p:pic>
        <p:nvPicPr>
          <p:cNvPr id="5" name="Picture 2" descr="D:\VISA\USA\NU_MSBA\CLASSES\Subject 5 Machine Learning\Code\Week8Code\FinalProject\Images\22.jpg"/>
          <p:cNvPicPr>
            <a:picLocks noGrp="1" noChangeAspect="1" noChangeArrowheads="1"/>
          </p:cNvPicPr>
          <p:nvPr>
            <p:ph idx="1"/>
          </p:nvPr>
        </p:nvPicPr>
        <p:blipFill>
          <a:blip r:embed="rId3" cstate="print"/>
          <a:srcRect/>
          <a:stretch>
            <a:fillRect/>
          </a:stretch>
        </p:blipFill>
        <p:spPr bwMode="auto">
          <a:xfrm>
            <a:off x="4953000" y="1336675"/>
            <a:ext cx="7048011" cy="5292725"/>
          </a:xfrm>
          <a:prstGeom prst="rect">
            <a:avLst/>
          </a:prstGeom>
          <a:noFill/>
          <a:ln>
            <a:solidFill>
              <a:schemeClr val="accent1"/>
            </a:solidFill>
          </a:ln>
        </p:spPr>
      </p:pic>
      <p:sp>
        <p:nvSpPr>
          <p:cNvPr id="6" name="Rectangle 5"/>
          <p:cNvSpPr/>
          <p:nvPr/>
        </p:nvSpPr>
        <p:spPr>
          <a:xfrm>
            <a:off x="228600" y="4057471"/>
            <a:ext cx="4419600" cy="1200329"/>
          </a:xfrm>
          <a:prstGeom prst="rect">
            <a:avLst/>
          </a:prstGeom>
          <a:ln>
            <a:solidFill>
              <a:schemeClr val="accent1"/>
            </a:solidFill>
          </a:ln>
        </p:spPr>
        <p:txBody>
          <a:bodyPr wrap="square">
            <a:spAutoFit/>
          </a:bodyPr>
          <a:lstStyle/>
          <a:p>
            <a:pPr fontAlgn="base"/>
            <a:r>
              <a:rPr lang="en-US" dirty="0" smtClean="0"/>
              <a:t>Here MSE is similar to Random Forrest and the cross-validation score is decreased.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XGBoost:</a:t>
            </a:r>
            <a:endParaRPr lang="en-US" dirty="0"/>
          </a:p>
        </p:txBody>
      </p:sp>
      <p:pic>
        <p:nvPicPr>
          <p:cNvPr id="21506" name="Picture 2" descr="D:\VISA\USA\NU_MSBA\CLASSES\Subject 5 Machine Learning\Code\Week8Code\FinalProject\Images\23.jpg"/>
          <p:cNvPicPr>
            <a:picLocks noChangeAspect="1" noChangeArrowheads="1"/>
          </p:cNvPicPr>
          <p:nvPr/>
        </p:nvPicPr>
        <p:blipFill>
          <a:blip r:embed="rId2" cstate="print"/>
          <a:srcRect/>
          <a:stretch>
            <a:fillRect/>
          </a:stretch>
        </p:blipFill>
        <p:spPr bwMode="auto">
          <a:xfrm>
            <a:off x="228601" y="2057400"/>
            <a:ext cx="4675306" cy="1066800"/>
          </a:xfrm>
          <a:prstGeom prst="rect">
            <a:avLst/>
          </a:prstGeom>
          <a:noFill/>
          <a:ln>
            <a:solidFill>
              <a:schemeClr val="accent1"/>
            </a:solidFill>
          </a:ln>
        </p:spPr>
      </p:pic>
      <p:pic>
        <p:nvPicPr>
          <p:cNvPr id="5" name="Picture 2" descr="D:\VISA\USA\NU_MSBA\CLASSES\Subject 5 Machine Learning\Code\Week8Code\FinalProject\Images\24.jpg"/>
          <p:cNvPicPr>
            <a:picLocks noGrp="1" noChangeAspect="1" noChangeArrowheads="1"/>
          </p:cNvPicPr>
          <p:nvPr>
            <p:ph idx="1"/>
          </p:nvPr>
        </p:nvPicPr>
        <p:blipFill>
          <a:blip r:embed="rId3" cstate="print"/>
          <a:srcRect/>
          <a:stretch>
            <a:fillRect/>
          </a:stretch>
        </p:blipFill>
        <p:spPr bwMode="auto">
          <a:xfrm>
            <a:off x="5334000" y="1371600"/>
            <a:ext cx="6705600" cy="5166897"/>
          </a:xfrm>
          <a:prstGeom prst="rect">
            <a:avLst/>
          </a:prstGeom>
          <a:noFill/>
          <a:ln>
            <a:solidFill>
              <a:schemeClr val="accent1"/>
            </a:solidFill>
          </a:ln>
        </p:spPr>
      </p:pic>
      <p:sp>
        <p:nvSpPr>
          <p:cNvPr id="6" name="Rectangle 5"/>
          <p:cNvSpPr/>
          <p:nvPr/>
        </p:nvSpPr>
        <p:spPr>
          <a:xfrm>
            <a:off x="228600" y="3672303"/>
            <a:ext cx="4724400" cy="830997"/>
          </a:xfrm>
          <a:prstGeom prst="rect">
            <a:avLst/>
          </a:prstGeom>
          <a:ln>
            <a:solidFill>
              <a:schemeClr val="accent1"/>
            </a:solidFill>
          </a:ln>
        </p:spPr>
        <p:txBody>
          <a:bodyPr wrap="square">
            <a:spAutoFit/>
          </a:bodyPr>
          <a:lstStyle/>
          <a:p>
            <a:pPr fontAlgn="base"/>
            <a:r>
              <a:rPr lang="en-US" dirty="0" smtClean="0"/>
              <a:t>MSE, as well as CV Score, is the least among all other models.</a:t>
            </a:r>
            <a:endParaRPr lang="en-US" dirty="0"/>
          </a:p>
        </p:txBody>
      </p:sp>
      <p:sp>
        <p:nvSpPr>
          <p:cNvPr id="7" name="Rectangle 6"/>
          <p:cNvSpPr/>
          <p:nvPr/>
        </p:nvSpPr>
        <p:spPr>
          <a:xfrm>
            <a:off x="304800" y="5043903"/>
            <a:ext cx="4648200" cy="830997"/>
          </a:xfrm>
          <a:prstGeom prst="rect">
            <a:avLst/>
          </a:prstGeom>
          <a:ln>
            <a:solidFill>
              <a:schemeClr val="accent1"/>
            </a:solidFill>
          </a:ln>
        </p:spPr>
        <p:txBody>
          <a:bodyPr wrap="square">
            <a:spAutoFit/>
          </a:bodyPr>
          <a:lstStyle/>
          <a:p>
            <a:pPr fontAlgn="base"/>
            <a:r>
              <a:rPr lang="en-US" dirty="0" smtClean="0"/>
              <a:t>The XGBoost shows the best result with minimal cross validation error.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1" cy="715961"/>
          </a:xfrm>
        </p:spPr>
        <p:txBody>
          <a:bodyPr/>
          <a:lstStyle/>
          <a:p>
            <a:pPr algn="ctr"/>
            <a:r>
              <a:rPr lang="en-US" b="1" dirty="0" smtClean="0"/>
              <a:t>Comparison Diagram and Summary : </a:t>
            </a:r>
            <a:endParaRPr lang="es-UY" b="1" dirty="0"/>
          </a:p>
        </p:txBody>
      </p:sp>
      <p:sp>
        <p:nvSpPr>
          <p:cNvPr id="5" name="TextBox 4"/>
          <p:cNvSpPr txBox="1"/>
          <p:nvPr/>
        </p:nvSpPr>
        <p:spPr>
          <a:xfrm flipH="1">
            <a:off x="8928179" y="1484312"/>
            <a:ext cx="3109875" cy="1199816"/>
          </a:xfrm>
          <a:prstGeom prst="rect">
            <a:avLst/>
          </a:prstGeom>
          <a:noFill/>
        </p:spPr>
        <p:txBody>
          <a:bodyPr wrap="square" rtlCol="0" anchor="ctr">
            <a:spAutoFit/>
          </a:bodyPr>
          <a:lstStyle/>
          <a:p>
            <a:r>
              <a:rPr lang="en-US" sz="1799" b="1" dirty="0" smtClean="0">
                <a:solidFill>
                  <a:srgbClr val="595959"/>
                </a:solidFill>
                <a:latin typeface="Arial" pitchFamily="34" charset="0"/>
                <a:cs typeface="Arial" pitchFamily="34" charset="0"/>
              </a:rPr>
              <a:t>Decision Tree</a:t>
            </a:r>
            <a:r>
              <a:rPr lang="en-US" sz="1799" dirty="0" smtClean="0">
                <a:solidFill>
                  <a:srgbClr val="595959"/>
                </a:solidFill>
                <a:latin typeface="Arial" pitchFamily="34" charset="0"/>
                <a:cs typeface="Arial" pitchFamily="34" charset="0"/>
              </a:rPr>
              <a:t>: Mean Squared Error is around 10 and Cross-Validation Score is around 41.</a:t>
            </a:r>
            <a:endParaRPr lang="en-US" sz="1799" dirty="0">
              <a:solidFill>
                <a:srgbClr val="595959"/>
              </a:solidFill>
              <a:latin typeface="Arial" pitchFamily="34" charset="0"/>
              <a:cs typeface="Arial" pitchFamily="34" charset="0"/>
            </a:endParaRPr>
          </a:p>
        </p:txBody>
      </p:sp>
      <p:sp>
        <p:nvSpPr>
          <p:cNvPr id="6" name="TextBox 5"/>
          <p:cNvSpPr txBox="1"/>
          <p:nvPr/>
        </p:nvSpPr>
        <p:spPr>
          <a:xfrm flipH="1">
            <a:off x="687210" y="2079730"/>
            <a:ext cx="3109875" cy="1199816"/>
          </a:xfrm>
          <a:prstGeom prst="rect">
            <a:avLst/>
          </a:prstGeom>
          <a:noFill/>
        </p:spPr>
        <p:txBody>
          <a:bodyPr wrap="square" rtlCol="0" anchor="ctr">
            <a:spAutoFit/>
          </a:bodyPr>
          <a:lstStyle/>
          <a:p>
            <a:pPr algn="r"/>
            <a:r>
              <a:rPr lang="en-US" sz="1799" b="1" dirty="0" smtClean="0">
                <a:solidFill>
                  <a:srgbClr val="595959"/>
                </a:solidFill>
                <a:latin typeface="Arial" pitchFamily="34" charset="0"/>
                <a:cs typeface="Arial" pitchFamily="34" charset="0"/>
              </a:rPr>
              <a:t>Linear Regression</a:t>
            </a:r>
            <a:r>
              <a:rPr lang="en-US" sz="1799" dirty="0" smtClean="0">
                <a:solidFill>
                  <a:srgbClr val="595959"/>
                </a:solidFill>
                <a:latin typeface="Arial" pitchFamily="34" charset="0"/>
                <a:cs typeface="Arial" pitchFamily="34" charset="0"/>
              </a:rPr>
              <a:t>: Mean Squared Error is around 23 and Cross-Validation Score is around 35.</a:t>
            </a:r>
            <a:endParaRPr lang="en-US" sz="1799" dirty="0">
              <a:solidFill>
                <a:srgbClr val="595959"/>
              </a:solidFill>
              <a:latin typeface="Arial" pitchFamily="34" charset="0"/>
              <a:cs typeface="Arial" pitchFamily="34" charset="0"/>
            </a:endParaRPr>
          </a:p>
        </p:txBody>
      </p:sp>
      <p:sp>
        <p:nvSpPr>
          <p:cNvPr id="7" name="TextBox 6"/>
          <p:cNvSpPr txBox="1"/>
          <p:nvPr/>
        </p:nvSpPr>
        <p:spPr>
          <a:xfrm flipH="1">
            <a:off x="8503645" y="3033560"/>
            <a:ext cx="3762949" cy="922945"/>
          </a:xfrm>
          <a:prstGeom prst="rect">
            <a:avLst/>
          </a:prstGeom>
          <a:noFill/>
        </p:spPr>
        <p:txBody>
          <a:bodyPr wrap="square" rtlCol="0" anchor="ctr">
            <a:spAutoFit/>
          </a:bodyPr>
          <a:lstStyle/>
          <a:p>
            <a:r>
              <a:rPr lang="en-US" sz="1799" b="1" dirty="0" smtClean="0">
                <a:solidFill>
                  <a:srgbClr val="595959"/>
                </a:solidFill>
                <a:latin typeface="Arial" pitchFamily="34" charset="0"/>
                <a:cs typeface="Arial" pitchFamily="34" charset="0"/>
              </a:rPr>
              <a:t>Random Forest</a:t>
            </a:r>
            <a:r>
              <a:rPr lang="en-US" sz="1799" dirty="0" smtClean="0">
                <a:solidFill>
                  <a:srgbClr val="595959"/>
                </a:solidFill>
                <a:latin typeface="Arial" pitchFamily="34" charset="0"/>
                <a:cs typeface="Arial" pitchFamily="34" charset="0"/>
              </a:rPr>
              <a:t>: Mean Squared Error is around 10 and Cross-Validation Score is around 22.</a:t>
            </a:r>
            <a:endParaRPr lang="en-US" sz="1799" dirty="0">
              <a:solidFill>
                <a:srgbClr val="595959"/>
              </a:solidFill>
              <a:latin typeface="Arial" pitchFamily="34" charset="0"/>
              <a:cs typeface="Arial" pitchFamily="34" charset="0"/>
            </a:endParaRPr>
          </a:p>
        </p:txBody>
      </p:sp>
      <p:sp>
        <p:nvSpPr>
          <p:cNvPr id="8" name="TextBox 7"/>
          <p:cNvSpPr txBox="1"/>
          <p:nvPr/>
        </p:nvSpPr>
        <p:spPr>
          <a:xfrm flipH="1">
            <a:off x="660323" y="3523432"/>
            <a:ext cx="3109875" cy="1199816"/>
          </a:xfrm>
          <a:prstGeom prst="rect">
            <a:avLst/>
          </a:prstGeom>
          <a:noFill/>
        </p:spPr>
        <p:txBody>
          <a:bodyPr wrap="square" rtlCol="0" anchor="ctr">
            <a:spAutoFit/>
          </a:bodyPr>
          <a:lstStyle/>
          <a:p>
            <a:pPr algn="r"/>
            <a:r>
              <a:rPr lang="en-US" sz="1799" b="1" dirty="0" smtClean="0">
                <a:solidFill>
                  <a:srgbClr val="595959"/>
                </a:solidFill>
                <a:latin typeface="Arial" pitchFamily="34" charset="0"/>
                <a:cs typeface="Arial" pitchFamily="34" charset="0"/>
              </a:rPr>
              <a:t>Extra Trees: </a:t>
            </a:r>
            <a:r>
              <a:rPr lang="en-US" sz="1799" dirty="0" smtClean="0">
                <a:solidFill>
                  <a:srgbClr val="595959"/>
                </a:solidFill>
                <a:latin typeface="Arial" pitchFamily="34" charset="0"/>
                <a:cs typeface="Arial" pitchFamily="34" charset="0"/>
              </a:rPr>
              <a:t>Mean Squared Error is around 10 and Cross-Validation Score is around 20.</a:t>
            </a:r>
            <a:endParaRPr lang="en-US" sz="1799" dirty="0">
              <a:solidFill>
                <a:srgbClr val="595959"/>
              </a:solidFill>
              <a:latin typeface="Arial" pitchFamily="34" charset="0"/>
              <a:cs typeface="Arial" pitchFamily="34" charset="0"/>
            </a:endParaRPr>
          </a:p>
        </p:txBody>
      </p:sp>
      <p:sp>
        <p:nvSpPr>
          <p:cNvPr id="9" name="TextBox 8"/>
          <p:cNvSpPr txBox="1"/>
          <p:nvPr/>
        </p:nvSpPr>
        <p:spPr>
          <a:xfrm flipH="1">
            <a:off x="8152866" y="4343400"/>
            <a:ext cx="3762949" cy="922945"/>
          </a:xfrm>
          <a:prstGeom prst="rect">
            <a:avLst/>
          </a:prstGeom>
          <a:noFill/>
        </p:spPr>
        <p:txBody>
          <a:bodyPr wrap="square" rtlCol="0" anchor="ctr">
            <a:spAutoFit/>
          </a:bodyPr>
          <a:lstStyle/>
          <a:p>
            <a:r>
              <a:rPr lang="en-US" sz="1799" b="1" dirty="0" smtClean="0">
                <a:solidFill>
                  <a:srgbClr val="595959"/>
                </a:solidFill>
                <a:latin typeface="Arial" pitchFamily="34" charset="0"/>
                <a:cs typeface="Arial" pitchFamily="34" charset="0"/>
              </a:rPr>
              <a:t>XGBoost : </a:t>
            </a:r>
            <a:r>
              <a:rPr lang="en-US" sz="1799" dirty="0" smtClean="0">
                <a:solidFill>
                  <a:srgbClr val="595959"/>
                </a:solidFill>
                <a:latin typeface="Arial" pitchFamily="34" charset="0"/>
                <a:cs typeface="Arial" pitchFamily="34" charset="0"/>
              </a:rPr>
              <a:t>Mean Squared Error is around 10 and Cross-Validation Score is around 17.</a:t>
            </a:r>
            <a:endParaRPr lang="en-US" sz="1799" dirty="0">
              <a:solidFill>
                <a:srgbClr val="595959"/>
              </a:solidFill>
              <a:latin typeface="Arial" pitchFamily="34" charset="0"/>
              <a:cs typeface="Arial" pitchFamily="34" charset="0"/>
            </a:endParaRPr>
          </a:p>
        </p:txBody>
      </p:sp>
      <p:grpSp>
        <p:nvGrpSpPr>
          <p:cNvPr id="3" name="Group 2"/>
          <p:cNvGrpSpPr/>
          <p:nvPr/>
        </p:nvGrpSpPr>
        <p:grpSpPr>
          <a:xfrm>
            <a:off x="3745291" y="685800"/>
            <a:ext cx="5071157" cy="4898142"/>
            <a:chOff x="3743702" y="1600676"/>
            <a:chExt cx="5071157" cy="4898142"/>
          </a:xfrm>
        </p:grpSpPr>
        <p:sp>
          <p:nvSpPr>
            <p:cNvPr id="30" name="Oval 29"/>
            <p:cNvSpPr/>
            <p:nvPr/>
          </p:nvSpPr>
          <p:spPr>
            <a:xfrm>
              <a:off x="5533157" y="5104963"/>
              <a:ext cx="1414819" cy="411265"/>
            </a:xfrm>
            <a:prstGeom prst="ellipse">
              <a:avLst/>
            </a:prstGeom>
            <a:noFill/>
            <a:ln>
              <a:solidFill>
                <a:schemeClr val="accent1"/>
              </a:solidFill>
            </a:ln>
            <a:scene3d>
              <a:camera prst="perspectiveRelaxed" fov="7200000">
                <a:rot lat="18600000" lon="0" rev="0"/>
              </a:camera>
              <a:lightRig rig="threePt" dir="t"/>
            </a:scene3d>
            <a:sp3d prstMaterial="clear">
              <a:bevelT w="0" h="762000"/>
              <a:bevelB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prstClr val="white"/>
                </a:solidFill>
              </a:endParaRPr>
            </a:p>
          </p:txBody>
        </p:sp>
        <p:sp>
          <p:nvSpPr>
            <p:cNvPr id="31" name="Oval 30"/>
            <p:cNvSpPr/>
            <p:nvPr/>
          </p:nvSpPr>
          <p:spPr>
            <a:xfrm>
              <a:off x="5249240" y="4419341"/>
              <a:ext cx="1961533" cy="411265"/>
            </a:xfrm>
            <a:prstGeom prst="ellipse">
              <a:avLst/>
            </a:prstGeom>
            <a:noFill/>
            <a:ln>
              <a:solidFill>
                <a:schemeClr val="accent1"/>
              </a:solidFill>
            </a:ln>
            <a:scene3d>
              <a:camera prst="perspectiveRelaxed" fov="6000000">
                <a:rot lat="20100000" lon="0" rev="0"/>
              </a:camera>
              <a:lightRig rig="threePt" dir="t"/>
            </a:scene3d>
            <a:sp3d prstMaterial="clear">
              <a:bevelT w="0" h="1689100"/>
              <a:bevelB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prstClr val="white"/>
                </a:solidFill>
              </a:endParaRPr>
            </a:p>
          </p:txBody>
        </p:sp>
        <p:sp>
          <p:nvSpPr>
            <p:cNvPr id="32" name="Oval 31"/>
            <p:cNvSpPr/>
            <p:nvPr/>
          </p:nvSpPr>
          <p:spPr>
            <a:xfrm>
              <a:off x="4906333" y="3635908"/>
              <a:ext cx="2646569" cy="554894"/>
            </a:xfrm>
            <a:prstGeom prst="ellipse">
              <a:avLst/>
            </a:prstGeom>
            <a:noFill/>
            <a:ln>
              <a:solidFill>
                <a:schemeClr val="accent1"/>
              </a:solidFill>
            </a:ln>
            <a:scene3d>
              <a:camera prst="perspectiveRelaxed" fov="6000000">
                <a:rot lat="20100000" lon="0" rev="0"/>
              </a:camera>
              <a:lightRig rig="threePt" dir="t"/>
            </a:scene3d>
            <a:sp3d prstMaterial="clear">
              <a:bevelT w="0" h="1689100"/>
              <a:bevelB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prstClr val="white"/>
                </a:solidFill>
              </a:endParaRPr>
            </a:p>
          </p:txBody>
        </p:sp>
        <p:sp>
          <p:nvSpPr>
            <p:cNvPr id="33" name="Oval 32"/>
            <p:cNvSpPr/>
            <p:nvPr/>
          </p:nvSpPr>
          <p:spPr>
            <a:xfrm>
              <a:off x="4402859" y="2591019"/>
              <a:ext cx="3629113" cy="878135"/>
            </a:xfrm>
            <a:prstGeom prst="ellipse">
              <a:avLst/>
            </a:prstGeom>
            <a:noFill/>
            <a:ln>
              <a:solidFill>
                <a:schemeClr val="accent1"/>
              </a:solidFill>
            </a:ln>
            <a:scene3d>
              <a:camera prst="perspectiveRelaxed" fov="6000000">
                <a:rot lat="19800000" lon="0" rev="0"/>
              </a:camera>
              <a:lightRig rig="threePt" dir="t"/>
            </a:scene3d>
            <a:sp3d prstMaterial="clear">
              <a:bevelT w="0" h="1689100"/>
              <a:bevelB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prstClr val="white"/>
                </a:solidFill>
              </a:endParaRPr>
            </a:p>
          </p:txBody>
        </p:sp>
        <p:sp>
          <p:nvSpPr>
            <p:cNvPr id="34" name="Oval 33"/>
            <p:cNvSpPr/>
            <p:nvPr/>
          </p:nvSpPr>
          <p:spPr>
            <a:xfrm>
              <a:off x="3743702" y="1600676"/>
              <a:ext cx="4907557" cy="1104200"/>
            </a:xfrm>
            <a:prstGeom prst="ellipse">
              <a:avLst/>
            </a:prstGeom>
            <a:noFill/>
            <a:ln>
              <a:solidFill>
                <a:schemeClr val="accent1"/>
              </a:solidFill>
            </a:ln>
            <a:scene3d>
              <a:camera prst="perspectiveRelaxed" fov="6000000">
                <a:rot lat="19800000" lon="0" rev="0"/>
              </a:camera>
              <a:lightRig rig="threePt" dir="t"/>
            </a:scene3d>
            <a:sp3d prstMaterial="clear">
              <a:bevelT w="0" h="1689100"/>
              <a:bevelB w="0" h="596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prstClr val="white"/>
                </a:solidFill>
              </a:endParaRPr>
            </a:p>
          </p:txBody>
        </p:sp>
        <p:grpSp>
          <p:nvGrpSpPr>
            <p:cNvPr id="10" name="Group 9"/>
            <p:cNvGrpSpPr/>
            <p:nvPr/>
          </p:nvGrpSpPr>
          <p:grpSpPr>
            <a:xfrm>
              <a:off x="5894781" y="2724976"/>
              <a:ext cx="682944" cy="555666"/>
              <a:chOff x="5936660" y="1760445"/>
              <a:chExt cx="683122" cy="555811"/>
            </a:xfrm>
          </p:grpSpPr>
          <p:sp>
            <p:nvSpPr>
              <p:cNvPr id="28" name="Oval 27"/>
              <p:cNvSpPr/>
              <p:nvPr/>
            </p:nvSpPr>
            <p:spPr>
              <a:xfrm>
                <a:off x="5992905" y="1760445"/>
                <a:ext cx="555811" cy="555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prstClr val="white"/>
                  </a:solidFill>
                </a:endParaRPr>
              </a:p>
            </p:txBody>
          </p:sp>
          <p:sp>
            <p:nvSpPr>
              <p:cNvPr id="29" name="TextBox 28"/>
              <p:cNvSpPr txBox="1"/>
              <p:nvPr/>
            </p:nvSpPr>
            <p:spPr>
              <a:xfrm>
                <a:off x="5936660" y="1876945"/>
                <a:ext cx="683122" cy="307857"/>
              </a:xfrm>
              <a:prstGeom prst="rect">
                <a:avLst/>
              </a:prstGeom>
              <a:noFill/>
            </p:spPr>
            <p:txBody>
              <a:bodyPr wrap="none" rtlCol="0" anchor="ctr">
                <a:spAutoFit/>
              </a:bodyPr>
              <a:lstStyle/>
              <a:p>
                <a:pPr algn="ctr"/>
                <a:r>
                  <a:rPr lang="en-US" sz="1400" dirty="0" smtClean="0">
                    <a:solidFill>
                      <a:prstClr val="white"/>
                    </a:solidFill>
                    <a:latin typeface="Arial" pitchFamily="34" charset="0"/>
                    <a:cs typeface="Arial" pitchFamily="34" charset="0"/>
                  </a:rPr>
                  <a:t>CV-41</a:t>
                </a:r>
                <a:endParaRPr lang="en-US" sz="1400" dirty="0">
                  <a:solidFill>
                    <a:prstClr val="white"/>
                  </a:solidFill>
                  <a:latin typeface="Arial" pitchFamily="34" charset="0"/>
                  <a:cs typeface="Arial" pitchFamily="34" charset="0"/>
                </a:endParaRPr>
              </a:p>
            </p:txBody>
          </p:sp>
        </p:grpSp>
        <p:grpSp>
          <p:nvGrpSpPr>
            <p:cNvPr id="11" name="Group 10"/>
            <p:cNvGrpSpPr/>
            <p:nvPr/>
          </p:nvGrpSpPr>
          <p:grpSpPr>
            <a:xfrm>
              <a:off x="5894780" y="3477343"/>
              <a:ext cx="682944" cy="555666"/>
              <a:chOff x="5936659" y="1760445"/>
              <a:chExt cx="683122" cy="555811"/>
            </a:xfrm>
          </p:grpSpPr>
          <p:sp>
            <p:nvSpPr>
              <p:cNvPr id="26" name="Oval 25"/>
              <p:cNvSpPr/>
              <p:nvPr/>
            </p:nvSpPr>
            <p:spPr>
              <a:xfrm>
                <a:off x="5992905" y="1760445"/>
                <a:ext cx="555811" cy="555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prstClr val="white"/>
                  </a:solidFill>
                </a:endParaRPr>
              </a:p>
            </p:txBody>
          </p:sp>
          <p:sp>
            <p:nvSpPr>
              <p:cNvPr id="27" name="TextBox 26"/>
              <p:cNvSpPr txBox="1"/>
              <p:nvPr/>
            </p:nvSpPr>
            <p:spPr>
              <a:xfrm>
                <a:off x="5936659" y="1876945"/>
                <a:ext cx="683122" cy="307857"/>
              </a:xfrm>
              <a:prstGeom prst="rect">
                <a:avLst/>
              </a:prstGeom>
              <a:noFill/>
            </p:spPr>
            <p:txBody>
              <a:bodyPr wrap="none" rtlCol="0" anchor="ctr">
                <a:spAutoFit/>
              </a:bodyPr>
              <a:lstStyle/>
              <a:p>
                <a:pPr algn="ctr"/>
                <a:r>
                  <a:rPr lang="en-US" sz="1400" dirty="0" smtClean="0">
                    <a:solidFill>
                      <a:prstClr val="white"/>
                    </a:solidFill>
                    <a:latin typeface="Arial" pitchFamily="34" charset="0"/>
                    <a:cs typeface="Arial" pitchFamily="34" charset="0"/>
                  </a:rPr>
                  <a:t>CV-35</a:t>
                </a:r>
                <a:endParaRPr lang="en-US" sz="1400" dirty="0">
                  <a:solidFill>
                    <a:prstClr val="white"/>
                  </a:solidFill>
                  <a:latin typeface="Arial" pitchFamily="34" charset="0"/>
                  <a:cs typeface="Arial" pitchFamily="34" charset="0"/>
                </a:endParaRPr>
              </a:p>
            </p:txBody>
          </p:sp>
        </p:grpSp>
        <p:grpSp>
          <p:nvGrpSpPr>
            <p:cNvPr id="12" name="Group 11"/>
            <p:cNvGrpSpPr/>
            <p:nvPr/>
          </p:nvGrpSpPr>
          <p:grpSpPr>
            <a:xfrm>
              <a:off x="5894780" y="4160254"/>
              <a:ext cx="682944" cy="555666"/>
              <a:chOff x="5936659" y="1760445"/>
              <a:chExt cx="683122" cy="555811"/>
            </a:xfrm>
          </p:grpSpPr>
          <p:sp>
            <p:nvSpPr>
              <p:cNvPr id="24" name="Oval 23"/>
              <p:cNvSpPr/>
              <p:nvPr/>
            </p:nvSpPr>
            <p:spPr>
              <a:xfrm>
                <a:off x="5992905" y="1760445"/>
                <a:ext cx="555811" cy="555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prstClr val="white"/>
                  </a:solidFill>
                </a:endParaRPr>
              </a:p>
            </p:txBody>
          </p:sp>
          <p:sp>
            <p:nvSpPr>
              <p:cNvPr id="25" name="TextBox 24"/>
              <p:cNvSpPr txBox="1"/>
              <p:nvPr/>
            </p:nvSpPr>
            <p:spPr>
              <a:xfrm>
                <a:off x="5936659" y="1876945"/>
                <a:ext cx="683122" cy="307857"/>
              </a:xfrm>
              <a:prstGeom prst="rect">
                <a:avLst/>
              </a:prstGeom>
              <a:noFill/>
            </p:spPr>
            <p:txBody>
              <a:bodyPr wrap="none" rtlCol="0" anchor="ctr">
                <a:spAutoFit/>
              </a:bodyPr>
              <a:lstStyle/>
              <a:p>
                <a:pPr algn="ctr"/>
                <a:r>
                  <a:rPr lang="en-US" sz="1400" dirty="0" smtClean="0">
                    <a:solidFill>
                      <a:prstClr val="white"/>
                    </a:solidFill>
                    <a:latin typeface="Arial" pitchFamily="34" charset="0"/>
                    <a:cs typeface="Arial" pitchFamily="34" charset="0"/>
                  </a:rPr>
                  <a:t>CV-22</a:t>
                </a:r>
                <a:endParaRPr lang="en-US" sz="1400" dirty="0">
                  <a:solidFill>
                    <a:prstClr val="white"/>
                  </a:solidFill>
                  <a:latin typeface="Arial" pitchFamily="34" charset="0"/>
                  <a:cs typeface="Arial" pitchFamily="34" charset="0"/>
                </a:endParaRPr>
              </a:p>
            </p:txBody>
          </p:sp>
        </p:grpSp>
        <p:grpSp>
          <p:nvGrpSpPr>
            <p:cNvPr id="13" name="Group 12"/>
            <p:cNvGrpSpPr/>
            <p:nvPr/>
          </p:nvGrpSpPr>
          <p:grpSpPr>
            <a:xfrm>
              <a:off x="5890682" y="5516229"/>
              <a:ext cx="682944" cy="555666"/>
              <a:chOff x="5932554" y="1760445"/>
              <a:chExt cx="683121" cy="555811"/>
            </a:xfrm>
          </p:grpSpPr>
          <p:sp>
            <p:nvSpPr>
              <p:cNvPr id="22" name="Oval 21"/>
              <p:cNvSpPr/>
              <p:nvPr/>
            </p:nvSpPr>
            <p:spPr>
              <a:xfrm>
                <a:off x="5992905" y="1760445"/>
                <a:ext cx="555811" cy="555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prstClr val="white"/>
                  </a:solidFill>
                </a:endParaRPr>
              </a:p>
            </p:txBody>
          </p:sp>
          <p:sp>
            <p:nvSpPr>
              <p:cNvPr id="23" name="TextBox 22"/>
              <p:cNvSpPr txBox="1"/>
              <p:nvPr/>
            </p:nvSpPr>
            <p:spPr>
              <a:xfrm>
                <a:off x="5932554" y="1882433"/>
                <a:ext cx="683121" cy="307857"/>
              </a:xfrm>
              <a:prstGeom prst="rect">
                <a:avLst/>
              </a:prstGeom>
              <a:noFill/>
            </p:spPr>
            <p:txBody>
              <a:bodyPr wrap="none" rtlCol="0" anchor="ctr">
                <a:spAutoFit/>
              </a:bodyPr>
              <a:lstStyle/>
              <a:p>
                <a:pPr algn="ctr"/>
                <a:r>
                  <a:rPr lang="en-US" sz="1400" dirty="0" smtClean="0">
                    <a:solidFill>
                      <a:prstClr val="white"/>
                    </a:solidFill>
                    <a:latin typeface="Arial" pitchFamily="34" charset="0"/>
                    <a:cs typeface="Arial" pitchFamily="34" charset="0"/>
                  </a:rPr>
                  <a:t>CV-17</a:t>
                </a:r>
                <a:endParaRPr lang="en-US" sz="1400" dirty="0">
                  <a:solidFill>
                    <a:prstClr val="white"/>
                  </a:solidFill>
                  <a:latin typeface="Arial" pitchFamily="34" charset="0"/>
                  <a:cs typeface="Arial" pitchFamily="34" charset="0"/>
                </a:endParaRPr>
              </a:p>
            </p:txBody>
          </p:sp>
        </p:grpSp>
        <p:grpSp>
          <p:nvGrpSpPr>
            <p:cNvPr id="14" name="Group 13"/>
            <p:cNvGrpSpPr/>
            <p:nvPr/>
          </p:nvGrpSpPr>
          <p:grpSpPr>
            <a:xfrm>
              <a:off x="5894781" y="4830608"/>
              <a:ext cx="682944" cy="555666"/>
              <a:chOff x="5936660" y="1760445"/>
              <a:chExt cx="683122" cy="555811"/>
            </a:xfrm>
          </p:grpSpPr>
          <p:sp>
            <p:nvSpPr>
              <p:cNvPr id="20" name="Oval 19"/>
              <p:cNvSpPr/>
              <p:nvPr/>
            </p:nvSpPr>
            <p:spPr>
              <a:xfrm>
                <a:off x="5992905" y="1760445"/>
                <a:ext cx="555811" cy="555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prstClr val="white"/>
                  </a:solidFill>
                </a:endParaRPr>
              </a:p>
            </p:txBody>
          </p:sp>
          <p:sp>
            <p:nvSpPr>
              <p:cNvPr id="21" name="TextBox 20"/>
              <p:cNvSpPr txBox="1"/>
              <p:nvPr/>
            </p:nvSpPr>
            <p:spPr>
              <a:xfrm>
                <a:off x="5936660" y="1882433"/>
                <a:ext cx="683122" cy="307857"/>
              </a:xfrm>
              <a:prstGeom prst="rect">
                <a:avLst/>
              </a:prstGeom>
              <a:noFill/>
            </p:spPr>
            <p:txBody>
              <a:bodyPr wrap="none" rtlCol="0" anchor="ctr">
                <a:spAutoFit/>
              </a:bodyPr>
              <a:lstStyle/>
              <a:p>
                <a:pPr algn="ctr"/>
                <a:r>
                  <a:rPr lang="en-US" sz="1400" dirty="0" smtClean="0">
                    <a:solidFill>
                      <a:prstClr val="white"/>
                    </a:solidFill>
                    <a:latin typeface="Arial" pitchFamily="34" charset="0"/>
                    <a:cs typeface="Arial" pitchFamily="34" charset="0"/>
                  </a:rPr>
                  <a:t>CV-20</a:t>
                </a:r>
                <a:endParaRPr lang="en-US" sz="1400" dirty="0">
                  <a:solidFill>
                    <a:prstClr val="white"/>
                  </a:solidFill>
                  <a:latin typeface="Arial" pitchFamily="34" charset="0"/>
                  <a:cs typeface="Arial" pitchFamily="34" charset="0"/>
                </a:endParaRPr>
              </a:p>
            </p:txBody>
          </p:sp>
        </p:grpSp>
        <p:cxnSp>
          <p:nvCxnSpPr>
            <p:cNvPr id="16" name="Straight Arrow Connector 15"/>
            <p:cNvCxnSpPr/>
            <p:nvPr/>
          </p:nvCxnSpPr>
          <p:spPr>
            <a:xfrm rot="10800000">
              <a:off x="4037549" y="3604886"/>
              <a:ext cx="501892" cy="1588"/>
            </a:xfrm>
            <a:prstGeom prst="straightConnector1">
              <a:avLst/>
            </a:prstGeom>
            <a:ln>
              <a:solidFill>
                <a:schemeClr val="bg1">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4037548" y="5042986"/>
              <a:ext cx="990342" cy="1588"/>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75586" y="5736049"/>
              <a:ext cx="823331" cy="1588"/>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556486" y="4341574"/>
              <a:ext cx="823331" cy="1588"/>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303636" y="2971919"/>
              <a:ext cx="511223" cy="1588"/>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639140" y="6280716"/>
              <a:ext cx="1280040" cy="218102"/>
            </a:xfrm>
            <a:prstGeom prst="ellipse">
              <a:avLst/>
            </a:prstGeom>
            <a:gradFill flip="none" rotWithShape="1">
              <a:gsLst>
                <a:gs pos="0">
                  <a:schemeClr val="tx1">
                    <a:lumMod val="65000"/>
                    <a:lumOff val="35000"/>
                    <a:alpha val="52000"/>
                  </a:schemeClr>
                </a:gs>
                <a:gs pos="100000">
                  <a:schemeClr val="tx1">
                    <a:alpha val="0"/>
                  </a:schemeClr>
                </a:gs>
              </a:gsLst>
              <a:path path="shape">
                <a:fillToRect l="50000" t="50000" r="50000" b="50000"/>
              </a:path>
              <a:tileRect/>
            </a:gradFill>
            <a:ln w="25400" cap="flat" cmpd="sng" algn="ctr">
              <a:noFill/>
              <a:prstDash val="solid"/>
            </a:ln>
            <a:effectLst/>
          </p:spPr>
          <p:txBody>
            <a:bodyPr rtlCol="0" anchor="ctr"/>
            <a:lstStyle/>
            <a:p>
              <a:pPr algn="ctr" defTabSz="914126">
                <a:defRPr/>
              </a:pPr>
              <a:endParaRPr lang="en-US" sz="1799" kern="0">
                <a:solidFill>
                  <a:sysClr val="window" lastClr="FFFFFF"/>
                </a:solidFill>
              </a:endParaRPr>
            </a:p>
          </p:txBody>
        </p:sp>
      </p:grpSp>
      <p:sp>
        <p:nvSpPr>
          <p:cNvPr id="39" name="Rectangle 38"/>
          <p:cNvSpPr/>
          <p:nvPr/>
        </p:nvSpPr>
        <p:spPr>
          <a:xfrm>
            <a:off x="76200" y="5257800"/>
            <a:ext cx="11963400" cy="1508105"/>
          </a:xfrm>
          <a:prstGeom prst="rect">
            <a:avLst/>
          </a:prstGeom>
          <a:ln>
            <a:solidFill>
              <a:schemeClr val="accent1"/>
            </a:solidFill>
          </a:ln>
        </p:spPr>
        <p:txBody>
          <a:bodyPr wrap="square">
            <a:spAutoFit/>
          </a:bodyPr>
          <a:lstStyle/>
          <a:p>
            <a:pPr fontAlgn="base">
              <a:buFont typeface="Arial" pitchFamily="34" charset="0"/>
              <a:buChar char="•"/>
            </a:pPr>
            <a:r>
              <a:rPr lang="en-US" sz="2300" dirty="0" smtClean="0"/>
              <a:t>To summarize, XGBoost </a:t>
            </a:r>
            <a:r>
              <a:rPr lang="en-US" sz="2300" dirty="0" err="1" smtClean="0"/>
              <a:t>Regressor</a:t>
            </a:r>
            <a:r>
              <a:rPr lang="en-US" sz="2300" dirty="0" smtClean="0"/>
              <a:t> works best for this project.</a:t>
            </a:r>
          </a:p>
          <a:p>
            <a:pPr fontAlgn="base">
              <a:buFont typeface="Arial" pitchFamily="34" charset="0"/>
              <a:buChar char="•"/>
            </a:pPr>
            <a:r>
              <a:rPr lang="en-US" sz="2300" dirty="0" smtClean="0"/>
              <a:t>We can further improve the model by creating new attributes and performing </a:t>
            </a:r>
            <a:r>
              <a:rPr lang="en-US" sz="2300" dirty="0" err="1" smtClean="0"/>
              <a:t>hyperparameter</a:t>
            </a:r>
            <a:r>
              <a:rPr lang="en-US" sz="2300" dirty="0" smtClean="0"/>
              <a:t> tuning. </a:t>
            </a:r>
          </a:p>
          <a:p>
            <a:pPr fontAlgn="base">
              <a:buFont typeface="Arial" pitchFamily="34" charset="0"/>
              <a:buChar char="•"/>
            </a:pPr>
            <a:r>
              <a:rPr lang="en-US" sz="2300" dirty="0" smtClean="0"/>
              <a:t>We can create a new categorical attribute with the help of an existing numerical attributes.</a:t>
            </a:r>
            <a:endParaRPr lang="en-US" sz="2300" dirty="0"/>
          </a:p>
        </p:txBody>
      </p:sp>
      <p:pic>
        <p:nvPicPr>
          <p:cNvPr id="40" name="Picture 11"/>
          <p:cNvPicPr>
            <a:picLocks noChangeAspect="1" noChangeArrowheads="1"/>
          </p:cNvPicPr>
          <p:nvPr/>
        </p:nvPicPr>
        <p:blipFill>
          <a:blip r:embed="rId2" cstate="print"/>
          <a:srcRect/>
          <a:stretch>
            <a:fillRect/>
          </a:stretch>
        </p:blipFill>
        <p:spPr bwMode="auto">
          <a:xfrm>
            <a:off x="10125929" y="76200"/>
            <a:ext cx="1989871" cy="941374"/>
          </a:xfrm>
          <a:prstGeom prst="rect">
            <a:avLst/>
          </a:prstGeom>
          <a:noFill/>
          <a:ln w="9525">
            <a:noFill/>
            <a:miter lim="800000"/>
            <a:headEnd/>
            <a:tailEnd/>
          </a:ln>
        </p:spPr>
      </p:pic>
    </p:spTree>
    <p:extLst>
      <p:ext uri="{BB962C8B-B14F-4D97-AF65-F5344CB8AC3E}">
        <p14:creationId xmlns:p14="http://schemas.microsoft.com/office/powerpoint/2010/main" xmlns="" val="20458266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2941639"/>
            <a:ext cx="2743200" cy="715961"/>
          </a:xfrm>
        </p:spPr>
        <p:txBody>
          <a:bodyPr>
            <a:normAutofit fontScale="90000"/>
          </a:bodyPr>
          <a:lstStyle/>
          <a:p>
            <a:r>
              <a:rPr lang="en-US" dirty="0" smtClean="0"/>
              <a:t>Questions: ??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p:nvPr/>
        </p:nvSpPr>
        <p:spPr>
          <a:xfrm flipH="1" flipV="1">
            <a:off x="0" y="0"/>
            <a:ext cx="8285378" cy="1675219"/>
          </a:xfrm>
          <a:custGeom>
            <a:avLst/>
            <a:gdLst>
              <a:gd name="connsiteX0" fmla="*/ 0 w 6324600"/>
              <a:gd name="connsiteY0" fmla="*/ 0 h 3505200"/>
              <a:gd name="connsiteX1" fmla="*/ 6324600 w 6324600"/>
              <a:gd name="connsiteY1" fmla="*/ 0 h 3505200"/>
              <a:gd name="connsiteX2" fmla="*/ 6324600 w 6324600"/>
              <a:gd name="connsiteY2" fmla="*/ 3505200 h 3505200"/>
              <a:gd name="connsiteX3" fmla="*/ 0 w 6324600"/>
              <a:gd name="connsiteY3" fmla="*/ 3505200 h 3505200"/>
              <a:gd name="connsiteX4" fmla="*/ 0 w 6324600"/>
              <a:gd name="connsiteY4" fmla="*/ 0 h 3505200"/>
              <a:gd name="connsiteX0" fmla="*/ 0 w 6324600"/>
              <a:gd name="connsiteY0" fmla="*/ 0 h 3505200"/>
              <a:gd name="connsiteX1" fmla="*/ 6324600 w 6324600"/>
              <a:gd name="connsiteY1" fmla="*/ 0 h 3505200"/>
              <a:gd name="connsiteX2" fmla="*/ 6324600 w 6324600"/>
              <a:gd name="connsiteY2" fmla="*/ 3505200 h 3505200"/>
              <a:gd name="connsiteX3" fmla="*/ 0 w 6324600"/>
              <a:gd name="connsiteY3" fmla="*/ 0 h 3505200"/>
              <a:gd name="connsiteX0" fmla="*/ 6324600 w 6416040"/>
              <a:gd name="connsiteY0" fmla="*/ 3505200 h 3596640"/>
              <a:gd name="connsiteX1" fmla="*/ 0 w 6416040"/>
              <a:gd name="connsiteY1" fmla="*/ 0 h 3596640"/>
              <a:gd name="connsiteX2" fmla="*/ 6324600 w 6416040"/>
              <a:gd name="connsiteY2" fmla="*/ 0 h 3596640"/>
              <a:gd name="connsiteX3" fmla="*/ 6416040 w 6416040"/>
              <a:gd name="connsiteY3" fmla="*/ 3596640 h 3596640"/>
              <a:gd name="connsiteX0" fmla="*/ 2327787 w 6416040"/>
              <a:gd name="connsiteY0" fmla="*/ 1941871 h 3596640"/>
              <a:gd name="connsiteX1" fmla="*/ 0 w 6416040"/>
              <a:gd name="connsiteY1" fmla="*/ 0 h 3596640"/>
              <a:gd name="connsiteX2" fmla="*/ 6324600 w 6416040"/>
              <a:gd name="connsiteY2" fmla="*/ 0 h 3596640"/>
              <a:gd name="connsiteX3" fmla="*/ 6416040 w 6416040"/>
              <a:gd name="connsiteY3" fmla="*/ 3596640 h 3596640"/>
              <a:gd name="connsiteX0" fmla="*/ 0 w 6416040"/>
              <a:gd name="connsiteY0" fmla="*/ 0 h 3596640"/>
              <a:gd name="connsiteX1" fmla="*/ 6324600 w 6416040"/>
              <a:gd name="connsiteY1" fmla="*/ 0 h 3596640"/>
              <a:gd name="connsiteX2" fmla="*/ 6416040 w 6416040"/>
              <a:gd name="connsiteY2" fmla="*/ 3596640 h 3596640"/>
              <a:gd name="connsiteX0" fmla="*/ 0 w 6416040"/>
              <a:gd name="connsiteY0" fmla="*/ 0 h 3596640"/>
              <a:gd name="connsiteX1" fmla="*/ 6324600 w 6416040"/>
              <a:gd name="connsiteY1" fmla="*/ 0 h 3596640"/>
              <a:gd name="connsiteX2" fmla="*/ 6416040 w 6416040"/>
              <a:gd name="connsiteY2" fmla="*/ 3596640 h 3596640"/>
              <a:gd name="connsiteX3" fmla="*/ 0 w 6416040"/>
              <a:gd name="connsiteY3" fmla="*/ 0 h 3596640"/>
              <a:gd name="connsiteX0" fmla="*/ 6416040 w 6507480"/>
              <a:gd name="connsiteY0" fmla="*/ 3596640 h 3688080"/>
              <a:gd name="connsiteX1" fmla="*/ 0 w 6507480"/>
              <a:gd name="connsiteY1" fmla="*/ 0 h 3688080"/>
              <a:gd name="connsiteX2" fmla="*/ 6324600 w 6507480"/>
              <a:gd name="connsiteY2" fmla="*/ 0 h 3688080"/>
              <a:gd name="connsiteX3" fmla="*/ 6507480 w 6507480"/>
              <a:gd name="connsiteY3" fmla="*/ 3688080 h 3688080"/>
              <a:gd name="connsiteX0" fmla="*/ 1563821 w 6507480"/>
              <a:gd name="connsiteY0" fmla="*/ 3050950 h 3688080"/>
              <a:gd name="connsiteX1" fmla="*/ 0 w 6507480"/>
              <a:gd name="connsiteY1" fmla="*/ 0 h 3688080"/>
              <a:gd name="connsiteX2" fmla="*/ 6324600 w 6507480"/>
              <a:gd name="connsiteY2" fmla="*/ 0 h 3688080"/>
              <a:gd name="connsiteX3" fmla="*/ 6507480 w 6507480"/>
              <a:gd name="connsiteY3" fmla="*/ 3688080 h 3688080"/>
              <a:gd name="connsiteX0" fmla="*/ 0 w 6507480"/>
              <a:gd name="connsiteY0" fmla="*/ 0 h 3688080"/>
              <a:gd name="connsiteX1" fmla="*/ 6324600 w 6507480"/>
              <a:gd name="connsiteY1" fmla="*/ 0 h 3688080"/>
              <a:gd name="connsiteX2" fmla="*/ 6507480 w 6507480"/>
              <a:gd name="connsiteY2" fmla="*/ 3688080 h 3688080"/>
              <a:gd name="connsiteX0" fmla="*/ 0 w 6324600"/>
              <a:gd name="connsiteY0" fmla="*/ 0 h 2168996"/>
              <a:gd name="connsiteX1" fmla="*/ 6324600 w 6324600"/>
              <a:gd name="connsiteY1" fmla="*/ 0 h 2168996"/>
              <a:gd name="connsiteX2" fmla="*/ 6242009 w 6324600"/>
              <a:gd name="connsiteY2" fmla="*/ 2168996 h 2168996"/>
              <a:gd name="connsiteX0" fmla="*/ 0 w 6522228"/>
              <a:gd name="connsiteY0" fmla="*/ 0 h 2404970"/>
              <a:gd name="connsiteX1" fmla="*/ 6324600 w 6522228"/>
              <a:gd name="connsiteY1" fmla="*/ 0 h 2404970"/>
              <a:gd name="connsiteX2" fmla="*/ 6522228 w 6522228"/>
              <a:gd name="connsiteY2" fmla="*/ 2404970 h 2404970"/>
              <a:gd name="connsiteX0" fmla="*/ 0 w 7057136"/>
              <a:gd name="connsiteY0" fmla="*/ 0 h 2589105"/>
              <a:gd name="connsiteX1" fmla="*/ 6324600 w 7057136"/>
              <a:gd name="connsiteY1" fmla="*/ 0 h 2589105"/>
              <a:gd name="connsiteX2" fmla="*/ 6522228 w 7057136"/>
              <a:gd name="connsiteY2" fmla="*/ 2404970 h 2589105"/>
              <a:gd name="connsiteX0" fmla="*/ 0 w 6522228"/>
              <a:gd name="connsiteY0" fmla="*/ 0 h 2884378"/>
              <a:gd name="connsiteX1" fmla="*/ 6324600 w 6522228"/>
              <a:gd name="connsiteY1" fmla="*/ 0 h 2884378"/>
              <a:gd name="connsiteX2" fmla="*/ 6522228 w 6522228"/>
              <a:gd name="connsiteY2" fmla="*/ 2404970 h 2884378"/>
              <a:gd name="connsiteX0" fmla="*/ 0 w 6959565"/>
              <a:gd name="connsiteY0" fmla="*/ 0 h 2629590"/>
              <a:gd name="connsiteX1" fmla="*/ 6324600 w 6959565"/>
              <a:gd name="connsiteY1" fmla="*/ 0 h 2629590"/>
              <a:gd name="connsiteX2" fmla="*/ 6522228 w 6959565"/>
              <a:gd name="connsiteY2" fmla="*/ 2404970 h 2629590"/>
              <a:gd name="connsiteX0" fmla="*/ 0 w 6959565"/>
              <a:gd name="connsiteY0" fmla="*/ 0 h 2629590"/>
              <a:gd name="connsiteX1" fmla="*/ 6324600 w 6959565"/>
              <a:gd name="connsiteY1" fmla="*/ 0 h 2629590"/>
              <a:gd name="connsiteX2" fmla="*/ 6522228 w 6959565"/>
              <a:gd name="connsiteY2" fmla="*/ 2404970 h 2629590"/>
              <a:gd name="connsiteX0" fmla="*/ 0 w 6522228"/>
              <a:gd name="connsiteY0" fmla="*/ 0 h 2404970"/>
              <a:gd name="connsiteX1" fmla="*/ 6324600 w 6522228"/>
              <a:gd name="connsiteY1" fmla="*/ 0 h 2404970"/>
              <a:gd name="connsiteX2" fmla="*/ 6522228 w 6522228"/>
              <a:gd name="connsiteY2" fmla="*/ 2404970 h 2404970"/>
              <a:gd name="connsiteX0" fmla="*/ 0 w 6839285"/>
              <a:gd name="connsiteY0" fmla="*/ 178145 h 2583115"/>
              <a:gd name="connsiteX1" fmla="*/ 6324600 w 6839285"/>
              <a:gd name="connsiteY1" fmla="*/ 178145 h 2583115"/>
              <a:gd name="connsiteX2" fmla="*/ 6522228 w 6839285"/>
              <a:gd name="connsiteY2" fmla="*/ 2583115 h 2583115"/>
              <a:gd name="connsiteX0" fmla="*/ 0 w 6522228"/>
              <a:gd name="connsiteY0" fmla="*/ 0 h 2404970"/>
              <a:gd name="connsiteX1" fmla="*/ 3699387 w 6522228"/>
              <a:gd name="connsiteY1" fmla="*/ 575187 h 2404970"/>
              <a:gd name="connsiteX2" fmla="*/ 6522228 w 6522228"/>
              <a:gd name="connsiteY2" fmla="*/ 2404970 h 2404970"/>
              <a:gd name="connsiteX0" fmla="*/ 0 w 6522228"/>
              <a:gd name="connsiteY0" fmla="*/ 5635 h 2410605"/>
              <a:gd name="connsiteX1" fmla="*/ 3699387 w 6522228"/>
              <a:gd name="connsiteY1" fmla="*/ 580822 h 2410605"/>
              <a:gd name="connsiteX2" fmla="*/ 6522228 w 6522228"/>
              <a:gd name="connsiteY2" fmla="*/ 2410605 h 2410605"/>
              <a:gd name="connsiteX0" fmla="*/ 0 w 6522228"/>
              <a:gd name="connsiteY0" fmla="*/ 5635 h 2410605"/>
              <a:gd name="connsiteX1" fmla="*/ 3699387 w 6522228"/>
              <a:gd name="connsiteY1" fmla="*/ 580822 h 2410605"/>
              <a:gd name="connsiteX2" fmla="*/ 6522228 w 6522228"/>
              <a:gd name="connsiteY2" fmla="*/ 2410605 h 2410605"/>
              <a:gd name="connsiteX0" fmla="*/ 0 w 6522228"/>
              <a:gd name="connsiteY0" fmla="*/ 6310 h 2411280"/>
              <a:gd name="connsiteX1" fmla="*/ 4628535 w 6522228"/>
              <a:gd name="connsiteY1" fmla="*/ 552000 h 2411280"/>
              <a:gd name="connsiteX2" fmla="*/ 6522228 w 6522228"/>
              <a:gd name="connsiteY2" fmla="*/ 2411280 h 2411280"/>
              <a:gd name="connsiteX0" fmla="*/ 0 w 6522228"/>
              <a:gd name="connsiteY0" fmla="*/ 5347 h 2410317"/>
              <a:gd name="connsiteX1" fmla="*/ 4023851 w 6522228"/>
              <a:gd name="connsiteY1" fmla="*/ 595282 h 2410317"/>
              <a:gd name="connsiteX2" fmla="*/ 6522228 w 6522228"/>
              <a:gd name="connsiteY2" fmla="*/ 2410317 h 2410317"/>
              <a:gd name="connsiteX0" fmla="*/ 0 w 6509203"/>
              <a:gd name="connsiteY0" fmla="*/ 163951 h 1949489"/>
              <a:gd name="connsiteX1" fmla="*/ 4010826 w 6509203"/>
              <a:gd name="connsiteY1" fmla="*/ 134454 h 1949489"/>
              <a:gd name="connsiteX2" fmla="*/ 6509203 w 6509203"/>
              <a:gd name="connsiteY2" fmla="*/ 1949489 h 1949489"/>
              <a:gd name="connsiteX0" fmla="*/ 0 w 6535251"/>
              <a:gd name="connsiteY0" fmla="*/ 155212 h 1822763"/>
              <a:gd name="connsiteX1" fmla="*/ 4010826 w 6535251"/>
              <a:gd name="connsiteY1" fmla="*/ 125715 h 1822763"/>
              <a:gd name="connsiteX2" fmla="*/ 6535251 w 6535251"/>
              <a:gd name="connsiteY2" fmla="*/ 1822763 h 1822763"/>
              <a:gd name="connsiteX0" fmla="*/ 0 w 6535251"/>
              <a:gd name="connsiteY0" fmla="*/ 155212 h 1822763"/>
              <a:gd name="connsiteX1" fmla="*/ 4010826 w 6535251"/>
              <a:gd name="connsiteY1" fmla="*/ 125715 h 1822763"/>
              <a:gd name="connsiteX2" fmla="*/ 6535251 w 6535251"/>
              <a:gd name="connsiteY2" fmla="*/ 1822763 h 1822763"/>
              <a:gd name="connsiteX0" fmla="*/ 0 w 6535251"/>
              <a:gd name="connsiteY0" fmla="*/ 10655 h 1678206"/>
              <a:gd name="connsiteX1" fmla="*/ 4062921 w 6535251"/>
              <a:gd name="connsiteY1" fmla="*/ 335120 h 1678206"/>
              <a:gd name="connsiteX2" fmla="*/ 6535251 w 6535251"/>
              <a:gd name="connsiteY2" fmla="*/ 1678206 h 1678206"/>
              <a:gd name="connsiteX0" fmla="*/ 0 w 6535251"/>
              <a:gd name="connsiteY0" fmla="*/ 3375 h 1670926"/>
              <a:gd name="connsiteX1" fmla="*/ 4128041 w 6535251"/>
              <a:gd name="connsiteY1" fmla="*/ 637556 h 1670926"/>
              <a:gd name="connsiteX2" fmla="*/ 6535251 w 6535251"/>
              <a:gd name="connsiteY2" fmla="*/ 1670926 h 1670926"/>
              <a:gd name="connsiteX0" fmla="*/ 0 w 6535251"/>
              <a:gd name="connsiteY0" fmla="*/ 7668 h 1675219"/>
              <a:gd name="connsiteX1" fmla="*/ 4023848 w 6535251"/>
              <a:gd name="connsiteY1" fmla="*/ 391126 h 1675219"/>
              <a:gd name="connsiteX2" fmla="*/ 6535251 w 6535251"/>
              <a:gd name="connsiteY2" fmla="*/ 1675219 h 1675219"/>
              <a:gd name="connsiteX0" fmla="*/ 0 w 6535251"/>
              <a:gd name="connsiteY0" fmla="*/ 7668 h 1675219"/>
              <a:gd name="connsiteX1" fmla="*/ 4023848 w 6535251"/>
              <a:gd name="connsiteY1" fmla="*/ 391126 h 1675219"/>
              <a:gd name="connsiteX2" fmla="*/ 6535251 w 6535251"/>
              <a:gd name="connsiteY2" fmla="*/ 1675219 h 1675219"/>
            </a:gdLst>
            <a:ahLst/>
            <a:cxnLst>
              <a:cxn ang="0">
                <a:pos x="connsiteX0" y="connsiteY0"/>
              </a:cxn>
              <a:cxn ang="0">
                <a:pos x="connsiteX1" y="connsiteY1"/>
              </a:cxn>
              <a:cxn ang="0">
                <a:pos x="connsiteX2" y="connsiteY2"/>
              </a:cxn>
            </a:cxnLst>
            <a:rect l="l" t="t" r="r" b="b"/>
            <a:pathLst>
              <a:path w="6535251" h="1675219">
                <a:moveTo>
                  <a:pt x="0" y="7668"/>
                </a:moveTo>
                <a:cubicBezTo>
                  <a:pt x="618613" y="-36578"/>
                  <a:pt x="2934640" y="113201"/>
                  <a:pt x="4023848" y="391126"/>
                </a:cubicBezTo>
                <a:cubicBezTo>
                  <a:pt x="5113057" y="669051"/>
                  <a:pt x="6017867" y="1075450"/>
                  <a:pt x="6535251" y="1675219"/>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6"/>
          <p:cNvSpPr/>
          <p:nvPr/>
        </p:nvSpPr>
        <p:spPr>
          <a:xfrm flipH="1">
            <a:off x="87962" y="2091817"/>
            <a:ext cx="8285378" cy="1675219"/>
          </a:xfrm>
          <a:custGeom>
            <a:avLst/>
            <a:gdLst>
              <a:gd name="connsiteX0" fmla="*/ 0 w 6324600"/>
              <a:gd name="connsiteY0" fmla="*/ 0 h 3505200"/>
              <a:gd name="connsiteX1" fmla="*/ 6324600 w 6324600"/>
              <a:gd name="connsiteY1" fmla="*/ 0 h 3505200"/>
              <a:gd name="connsiteX2" fmla="*/ 6324600 w 6324600"/>
              <a:gd name="connsiteY2" fmla="*/ 3505200 h 3505200"/>
              <a:gd name="connsiteX3" fmla="*/ 0 w 6324600"/>
              <a:gd name="connsiteY3" fmla="*/ 3505200 h 3505200"/>
              <a:gd name="connsiteX4" fmla="*/ 0 w 6324600"/>
              <a:gd name="connsiteY4" fmla="*/ 0 h 3505200"/>
              <a:gd name="connsiteX0" fmla="*/ 0 w 6324600"/>
              <a:gd name="connsiteY0" fmla="*/ 0 h 3505200"/>
              <a:gd name="connsiteX1" fmla="*/ 6324600 w 6324600"/>
              <a:gd name="connsiteY1" fmla="*/ 0 h 3505200"/>
              <a:gd name="connsiteX2" fmla="*/ 6324600 w 6324600"/>
              <a:gd name="connsiteY2" fmla="*/ 3505200 h 3505200"/>
              <a:gd name="connsiteX3" fmla="*/ 0 w 6324600"/>
              <a:gd name="connsiteY3" fmla="*/ 0 h 3505200"/>
              <a:gd name="connsiteX0" fmla="*/ 6324600 w 6416040"/>
              <a:gd name="connsiteY0" fmla="*/ 3505200 h 3596640"/>
              <a:gd name="connsiteX1" fmla="*/ 0 w 6416040"/>
              <a:gd name="connsiteY1" fmla="*/ 0 h 3596640"/>
              <a:gd name="connsiteX2" fmla="*/ 6324600 w 6416040"/>
              <a:gd name="connsiteY2" fmla="*/ 0 h 3596640"/>
              <a:gd name="connsiteX3" fmla="*/ 6416040 w 6416040"/>
              <a:gd name="connsiteY3" fmla="*/ 3596640 h 3596640"/>
              <a:gd name="connsiteX0" fmla="*/ 2327787 w 6416040"/>
              <a:gd name="connsiteY0" fmla="*/ 1941871 h 3596640"/>
              <a:gd name="connsiteX1" fmla="*/ 0 w 6416040"/>
              <a:gd name="connsiteY1" fmla="*/ 0 h 3596640"/>
              <a:gd name="connsiteX2" fmla="*/ 6324600 w 6416040"/>
              <a:gd name="connsiteY2" fmla="*/ 0 h 3596640"/>
              <a:gd name="connsiteX3" fmla="*/ 6416040 w 6416040"/>
              <a:gd name="connsiteY3" fmla="*/ 3596640 h 3596640"/>
              <a:gd name="connsiteX0" fmla="*/ 0 w 6416040"/>
              <a:gd name="connsiteY0" fmla="*/ 0 h 3596640"/>
              <a:gd name="connsiteX1" fmla="*/ 6324600 w 6416040"/>
              <a:gd name="connsiteY1" fmla="*/ 0 h 3596640"/>
              <a:gd name="connsiteX2" fmla="*/ 6416040 w 6416040"/>
              <a:gd name="connsiteY2" fmla="*/ 3596640 h 3596640"/>
              <a:gd name="connsiteX0" fmla="*/ 0 w 6416040"/>
              <a:gd name="connsiteY0" fmla="*/ 0 h 3596640"/>
              <a:gd name="connsiteX1" fmla="*/ 6324600 w 6416040"/>
              <a:gd name="connsiteY1" fmla="*/ 0 h 3596640"/>
              <a:gd name="connsiteX2" fmla="*/ 6416040 w 6416040"/>
              <a:gd name="connsiteY2" fmla="*/ 3596640 h 3596640"/>
              <a:gd name="connsiteX3" fmla="*/ 0 w 6416040"/>
              <a:gd name="connsiteY3" fmla="*/ 0 h 3596640"/>
              <a:gd name="connsiteX0" fmla="*/ 6416040 w 6507480"/>
              <a:gd name="connsiteY0" fmla="*/ 3596640 h 3688080"/>
              <a:gd name="connsiteX1" fmla="*/ 0 w 6507480"/>
              <a:gd name="connsiteY1" fmla="*/ 0 h 3688080"/>
              <a:gd name="connsiteX2" fmla="*/ 6324600 w 6507480"/>
              <a:gd name="connsiteY2" fmla="*/ 0 h 3688080"/>
              <a:gd name="connsiteX3" fmla="*/ 6507480 w 6507480"/>
              <a:gd name="connsiteY3" fmla="*/ 3688080 h 3688080"/>
              <a:gd name="connsiteX0" fmla="*/ 1563821 w 6507480"/>
              <a:gd name="connsiteY0" fmla="*/ 3050950 h 3688080"/>
              <a:gd name="connsiteX1" fmla="*/ 0 w 6507480"/>
              <a:gd name="connsiteY1" fmla="*/ 0 h 3688080"/>
              <a:gd name="connsiteX2" fmla="*/ 6324600 w 6507480"/>
              <a:gd name="connsiteY2" fmla="*/ 0 h 3688080"/>
              <a:gd name="connsiteX3" fmla="*/ 6507480 w 6507480"/>
              <a:gd name="connsiteY3" fmla="*/ 3688080 h 3688080"/>
              <a:gd name="connsiteX0" fmla="*/ 0 w 6507480"/>
              <a:gd name="connsiteY0" fmla="*/ 0 h 3688080"/>
              <a:gd name="connsiteX1" fmla="*/ 6324600 w 6507480"/>
              <a:gd name="connsiteY1" fmla="*/ 0 h 3688080"/>
              <a:gd name="connsiteX2" fmla="*/ 6507480 w 6507480"/>
              <a:gd name="connsiteY2" fmla="*/ 3688080 h 3688080"/>
              <a:gd name="connsiteX0" fmla="*/ 0 w 6324600"/>
              <a:gd name="connsiteY0" fmla="*/ 0 h 2168996"/>
              <a:gd name="connsiteX1" fmla="*/ 6324600 w 6324600"/>
              <a:gd name="connsiteY1" fmla="*/ 0 h 2168996"/>
              <a:gd name="connsiteX2" fmla="*/ 6242009 w 6324600"/>
              <a:gd name="connsiteY2" fmla="*/ 2168996 h 2168996"/>
              <a:gd name="connsiteX0" fmla="*/ 0 w 6522228"/>
              <a:gd name="connsiteY0" fmla="*/ 0 h 2404970"/>
              <a:gd name="connsiteX1" fmla="*/ 6324600 w 6522228"/>
              <a:gd name="connsiteY1" fmla="*/ 0 h 2404970"/>
              <a:gd name="connsiteX2" fmla="*/ 6522228 w 6522228"/>
              <a:gd name="connsiteY2" fmla="*/ 2404970 h 2404970"/>
              <a:gd name="connsiteX0" fmla="*/ 0 w 7057136"/>
              <a:gd name="connsiteY0" fmla="*/ 0 h 2589105"/>
              <a:gd name="connsiteX1" fmla="*/ 6324600 w 7057136"/>
              <a:gd name="connsiteY1" fmla="*/ 0 h 2589105"/>
              <a:gd name="connsiteX2" fmla="*/ 6522228 w 7057136"/>
              <a:gd name="connsiteY2" fmla="*/ 2404970 h 2589105"/>
              <a:gd name="connsiteX0" fmla="*/ 0 w 6522228"/>
              <a:gd name="connsiteY0" fmla="*/ 0 h 2884378"/>
              <a:gd name="connsiteX1" fmla="*/ 6324600 w 6522228"/>
              <a:gd name="connsiteY1" fmla="*/ 0 h 2884378"/>
              <a:gd name="connsiteX2" fmla="*/ 6522228 w 6522228"/>
              <a:gd name="connsiteY2" fmla="*/ 2404970 h 2884378"/>
              <a:gd name="connsiteX0" fmla="*/ 0 w 6959565"/>
              <a:gd name="connsiteY0" fmla="*/ 0 h 2629590"/>
              <a:gd name="connsiteX1" fmla="*/ 6324600 w 6959565"/>
              <a:gd name="connsiteY1" fmla="*/ 0 h 2629590"/>
              <a:gd name="connsiteX2" fmla="*/ 6522228 w 6959565"/>
              <a:gd name="connsiteY2" fmla="*/ 2404970 h 2629590"/>
              <a:gd name="connsiteX0" fmla="*/ 0 w 6959565"/>
              <a:gd name="connsiteY0" fmla="*/ 0 h 2629590"/>
              <a:gd name="connsiteX1" fmla="*/ 6324600 w 6959565"/>
              <a:gd name="connsiteY1" fmla="*/ 0 h 2629590"/>
              <a:gd name="connsiteX2" fmla="*/ 6522228 w 6959565"/>
              <a:gd name="connsiteY2" fmla="*/ 2404970 h 2629590"/>
              <a:gd name="connsiteX0" fmla="*/ 0 w 6522228"/>
              <a:gd name="connsiteY0" fmla="*/ 0 h 2404970"/>
              <a:gd name="connsiteX1" fmla="*/ 6324600 w 6522228"/>
              <a:gd name="connsiteY1" fmla="*/ 0 h 2404970"/>
              <a:gd name="connsiteX2" fmla="*/ 6522228 w 6522228"/>
              <a:gd name="connsiteY2" fmla="*/ 2404970 h 2404970"/>
              <a:gd name="connsiteX0" fmla="*/ 0 w 6839285"/>
              <a:gd name="connsiteY0" fmla="*/ 178145 h 2583115"/>
              <a:gd name="connsiteX1" fmla="*/ 6324600 w 6839285"/>
              <a:gd name="connsiteY1" fmla="*/ 178145 h 2583115"/>
              <a:gd name="connsiteX2" fmla="*/ 6522228 w 6839285"/>
              <a:gd name="connsiteY2" fmla="*/ 2583115 h 2583115"/>
              <a:gd name="connsiteX0" fmla="*/ 0 w 6522228"/>
              <a:gd name="connsiteY0" fmla="*/ 0 h 2404970"/>
              <a:gd name="connsiteX1" fmla="*/ 3699387 w 6522228"/>
              <a:gd name="connsiteY1" fmla="*/ 575187 h 2404970"/>
              <a:gd name="connsiteX2" fmla="*/ 6522228 w 6522228"/>
              <a:gd name="connsiteY2" fmla="*/ 2404970 h 2404970"/>
              <a:gd name="connsiteX0" fmla="*/ 0 w 6522228"/>
              <a:gd name="connsiteY0" fmla="*/ 5635 h 2410605"/>
              <a:gd name="connsiteX1" fmla="*/ 3699387 w 6522228"/>
              <a:gd name="connsiteY1" fmla="*/ 580822 h 2410605"/>
              <a:gd name="connsiteX2" fmla="*/ 6522228 w 6522228"/>
              <a:gd name="connsiteY2" fmla="*/ 2410605 h 2410605"/>
              <a:gd name="connsiteX0" fmla="*/ 0 w 6522228"/>
              <a:gd name="connsiteY0" fmla="*/ 5635 h 2410605"/>
              <a:gd name="connsiteX1" fmla="*/ 3699387 w 6522228"/>
              <a:gd name="connsiteY1" fmla="*/ 580822 h 2410605"/>
              <a:gd name="connsiteX2" fmla="*/ 6522228 w 6522228"/>
              <a:gd name="connsiteY2" fmla="*/ 2410605 h 2410605"/>
              <a:gd name="connsiteX0" fmla="*/ 0 w 6522228"/>
              <a:gd name="connsiteY0" fmla="*/ 6310 h 2411280"/>
              <a:gd name="connsiteX1" fmla="*/ 4628535 w 6522228"/>
              <a:gd name="connsiteY1" fmla="*/ 552000 h 2411280"/>
              <a:gd name="connsiteX2" fmla="*/ 6522228 w 6522228"/>
              <a:gd name="connsiteY2" fmla="*/ 2411280 h 2411280"/>
              <a:gd name="connsiteX0" fmla="*/ 0 w 6522228"/>
              <a:gd name="connsiteY0" fmla="*/ 5347 h 2410317"/>
              <a:gd name="connsiteX1" fmla="*/ 4023851 w 6522228"/>
              <a:gd name="connsiteY1" fmla="*/ 595282 h 2410317"/>
              <a:gd name="connsiteX2" fmla="*/ 6522228 w 6522228"/>
              <a:gd name="connsiteY2" fmla="*/ 2410317 h 2410317"/>
              <a:gd name="connsiteX0" fmla="*/ 0 w 6509203"/>
              <a:gd name="connsiteY0" fmla="*/ 163951 h 1949489"/>
              <a:gd name="connsiteX1" fmla="*/ 4010826 w 6509203"/>
              <a:gd name="connsiteY1" fmla="*/ 134454 h 1949489"/>
              <a:gd name="connsiteX2" fmla="*/ 6509203 w 6509203"/>
              <a:gd name="connsiteY2" fmla="*/ 1949489 h 1949489"/>
              <a:gd name="connsiteX0" fmla="*/ 0 w 6535251"/>
              <a:gd name="connsiteY0" fmla="*/ 155212 h 1822763"/>
              <a:gd name="connsiteX1" fmla="*/ 4010826 w 6535251"/>
              <a:gd name="connsiteY1" fmla="*/ 125715 h 1822763"/>
              <a:gd name="connsiteX2" fmla="*/ 6535251 w 6535251"/>
              <a:gd name="connsiteY2" fmla="*/ 1822763 h 1822763"/>
              <a:gd name="connsiteX0" fmla="*/ 0 w 6535251"/>
              <a:gd name="connsiteY0" fmla="*/ 155212 h 1822763"/>
              <a:gd name="connsiteX1" fmla="*/ 4010826 w 6535251"/>
              <a:gd name="connsiteY1" fmla="*/ 125715 h 1822763"/>
              <a:gd name="connsiteX2" fmla="*/ 6535251 w 6535251"/>
              <a:gd name="connsiteY2" fmla="*/ 1822763 h 1822763"/>
              <a:gd name="connsiteX0" fmla="*/ 0 w 6535251"/>
              <a:gd name="connsiteY0" fmla="*/ 10655 h 1678206"/>
              <a:gd name="connsiteX1" fmla="*/ 4062921 w 6535251"/>
              <a:gd name="connsiteY1" fmla="*/ 335120 h 1678206"/>
              <a:gd name="connsiteX2" fmla="*/ 6535251 w 6535251"/>
              <a:gd name="connsiteY2" fmla="*/ 1678206 h 1678206"/>
              <a:gd name="connsiteX0" fmla="*/ 0 w 6535251"/>
              <a:gd name="connsiteY0" fmla="*/ 3375 h 1670926"/>
              <a:gd name="connsiteX1" fmla="*/ 4128041 w 6535251"/>
              <a:gd name="connsiteY1" fmla="*/ 637556 h 1670926"/>
              <a:gd name="connsiteX2" fmla="*/ 6535251 w 6535251"/>
              <a:gd name="connsiteY2" fmla="*/ 1670926 h 1670926"/>
              <a:gd name="connsiteX0" fmla="*/ 0 w 6535251"/>
              <a:gd name="connsiteY0" fmla="*/ 7668 h 1675219"/>
              <a:gd name="connsiteX1" fmla="*/ 4023848 w 6535251"/>
              <a:gd name="connsiteY1" fmla="*/ 391126 h 1675219"/>
              <a:gd name="connsiteX2" fmla="*/ 6535251 w 6535251"/>
              <a:gd name="connsiteY2" fmla="*/ 1675219 h 1675219"/>
              <a:gd name="connsiteX0" fmla="*/ 0 w 6535251"/>
              <a:gd name="connsiteY0" fmla="*/ 7668 h 1675219"/>
              <a:gd name="connsiteX1" fmla="*/ 4023848 w 6535251"/>
              <a:gd name="connsiteY1" fmla="*/ 391126 h 1675219"/>
              <a:gd name="connsiteX2" fmla="*/ 6535251 w 6535251"/>
              <a:gd name="connsiteY2" fmla="*/ 1675219 h 1675219"/>
            </a:gdLst>
            <a:ahLst/>
            <a:cxnLst>
              <a:cxn ang="0">
                <a:pos x="connsiteX0" y="connsiteY0"/>
              </a:cxn>
              <a:cxn ang="0">
                <a:pos x="connsiteX1" y="connsiteY1"/>
              </a:cxn>
              <a:cxn ang="0">
                <a:pos x="connsiteX2" y="connsiteY2"/>
              </a:cxn>
            </a:cxnLst>
            <a:rect l="l" t="t" r="r" b="b"/>
            <a:pathLst>
              <a:path w="6535251" h="1675219">
                <a:moveTo>
                  <a:pt x="0" y="7668"/>
                </a:moveTo>
                <a:cubicBezTo>
                  <a:pt x="618613" y="-36578"/>
                  <a:pt x="2934640" y="113201"/>
                  <a:pt x="4023848" y="391126"/>
                </a:cubicBezTo>
                <a:cubicBezTo>
                  <a:pt x="5113057" y="669051"/>
                  <a:pt x="6017867" y="1075450"/>
                  <a:pt x="6535251" y="1675219"/>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Oval 32"/>
          <p:cNvSpPr>
            <a:spLocks noChangeAspect="1"/>
          </p:cNvSpPr>
          <p:nvPr/>
        </p:nvSpPr>
        <p:spPr>
          <a:xfrm>
            <a:off x="1020684" y="833619"/>
            <a:ext cx="403269" cy="403269"/>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Oval 33"/>
          <p:cNvSpPr>
            <a:spLocks noChangeAspect="1"/>
          </p:cNvSpPr>
          <p:nvPr/>
        </p:nvSpPr>
        <p:spPr>
          <a:xfrm>
            <a:off x="687776" y="1535375"/>
            <a:ext cx="366608" cy="366608"/>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a:spLocks noChangeAspect="1"/>
          </p:cNvSpPr>
          <p:nvPr/>
        </p:nvSpPr>
        <p:spPr>
          <a:xfrm>
            <a:off x="1222148" y="2172367"/>
            <a:ext cx="403269" cy="403269"/>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Oval 35"/>
          <p:cNvSpPr>
            <a:spLocks noChangeAspect="1"/>
          </p:cNvSpPr>
          <p:nvPr/>
        </p:nvSpPr>
        <p:spPr>
          <a:xfrm>
            <a:off x="1392215" y="1305467"/>
            <a:ext cx="187484" cy="187484"/>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Oval 36"/>
          <p:cNvSpPr>
            <a:spLocks noChangeAspect="1"/>
          </p:cNvSpPr>
          <p:nvPr/>
        </p:nvSpPr>
        <p:spPr>
          <a:xfrm>
            <a:off x="1437055" y="2638184"/>
            <a:ext cx="187484" cy="187484"/>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Oval 37"/>
          <p:cNvSpPr>
            <a:spLocks noChangeAspect="1"/>
          </p:cNvSpPr>
          <p:nvPr/>
        </p:nvSpPr>
        <p:spPr>
          <a:xfrm>
            <a:off x="1947198" y="2176668"/>
            <a:ext cx="403269" cy="403269"/>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Oval 38"/>
          <p:cNvSpPr>
            <a:spLocks noChangeAspect="1"/>
          </p:cNvSpPr>
          <p:nvPr/>
        </p:nvSpPr>
        <p:spPr>
          <a:xfrm>
            <a:off x="2461855" y="1487896"/>
            <a:ext cx="366608" cy="366608"/>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Oval 39"/>
          <p:cNvSpPr>
            <a:spLocks noChangeAspect="1"/>
          </p:cNvSpPr>
          <p:nvPr/>
        </p:nvSpPr>
        <p:spPr>
          <a:xfrm>
            <a:off x="1794373" y="1183752"/>
            <a:ext cx="366608" cy="366608"/>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p:cNvSpPr>
            <a:spLocks noChangeAspect="1"/>
          </p:cNvSpPr>
          <p:nvPr/>
        </p:nvSpPr>
        <p:spPr>
          <a:xfrm>
            <a:off x="3081924" y="1459176"/>
            <a:ext cx="274321" cy="274321"/>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p:cNvSpPr>
            <a:spLocks noChangeAspect="1"/>
          </p:cNvSpPr>
          <p:nvPr/>
        </p:nvSpPr>
        <p:spPr>
          <a:xfrm>
            <a:off x="3193364" y="1832662"/>
            <a:ext cx="137160" cy="137160"/>
          </a:xfrm>
          <a:prstGeom prst="ellipse">
            <a:avLst/>
          </a:prstGeom>
          <a:solidFill>
            <a:schemeClr val="accent2"/>
          </a:solidFill>
          <a:ln w="3175">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Oval 42"/>
          <p:cNvSpPr>
            <a:spLocks noChangeAspect="1"/>
          </p:cNvSpPr>
          <p:nvPr/>
        </p:nvSpPr>
        <p:spPr>
          <a:xfrm>
            <a:off x="2294264" y="1983972"/>
            <a:ext cx="137160" cy="137160"/>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Oval 43"/>
          <p:cNvSpPr>
            <a:spLocks noChangeAspect="1"/>
          </p:cNvSpPr>
          <p:nvPr/>
        </p:nvSpPr>
        <p:spPr>
          <a:xfrm>
            <a:off x="3124783" y="2241141"/>
            <a:ext cx="137160" cy="137160"/>
          </a:xfrm>
          <a:prstGeom prst="ellipse">
            <a:avLst/>
          </a:prstGeom>
          <a:solidFill>
            <a:schemeClr val="accent3"/>
          </a:solidFill>
          <a:ln w="3175">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Oval 44"/>
          <p:cNvSpPr>
            <a:spLocks noChangeAspect="1"/>
          </p:cNvSpPr>
          <p:nvPr/>
        </p:nvSpPr>
        <p:spPr>
          <a:xfrm>
            <a:off x="2262385" y="1164918"/>
            <a:ext cx="137160" cy="137160"/>
          </a:xfrm>
          <a:prstGeom prst="ellipse">
            <a:avLst/>
          </a:prstGeom>
          <a:solidFill>
            <a:schemeClr val="accent2"/>
          </a:solidFill>
          <a:ln w="3175">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Oval 45"/>
          <p:cNvSpPr>
            <a:spLocks noChangeAspect="1"/>
          </p:cNvSpPr>
          <p:nvPr/>
        </p:nvSpPr>
        <p:spPr>
          <a:xfrm>
            <a:off x="1805930" y="2039507"/>
            <a:ext cx="137160" cy="137160"/>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Oval 46"/>
          <p:cNvSpPr>
            <a:spLocks noChangeAspect="1"/>
          </p:cNvSpPr>
          <p:nvPr/>
        </p:nvSpPr>
        <p:spPr>
          <a:xfrm>
            <a:off x="2838050" y="1861454"/>
            <a:ext cx="137160" cy="137160"/>
          </a:xfrm>
          <a:prstGeom prst="ellipse">
            <a:avLst/>
          </a:prstGeom>
          <a:solidFill>
            <a:schemeClr val="accent2"/>
          </a:solidFill>
          <a:ln w="3175">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Oval 47"/>
          <p:cNvSpPr>
            <a:spLocks noChangeAspect="1"/>
          </p:cNvSpPr>
          <p:nvPr/>
        </p:nvSpPr>
        <p:spPr>
          <a:xfrm>
            <a:off x="2225684" y="1580703"/>
            <a:ext cx="137160" cy="137160"/>
          </a:xfrm>
          <a:prstGeom prst="ellipse">
            <a:avLst/>
          </a:prstGeom>
          <a:solidFill>
            <a:schemeClr val="accent2"/>
          </a:solidFill>
          <a:ln w="3175">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Oval 48"/>
          <p:cNvSpPr>
            <a:spLocks noChangeAspect="1"/>
          </p:cNvSpPr>
          <p:nvPr/>
        </p:nvSpPr>
        <p:spPr>
          <a:xfrm>
            <a:off x="2444861" y="2419036"/>
            <a:ext cx="137160" cy="137160"/>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Oval 49"/>
          <p:cNvSpPr>
            <a:spLocks noChangeAspect="1"/>
          </p:cNvSpPr>
          <p:nvPr/>
        </p:nvSpPr>
        <p:spPr>
          <a:xfrm>
            <a:off x="2571163" y="1236887"/>
            <a:ext cx="137160" cy="137160"/>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Oval 50"/>
          <p:cNvSpPr>
            <a:spLocks noChangeAspect="1"/>
          </p:cNvSpPr>
          <p:nvPr/>
        </p:nvSpPr>
        <p:spPr>
          <a:xfrm>
            <a:off x="1471428" y="1642055"/>
            <a:ext cx="274321" cy="274321"/>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Oval 51"/>
          <p:cNvSpPr>
            <a:spLocks noChangeAspect="1"/>
          </p:cNvSpPr>
          <p:nvPr/>
        </p:nvSpPr>
        <p:spPr>
          <a:xfrm>
            <a:off x="694188" y="531444"/>
            <a:ext cx="137160" cy="137160"/>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52"/>
          <p:cNvSpPr>
            <a:spLocks noChangeAspect="1"/>
          </p:cNvSpPr>
          <p:nvPr/>
        </p:nvSpPr>
        <p:spPr>
          <a:xfrm>
            <a:off x="745102" y="2092194"/>
            <a:ext cx="274321" cy="274321"/>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Oval 53"/>
          <p:cNvSpPr>
            <a:spLocks noChangeAspect="1"/>
          </p:cNvSpPr>
          <p:nvPr/>
        </p:nvSpPr>
        <p:spPr>
          <a:xfrm>
            <a:off x="543468" y="990675"/>
            <a:ext cx="403269" cy="403269"/>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Oval 54"/>
          <p:cNvSpPr>
            <a:spLocks noChangeAspect="1"/>
          </p:cNvSpPr>
          <p:nvPr/>
        </p:nvSpPr>
        <p:spPr>
          <a:xfrm>
            <a:off x="234509" y="811021"/>
            <a:ext cx="187484" cy="187484"/>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Oval 55"/>
          <p:cNvSpPr>
            <a:spLocks noChangeAspect="1"/>
          </p:cNvSpPr>
          <p:nvPr/>
        </p:nvSpPr>
        <p:spPr>
          <a:xfrm>
            <a:off x="143326" y="1505422"/>
            <a:ext cx="274321" cy="274321"/>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Oval 56"/>
          <p:cNvSpPr>
            <a:spLocks noChangeAspect="1"/>
          </p:cNvSpPr>
          <p:nvPr/>
        </p:nvSpPr>
        <p:spPr>
          <a:xfrm>
            <a:off x="392478" y="2471394"/>
            <a:ext cx="366608" cy="366608"/>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Oval 57"/>
          <p:cNvSpPr>
            <a:spLocks noChangeAspect="1"/>
          </p:cNvSpPr>
          <p:nvPr/>
        </p:nvSpPr>
        <p:spPr>
          <a:xfrm>
            <a:off x="92031" y="2517539"/>
            <a:ext cx="137160" cy="137160"/>
          </a:xfrm>
          <a:prstGeom prst="ellipse">
            <a:avLst/>
          </a:prstGeom>
          <a:solidFill>
            <a:schemeClr val="accent2"/>
          </a:solidFill>
          <a:ln w="3175">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Oval 58"/>
          <p:cNvSpPr>
            <a:spLocks noChangeAspect="1"/>
          </p:cNvSpPr>
          <p:nvPr/>
        </p:nvSpPr>
        <p:spPr>
          <a:xfrm>
            <a:off x="1095974" y="2756815"/>
            <a:ext cx="274321" cy="274321"/>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Oval 59"/>
          <p:cNvSpPr>
            <a:spLocks noChangeAspect="1"/>
          </p:cNvSpPr>
          <p:nvPr/>
        </p:nvSpPr>
        <p:spPr>
          <a:xfrm>
            <a:off x="110287" y="2264223"/>
            <a:ext cx="187484" cy="187484"/>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Oval 60"/>
          <p:cNvSpPr>
            <a:spLocks noChangeAspect="1"/>
          </p:cNvSpPr>
          <p:nvPr/>
        </p:nvSpPr>
        <p:spPr>
          <a:xfrm>
            <a:off x="320630" y="2983176"/>
            <a:ext cx="274321" cy="274321"/>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Oval 61"/>
          <p:cNvSpPr>
            <a:spLocks noChangeAspect="1"/>
          </p:cNvSpPr>
          <p:nvPr/>
        </p:nvSpPr>
        <p:spPr>
          <a:xfrm>
            <a:off x="160611" y="3339306"/>
            <a:ext cx="137160" cy="137160"/>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Oval 62"/>
          <p:cNvSpPr>
            <a:spLocks noChangeAspect="1"/>
          </p:cNvSpPr>
          <p:nvPr/>
        </p:nvSpPr>
        <p:spPr>
          <a:xfrm>
            <a:off x="4407851" y="1559152"/>
            <a:ext cx="333280" cy="333280"/>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Oval 63"/>
          <p:cNvSpPr>
            <a:spLocks noChangeAspect="1"/>
          </p:cNvSpPr>
          <p:nvPr/>
        </p:nvSpPr>
        <p:spPr>
          <a:xfrm>
            <a:off x="4987264" y="1581128"/>
            <a:ext cx="187484" cy="187484"/>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Oval 64"/>
          <p:cNvSpPr>
            <a:spLocks noChangeAspect="1"/>
          </p:cNvSpPr>
          <p:nvPr/>
        </p:nvSpPr>
        <p:spPr>
          <a:xfrm>
            <a:off x="4861449" y="1962448"/>
            <a:ext cx="226712" cy="226712"/>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Oval 65"/>
          <p:cNvSpPr>
            <a:spLocks noChangeAspect="1"/>
          </p:cNvSpPr>
          <p:nvPr/>
        </p:nvSpPr>
        <p:spPr>
          <a:xfrm>
            <a:off x="4027475" y="1889413"/>
            <a:ext cx="403269" cy="403269"/>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Oval 66"/>
          <p:cNvSpPr>
            <a:spLocks noChangeAspect="1"/>
          </p:cNvSpPr>
          <p:nvPr/>
        </p:nvSpPr>
        <p:spPr>
          <a:xfrm>
            <a:off x="3839990" y="1788687"/>
            <a:ext cx="187484" cy="187484"/>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Oval 67"/>
          <p:cNvSpPr>
            <a:spLocks noChangeAspect="1"/>
          </p:cNvSpPr>
          <p:nvPr/>
        </p:nvSpPr>
        <p:spPr>
          <a:xfrm>
            <a:off x="3664266" y="2075805"/>
            <a:ext cx="274321" cy="274321"/>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Oval 68"/>
          <p:cNvSpPr>
            <a:spLocks noChangeAspect="1"/>
          </p:cNvSpPr>
          <p:nvPr/>
        </p:nvSpPr>
        <p:spPr>
          <a:xfrm>
            <a:off x="3739903" y="1546012"/>
            <a:ext cx="187484" cy="187484"/>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Oval 69"/>
          <p:cNvSpPr>
            <a:spLocks noChangeAspect="1"/>
          </p:cNvSpPr>
          <p:nvPr/>
        </p:nvSpPr>
        <p:spPr>
          <a:xfrm>
            <a:off x="3513668" y="1398537"/>
            <a:ext cx="137160" cy="137160"/>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Oval 70"/>
          <p:cNvSpPr>
            <a:spLocks noChangeAspect="1"/>
          </p:cNvSpPr>
          <p:nvPr/>
        </p:nvSpPr>
        <p:spPr>
          <a:xfrm>
            <a:off x="3555218" y="1574001"/>
            <a:ext cx="137160" cy="137160"/>
          </a:xfrm>
          <a:prstGeom prst="ellipse">
            <a:avLst/>
          </a:prstGeom>
          <a:solidFill>
            <a:schemeClr val="accent3"/>
          </a:solidFill>
          <a:ln w="3175">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Oval 71"/>
          <p:cNvSpPr>
            <a:spLocks noChangeAspect="1"/>
          </p:cNvSpPr>
          <p:nvPr/>
        </p:nvSpPr>
        <p:spPr>
          <a:xfrm>
            <a:off x="5832068" y="1674955"/>
            <a:ext cx="333280" cy="333280"/>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Oval 72"/>
          <p:cNvSpPr>
            <a:spLocks noChangeAspect="1"/>
          </p:cNvSpPr>
          <p:nvPr/>
        </p:nvSpPr>
        <p:spPr>
          <a:xfrm>
            <a:off x="6488825" y="1669974"/>
            <a:ext cx="187484" cy="187484"/>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Oval 73"/>
          <p:cNvSpPr>
            <a:spLocks noChangeAspect="1"/>
          </p:cNvSpPr>
          <p:nvPr/>
        </p:nvSpPr>
        <p:spPr>
          <a:xfrm>
            <a:off x="6729228" y="1841321"/>
            <a:ext cx="274321" cy="274321"/>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5" name="Oval 74"/>
          <p:cNvSpPr>
            <a:spLocks noChangeAspect="1"/>
          </p:cNvSpPr>
          <p:nvPr/>
        </p:nvSpPr>
        <p:spPr>
          <a:xfrm>
            <a:off x="5535378" y="1904376"/>
            <a:ext cx="226712" cy="226712"/>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Oval 75"/>
          <p:cNvSpPr>
            <a:spLocks noChangeAspect="1"/>
          </p:cNvSpPr>
          <p:nvPr/>
        </p:nvSpPr>
        <p:spPr>
          <a:xfrm>
            <a:off x="6242688" y="1664916"/>
            <a:ext cx="137160" cy="137160"/>
          </a:xfrm>
          <a:prstGeom prst="ellipse">
            <a:avLst/>
          </a:prstGeom>
          <a:solidFill>
            <a:schemeClr val="accent3"/>
          </a:solidFill>
          <a:ln w="3175">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Oval 76"/>
          <p:cNvSpPr>
            <a:spLocks noChangeAspect="1"/>
          </p:cNvSpPr>
          <p:nvPr/>
        </p:nvSpPr>
        <p:spPr>
          <a:xfrm>
            <a:off x="5603874" y="1620389"/>
            <a:ext cx="187484" cy="187484"/>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Oval 77"/>
          <p:cNvSpPr>
            <a:spLocks noChangeAspect="1"/>
          </p:cNvSpPr>
          <p:nvPr/>
        </p:nvSpPr>
        <p:spPr>
          <a:xfrm>
            <a:off x="5174748" y="1967107"/>
            <a:ext cx="187484" cy="187484"/>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Oval 78"/>
          <p:cNvSpPr>
            <a:spLocks noChangeAspect="1"/>
          </p:cNvSpPr>
          <p:nvPr/>
        </p:nvSpPr>
        <p:spPr>
          <a:xfrm>
            <a:off x="7949690" y="1757624"/>
            <a:ext cx="273058" cy="273058"/>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Oval 79"/>
          <p:cNvSpPr>
            <a:spLocks noChangeAspect="1"/>
          </p:cNvSpPr>
          <p:nvPr/>
        </p:nvSpPr>
        <p:spPr>
          <a:xfrm>
            <a:off x="7055736" y="1728953"/>
            <a:ext cx="330400" cy="330400"/>
          </a:xfrm>
          <a:prstGeom prst="ellipse">
            <a:avLst/>
          </a:prstGeom>
          <a:solidFill>
            <a:schemeClr val="accent3"/>
          </a:solidFill>
          <a:ln w="12700">
            <a:no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1" name="Group 80"/>
          <p:cNvGrpSpPr/>
          <p:nvPr/>
        </p:nvGrpSpPr>
        <p:grpSpPr>
          <a:xfrm>
            <a:off x="0" y="329811"/>
            <a:ext cx="7828318" cy="2840849"/>
            <a:chOff x="1686475" y="2147235"/>
            <a:chExt cx="7828318" cy="2840849"/>
          </a:xfrm>
        </p:grpSpPr>
        <p:sp>
          <p:nvSpPr>
            <p:cNvPr id="82" name="Oval 81"/>
            <p:cNvSpPr>
              <a:spLocks noChangeAspect="1"/>
            </p:cNvSpPr>
            <p:nvPr/>
          </p:nvSpPr>
          <p:spPr>
            <a:xfrm>
              <a:off x="1827212" y="2147235"/>
              <a:ext cx="403269" cy="403269"/>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Oval 82"/>
            <p:cNvSpPr>
              <a:spLocks noChangeAspect="1"/>
            </p:cNvSpPr>
            <p:nvPr/>
          </p:nvSpPr>
          <p:spPr>
            <a:xfrm>
              <a:off x="2939939" y="3741416"/>
              <a:ext cx="187484" cy="187484"/>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Oval 83"/>
            <p:cNvSpPr>
              <a:spLocks noChangeAspect="1"/>
            </p:cNvSpPr>
            <p:nvPr/>
          </p:nvSpPr>
          <p:spPr>
            <a:xfrm>
              <a:off x="4297610" y="3900857"/>
              <a:ext cx="333280" cy="333280"/>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5" name="Oval 84"/>
            <p:cNvSpPr>
              <a:spLocks noChangeAspect="1"/>
            </p:cNvSpPr>
            <p:nvPr/>
          </p:nvSpPr>
          <p:spPr>
            <a:xfrm>
              <a:off x="3584789" y="3442988"/>
              <a:ext cx="226712" cy="226712"/>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Oval 85"/>
            <p:cNvSpPr>
              <a:spLocks noChangeAspect="1"/>
            </p:cNvSpPr>
            <p:nvPr/>
          </p:nvSpPr>
          <p:spPr>
            <a:xfrm>
              <a:off x="3526992" y="4455609"/>
              <a:ext cx="137160" cy="137160"/>
            </a:xfrm>
            <a:prstGeom prst="ellipse">
              <a:avLst/>
            </a:prstGeom>
            <a:solidFill>
              <a:schemeClr val="accent1"/>
            </a:solidFill>
            <a:ln w="3175">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Oval 86"/>
            <p:cNvSpPr>
              <a:spLocks noChangeAspect="1"/>
            </p:cNvSpPr>
            <p:nvPr/>
          </p:nvSpPr>
          <p:spPr>
            <a:xfrm>
              <a:off x="4533122" y="3103958"/>
              <a:ext cx="226712" cy="226712"/>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Oval 87"/>
            <p:cNvSpPr>
              <a:spLocks noChangeAspect="1"/>
            </p:cNvSpPr>
            <p:nvPr/>
          </p:nvSpPr>
          <p:spPr>
            <a:xfrm>
              <a:off x="1962154" y="3657600"/>
              <a:ext cx="403269" cy="403269"/>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9" name="Oval 88"/>
            <p:cNvSpPr>
              <a:spLocks noChangeAspect="1"/>
            </p:cNvSpPr>
            <p:nvPr/>
          </p:nvSpPr>
          <p:spPr>
            <a:xfrm>
              <a:off x="2758493" y="3175540"/>
              <a:ext cx="274321" cy="274321"/>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Oval 89"/>
            <p:cNvSpPr>
              <a:spLocks noChangeAspect="1"/>
            </p:cNvSpPr>
            <p:nvPr/>
          </p:nvSpPr>
          <p:spPr>
            <a:xfrm>
              <a:off x="1755823" y="2942993"/>
              <a:ext cx="274321" cy="274321"/>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Oval 90"/>
            <p:cNvSpPr>
              <a:spLocks noChangeAspect="1"/>
            </p:cNvSpPr>
            <p:nvPr/>
          </p:nvSpPr>
          <p:spPr>
            <a:xfrm>
              <a:off x="3154733" y="2722188"/>
              <a:ext cx="137160" cy="137160"/>
            </a:xfrm>
            <a:prstGeom prst="ellipse">
              <a:avLst/>
            </a:prstGeom>
            <a:solidFill>
              <a:schemeClr val="accent1"/>
            </a:solidFill>
            <a:ln w="3175">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Oval 91"/>
            <p:cNvSpPr>
              <a:spLocks noChangeAspect="1"/>
            </p:cNvSpPr>
            <p:nvPr/>
          </p:nvSpPr>
          <p:spPr>
            <a:xfrm>
              <a:off x="2441623" y="2606040"/>
              <a:ext cx="137160" cy="137160"/>
            </a:xfrm>
            <a:prstGeom prst="ellipse">
              <a:avLst/>
            </a:prstGeom>
            <a:solidFill>
              <a:schemeClr val="accent1"/>
            </a:solidFill>
            <a:ln w="3175">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Oval 92"/>
            <p:cNvSpPr>
              <a:spLocks noChangeAspect="1"/>
            </p:cNvSpPr>
            <p:nvPr/>
          </p:nvSpPr>
          <p:spPr>
            <a:xfrm>
              <a:off x="2439240" y="4800600"/>
              <a:ext cx="187484" cy="187484"/>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Oval 93"/>
            <p:cNvSpPr>
              <a:spLocks noChangeAspect="1"/>
            </p:cNvSpPr>
            <p:nvPr/>
          </p:nvSpPr>
          <p:spPr>
            <a:xfrm>
              <a:off x="2609904" y="4249401"/>
              <a:ext cx="274321" cy="274321"/>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Oval 94"/>
            <p:cNvSpPr>
              <a:spLocks noChangeAspect="1"/>
            </p:cNvSpPr>
            <p:nvPr/>
          </p:nvSpPr>
          <p:spPr>
            <a:xfrm>
              <a:off x="1686475" y="4684290"/>
              <a:ext cx="274321" cy="274321"/>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Oval 95"/>
            <p:cNvSpPr>
              <a:spLocks noChangeAspect="1"/>
            </p:cNvSpPr>
            <p:nvPr/>
          </p:nvSpPr>
          <p:spPr>
            <a:xfrm>
              <a:off x="6188280" y="3794759"/>
              <a:ext cx="274321" cy="274321"/>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Oval 96"/>
            <p:cNvSpPr>
              <a:spLocks noChangeAspect="1"/>
            </p:cNvSpPr>
            <p:nvPr/>
          </p:nvSpPr>
          <p:spPr>
            <a:xfrm>
              <a:off x="5737753" y="3359782"/>
              <a:ext cx="226712" cy="226712"/>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Oval 97"/>
            <p:cNvSpPr>
              <a:spLocks noChangeAspect="1"/>
            </p:cNvSpPr>
            <p:nvPr/>
          </p:nvSpPr>
          <p:spPr>
            <a:xfrm>
              <a:off x="6496847" y="3581141"/>
              <a:ext cx="137160" cy="137160"/>
            </a:xfrm>
            <a:prstGeom prst="ellipse">
              <a:avLst/>
            </a:prstGeom>
            <a:solidFill>
              <a:schemeClr val="accent1"/>
            </a:solidFill>
            <a:ln w="3175">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Oval 98"/>
            <p:cNvSpPr>
              <a:spLocks noChangeAspect="1"/>
            </p:cNvSpPr>
            <p:nvPr/>
          </p:nvSpPr>
          <p:spPr>
            <a:xfrm>
              <a:off x="5196917" y="3613909"/>
              <a:ext cx="226712" cy="226712"/>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Oval 99"/>
            <p:cNvSpPr>
              <a:spLocks noChangeAspect="1"/>
            </p:cNvSpPr>
            <p:nvPr/>
          </p:nvSpPr>
          <p:spPr>
            <a:xfrm>
              <a:off x="7958502" y="3688079"/>
              <a:ext cx="274321" cy="274321"/>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Oval 100"/>
            <p:cNvSpPr>
              <a:spLocks noChangeAspect="1"/>
            </p:cNvSpPr>
            <p:nvPr/>
          </p:nvSpPr>
          <p:spPr>
            <a:xfrm>
              <a:off x="8406202" y="3494065"/>
              <a:ext cx="137160" cy="137160"/>
            </a:xfrm>
            <a:prstGeom prst="ellipse">
              <a:avLst/>
            </a:prstGeom>
            <a:solidFill>
              <a:schemeClr val="accent1"/>
            </a:solidFill>
            <a:ln w="3175">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Oval 101"/>
            <p:cNvSpPr>
              <a:spLocks noChangeAspect="1"/>
            </p:cNvSpPr>
            <p:nvPr/>
          </p:nvSpPr>
          <p:spPr>
            <a:xfrm>
              <a:off x="6923728" y="3400562"/>
              <a:ext cx="274321" cy="274321"/>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Oval 102"/>
            <p:cNvSpPr>
              <a:spLocks noChangeAspect="1"/>
            </p:cNvSpPr>
            <p:nvPr/>
          </p:nvSpPr>
          <p:spPr>
            <a:xfrm>
              <a:off x="9214429" y="3561396"/>
              <a:ext cx="300364" cy="300364"/>
            </a:xfrm>
            <a:prstGeom prst="ellipse">
              <a:avLst/>
            </a:prstGeom>
            <a:solidFill>
              <a:schemeClr val="accent1"/>
            </a:solidFill>
            <a:ln w="12700">
              <a:solidFill>
                <a:schemeClr val="accent5">
                  <a:lumMod val="75000"/>
                </a:schemeClr>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4" name="Oval 103"/>
          <p:cNvSpPr>
            <a:spLocks noChangeAspect="1"/>
          </p:cNvSpPr>
          <p:nvPr/>
        </p:nvSpPr>
        <p:spPr>
          <a:xfrm>
            <a:off x="3355536" y="2076465"/>
            <a:ext cx="226712" cy="226712"/>
          </a:xfrm>
          <a:prstGeom prst="ellipse">
            <a:avLst/>
          </a:prstGeom>
          <a:solidFill>
            <a:schemeClr val="accent2"/>
          </a:solidFill>
          <a:ln w="12700">
            <a:solidFill>
              <a:schemeClr val="accent2"/>
            </a:solidFill>
          </a:ln>
          <a:effectLst>
            <a:outerShdw blurRad="381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itle 1"/>
          <p:cNvSpPr>
            <a:spLocks noGrp="1"/>
          </p:cNvSpPr>
          <p:nvPr>
            <p:ph type="title"/>
          </p:nvPr>
        </p:nvSpPr>
        <p:spPr>
          <a:xfrm>
            <a:off x="2743200" y="228600"/>
            <a:ext cx="6934200" cy="711081"/>
          </a:xfrm>
        </p:spPr>
        <p:txBody>
          <a:bodyPr>
            <a:normAutofit/>
          </a:bodyPr>
          <a:lstStyle/>
          <a:p>
            <a:r>
              <a:rPr lang="en-US" sz="3600" b="1" u="sng" dirty="0" smtClean="0"/>
              <a:t>LITERATURE</a:t>
            </a:r>
            <a:r>
              <a:rPr lang="en-US" sz="3600" dirty="0" smtClean="0"/>
              <a:t> </a:t>
            </a:r>
            <a:r>
              <a:rPr lang="en-US" sz="3600" b="1" u="sng" dirty="0" smtClean="0"/>
              <a:t>REVIEW ASSESSMENT</a:t>
            </a:r>
          </a:p>
        </p:txBody>
      </p:sp>
      <p:sp>
        <p:nvSpPr>
          <p:cNvPr id="107" name="Content Placeholder 2"/>
          <p:cNvSpPr txBox="1">
            <a:spLocks/>
          </p:cNvSpPr>
          <p:nvPr/>
        </p:nvSpPr>
        <p:spPr>
          <a:xfrm>
            <a:off x="-228600" y="3505200"/>
            <a:ext cx="12192000" cy="3124200"/>
          </a:xfrm>
          <a:prstGeom prst="rect">
            <a:avLst/>
          </a:prstGeom>
        </p:spPr>
        <p:txBody>
          <a:bodyPr>
            <a:normAutofit/>
          </a:bodyPr>
          <a:lstStyle/>
          <a:p>
            <a:pPr marL="457067" indent="-457067" algn="just" defTabSz="1218845">
              <a:spcBef>
                <a:spcPct val="20000"/>
              </a:spcBef>
              <a:buFont typeface="Arial" pitchFamily="34" charset="0"/>
              <a:buChar char="•"/>
            </a:pPr>
            <a:r>
              <a:rPr lang="en-US" sz="2800" dirty="0" smtClean="0"/>
              <a:t>The mentioned ten </a:t>
            </a:r>
            <a:r>
              <a:rPr lang="en-US" sz="2800" b="1" u="sng" dirty="0" smtClean="0"/>
              <a:t>LITERATURES</a:t>
            </a:r>
            <a:r>
              <a:rPr lang="en-US" sz="2800" dirty="0" smtClean="0"/>
              <a:t> related to real estate appraisal and prediction using machine learning, fuzzy logic, and regression analysis. The papers cover various topics, such as mass appraisal, prediction accuracy, hybrid systems, and valuation of residential premises. The authors employed several techniques to predict house selling prices, including fuzzy logic, machine learning, and parametric versus semi-parametric regressions.</a:t>
            </a:r>
          </a:p>
          <a:p>
            <a:pPr marL="457067" indent="-457067" algn="just" defTabSz="1218845">
              <a:spcBef>
                <a:spcPct val="20000"/>
              </a:spcBef>
              <a:buFont typeface="Arial" pitchFamily="34" charset="0"/>
              <a:buChar char="•"/>
            </a:pPr>
            <a:endParaRPr kumimoji="0" lang="en-US" sz="2800" b="0" i="0" u="none" strike="noStrike" kern="1200" cap="none" spc="0" normalizeH="0" baseline="0" noProof="0" dirty="0">
              <a:ln>
                <a:noFill/>
              </a:ln>
              <a:solidFill>
                <a:schemeClr val="bg1"/>
              </a:solidFill>
              <a:effectLst/>
              <a:uLnTx/>
              <a:uFillTx/>
              <a:latin typeface="+mj-lt"/>
              <a:ea typeface="+mn-ea"/>
              <a:cs typeface="+mn-cs"/>
            </a:endParaRPr>
          </a:p>
        </p:txBody>
      </p:sp>
      <p:grpSp>
        <p:nvGrpSpPr>
          <p:cNvPr id="109" name="Group 25"/>
          <p:cNvGrpSpPr/>
          <p:nvPr/>
        </p:nvGrpSpPr>
        <p:grpSpPr>
          <a:xfrm>
            <a:off x="8915400" y="152400"/>
            <a:ext cx="3352800" cy="3276600"/>
            <a:chOff x="5789613" y="1071563"/>
            <a:chExt cx="4570412" cy="4799012"/>
          </a:xfrm>
        </p:grpSpPr>
        <p:sp>
          <p:nvSpPr>
            <p:cNvPr id="110" name="Freeform 109"/>
            <p:cNvSpPr>
              <a:spLocks noEditPoints="1"/>
            </p:cNvSpPr>
            <p:nvPr/>
          </p:nvSpPr>
          <p:spPr bwMode="auto">
            <a:xfrm>
              <a:off x="5789613" y="1282700"/>
              <a:ext cx="4570412" cy="4587875"/>
            </a:xfrm>
            <a:custGeom>
              <a:avLst/>
              <a:gdLst>
                <a:gd name="T0" fmla="*/ 2824 w 5758"/>
                <a:gd name="T1" fmla="*/ 5781 h 5781"/>
                <a:gd name="T2" fmla="*/ 2923 w 5758"/>
                <a:gd name="T3" fmla="*/ 5612 h 5781"/>
                <a:gd name="T4" fmla="*/ 3392 w 5758"/>
                <a:gd name="T5" fmla="*/ 5669 h 5781"/>
                <a:gd name="T6" fmla="*/ 2346 w 5758"/>
                <a:gd name="T7" fmla="*/ 5565 h 5781"/>
                <a:gd name="T8" fmla="*/ 2125 w 5758"/>
                <a:gd name="T9" fmla="*/ 5680 h 5781"/>
                <a:gd name="T10" fmla="*/ 3478 w 5758"/>
                <a:gd name="T11" fmla="*/ 5548 h 5781"/>
                <a:gd name="T12" fmla="*/ 3584 w 5758"/>
                <a:gd name="T13" fmla="*/ 5695 h 5781"/>
                <a:gd name="T14" fmla="*/ 1656 w 5758"/>
                <a:gd name="T15" fmla="*/ 5323 h 5781"/>
                <a:gd name="T16" fmla="*/ 1549 w 5758"/>
                <a:gd name="T17" fmla="*/ 5456 h 5781"/>
                <a:gd name="T18" fmla="*/ 4332 w 5758"/>
                <a:gd name="T19" fmla="*/ 5334 h 5781"/>
                <a:gd name="T20" fmla="*/ 4029 w 5758"/>
                <a:gd name="T21" fmla="*/ 5462 h 5781"/>
                <a:gd name="T22" fmla="*/ 995 w 5758"/>
                <a:gd name="T23" fmla="*/ 4873 h 5781"/>
                <a:gd name="T24" fmla="*/ 1132 w 5758"/>
                <a:gd name="T25" fmla="*/ 5146 h 5781"/>
                <a:gd name="T26" fmla="*/ 941 w 5758"/>
                <a:gd name="T27" fmla="*/ 4882 h 5781"/>
                <a:gd name="T28" fmla="*/ 4729 w 5758"/>
                <a:gd name="T29" fmla="*/ 5110 h 5781"/>
                <a:gd name="T30" fmla="*/ 4696 w 5758"/>
                <a:gd name="T31" fmla="*/ 4917 h 5781"/>
                <a:gd name="T32" fmla="*/ 711 w 5758"/>
                <a:gd name="T33" fmla="*/ 4534 h 5781"/>
                <a:gd name="T34" fmla="*/ 496 w 5758"/>
                <a:gd name="T35" fmla="*/ 4521 h 5781"/>
                <a:gd name="T36" fmla="*/ 5273 w 5758"/>
                <a:gd name="T37" fmla="*/ 4506 h 5781"/>
                <a:gd name="T38" fmla="*/ 5059 w 5758"/>
                <a:gd name="T39" fmla="*/ 4519 h 5781"/>
                <a:gd name="T40" fmla="*/ 332 w 5758"/>
                <a:gd name="T41" fmla="*/ 3843 h 5781"/>
                <a:gd name="T42" fmla="*/ 244 w 5758"/>
                <a:gd name="T43" fmla="*/ 4063 h 5781"/>
                <a:gd name="T44" fmla="*/ 5528 w 5758"/>
                <a:gd name="T45" fmla="*/ 3754 h 5781"/>
                <a:gd name="T46" fmla="*/ 5480 w 5758"/>
                <a:gd name="T47" fmla="*/ 4075 h 5781"/>
                <a:gd name="T48" fmla="*/ 5451 w 5758"/>
                <a:gd name="T49" fmla="*/ 3791 h 5781"/>
                <a:gd name="T50" fmla="*/ 200 w 5758"/>
                <a:gd name="T51" fmla="*/ 3351 h 5781"/>
                <a:gd name="T52" fmla="*/ 15 w 5758"/>
                <a:gd name="T53" fmla="*/ 3241 h 5781"/>
                <a:gd name="T54" fmla="*/ 5742 w 5758"/>
                <a:gd name="T55" fmla="*/ 3276 h 5781"/>
                <a:gd name="T56" fmla="*/ 5575 w 5758"/>
                <a:gd name="T57" fmla="*/ 3254 h 5781"/>
                <a:gd name="T58" fmla="*/ 179 w 5758"/>
                <a:gd name="T59" fmla="*/ 2561 h 5781"/>
                <a:gd name="T60" fmla="*/ 169 w 5758"/>
                <a:gd name="T61" fmla="*/ 2672 h 5781"/>
                <a:gd name="T62" fmla="*/ 0 w 5758"/>
                <a:gd name="T63" fmla="*/ 2678 h 5781"/>
                <a:gd name="T64" fmla="*/ 13 w 5758"/>
                <a:gd name="T65" fmla="*/ 2559 h 5781"/>
                <a:gd name="T66" fmla="*/ 5746 w 5758"/>
                <a:gd name="T67" fmla="*/ 2540 h 5781"/>
                <a:gd name="T68" fmla="*/ 5590 w 5758"/>
                <a:gd name="T69" fmla="*/ 2663 h 5781"/>
                <a:gd name="T70" fmla="*/ 346 w 5758"/>
                <a:gd name="T71" fmla="*/ 1869 h 5781"/>
                <a:gd name="T72" fmla="*/ 308 w 5758"/>
                <a:gd name="T73" fmla="*/ 2005 h 5781"/>
                <a:gd name="T74" fmla="*/ 128 w 5758"/>
                <a:gd name="T75" fmla="*/ 2067 h 5781"/>
                <a:gd name="T76" fmla="*/ 161 w 5758"/>
                <a:gd name="T77" fmla="*/ 1917 h 5781"/>
                <a:gd name="T78" fmla="*/ 5557 w 5758"/>
                <a:gd name="T79" fmla="*/ 1816 h 5781"/>
                <a:gd name="T80" fmla="*/ 5520 w 5758"/>
                <a:gd name="T81" fmla="*/ 2108 h 5781"/>
                <a:gd name="T82" fmla="*/ 5473 w 5758"/>
                <a:gd name="T83" fmla="*/ 1789 h 5781"/>
                <a:gd name="T84" fmla="*/ 5313 w 5758"/>
                <a:gd name="T85" fmla="*/ 1491 h 5781"/>
                <a:gd name="T86" fmla="*/ 5126 w 5758"/>
                <a:gd name="T87" fmla="*/ 1213 h 5781"/>
                <a:gd name="T88" fmla="*/ 4910 w 5758"/>
                <a:gd name="T89" fmla="*/ 837 h 5781"/>
                <a:gd name="T90" fmla="*/ 4683 w 5758"/>
                <a:gd name="T91" fmla="*/ 853 h 5781"/>
                <a:gd name="T92" fmla="*/ 4346 w 5758"/>
                <a:gd name="T93" fmla="*/ 400 h 5781"/>
                <a:gd name="T94" fmla="*/ 4176 w 5758"/>
                <a:gd name="T95" fmla="*/ 496 h 5781"/>
                <a:gd name="T96" fmla="*/ 1826 w 5758"/>
                <a:gd name="T97" fmla="*/ 362 h 5781"/>
                <a:gd name="T98" fmla="*/ 1711 w 5758"/>
                <a:gd name="T99" fmla="*/ 431 h 5781"/>
                <a:gd name="T100" fmla="*/ 1551 w 5758"/>
                <a:gd name="T101" fmla="*/ 459 h 5781"/>
                <a:gd name="T102" fmla="*/ 1625 w 5758"/>
                <a:gd name="T103" fmla="*/ 287 h 5781"/>
                <a:gd name="T104" fmla="*/ 1720 w 5758"/>
                <a:gd name="T105" fmla="*/ 243 h 5781"/>
                <a:gd name="T106" fmla="*/ 3800 w 5758"/>
                <a:gd name="T107" fmla="*/ 208 h 5781"/>
                <a:gd name="T108" fmla="*/ 3506 w 5758"/>
                <a:gd name="T109" fmla="*/ 233 h 5781"/>
                <a:gd name="T110" fmla="*/ 2432 w 5758"/>
                <a:gd name="T111" fmla="*/ 200 h 5781"/>
                <a:gd name="T112" fmla="*/ 2315 w 5758"/>
                <a:gd name="T113" fmla="*/ 226 h 5781"/>
                <a:gd name="T114" fmla="*/ 2145 w 5758"/>
                <a:gd name="T115" fmla="*/ 164 h 5781"/>
                <a:gd name="T116" fmla="*/ 2286 w 5758"/>
                <a:gd name="T117" fmla="*/ 61 h 5781"/>
                <a:gd name="T118" fmla="*/ 2892 w 5758"/>
                <a:gd name="T119" fmla="*/ 0 h 5781"/>
                <a:gd name="T120" fmla="*/ 3079 w 5758"/>
                <a:gd name="T121" fmla="*/ 171 h 5781"/>
                <a:gd name="T122" fmla="*/ 2846 w 5758"/>
                <a:gd name="T123" fmla="*/ 13 h 5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58" h="5781">
                  <a:moveTo>
                    <a:pt x="2974" y="5779"/>
                  </a:moveTo>
                  <a:lnTo>
                    <a:pt x="2973" y="5779"/>
                  </a:lnTo>
                  <a:lnTo>
                    <a:pt x="2954" y="5779"/>
                  </a:lnTo>
                  <a:lnTo>
                    <a:pt x="2936" y="5781"/>
                  </a:lnTo>
                  <a:lnTo>
                    <a:pt x="2923" y="5781"/>
                  </a:lnTo>
                  <a:lnTo>
                    <a:pt x="2918" y="5781"/>
                  </a:lnTo>
                  <a:lnTo>
                    <a:pt x="2899" y="5781"/>
                  </a:lnTo>
                  <a:lnTo>
                    <a:pt x="2879" y="5781"/>
                  </a:lnTo>
                  <a:lnTo>
                    <a:pt x="2923" y="5781"/>
                  </a:lnTo>
                  <a:lnTo>
                    <a:pt x="2974" y="5779"/>
                  </a:lnTo>
                  <a:close/>
                  <a:moveTo>
                    <a:pt x="2806" y="5612"/>
                  </a:moveTo>
                  <a:lnTo>
                    <a:pt x="2810" y="5612"/>
                  </a:lnTo>
                  <a:lnTo>
                    <a:pt x="2828" y="5612"/>
                  </a:lnTo>
                  <a:lnTo>
                    <a:pt x="2844" y="5612"/>
                  </a:lnTo>
                  <a:lnTo>
                    <a:pt x="2863" y="5614"/>
                  </a:lnTo>
                  <a:lnTo>
                    <a:pt x="2879" y="5614"/>
                  </a:lnTo>
                  <a:lnTo>
                    <a:pt x="2879" y="5781"/>
                  </a:lnTo>
                  <a:lnTo>
                    <a:pt x="2861" y="5781"/>
                  </a:lnTo>
                  <a:lnTo>
                    <a:pt x="2843" y="5781"/>
                  </a:lnTo>
                  <a:lnTo>
                    <a:pt x="2824" y="5781"/>
                  </a:lnTo>
                  <a:lnTo>
                    <a:pt x="2806" y="5779"/>
                  </a:lnTo>
                  <a:lnTo>
                    <a:pt x="2800" y="5779"/>
                  </a:lnTo>
                  <a:lnTo>
                    <a:pt x="2775" y="5775"/>
                  </a:lnTo>
                  <a:lnTo>
                    <a:pt x="2753" y="5763"/>
                  </a:lnTo>
                  <a:lnTo>
                    <a:pt x="2734" y="5744"/>
                  </a:lnTo>
                  <a:lnTo>
                    <a:pt x="2723" y="5722"/>
                  </a:lnTo>
                  <a:lnTo>
                    <a:pt x="2720" y="5698"/>
                  </a:lnTo>
                  <a:lnTo>
                    <a:pt x="2723" y="5673"/>
                  </a:lnTo>
                  <a:lnTo>
                    <a:pt x="2734" y="5649"/>
                  </a:lnTo>
                  <a:lnTo>
                    <a:pt x="2753" y="5629"/>
                  </a:lnTo>
                  <a:lnTo>
                    <a:pt x="2778" y="5616"/>
                  </a:lnTo>
                  <a:lnTo>
                    <a:pt x="2806" y="5612"/>
                  </a:lnTo>
                  <a:close/>
                  <a:moveTo>
                    <a:pt x="2967" y="5612"/>
                  </a:moveTo>
                  <a:lnTo>
                    <a:pt x="2951" y="5612"/>
                  </a:lnTo>
                  <a:lnTo>
                    <a:pt x="2932" y="5612"/>
                  </a:lnTo>
                  <a:lnTo>
                    <a:pt x="2923" y="5612"/>
                  </a:lnTo>
                  <a:lnTo>
                    <a:pt x="2916" y="5612"/>
                  </a:lnTo>
                  <a:lnTo>
                    <a:pt x="2897" y="5614"/>
                  </a:lnTo>
                  <a:lnTo>
                    <a:pt x="2879" y="5614"/>
                  </a:lnTo>
                  <a:lnTo>
                    <a:pt x="2923" y="5612"/>
                  </a:lnTo>
                  <a:lnTo>
                    <a:pt x="2967" y="5612"/>
                  </a:lnTo>
                  <a:lnTo>
                    <a:pt x="2989" y="5614"/>
                  </a:lnTo>
                  <a:lnTo>
                    <a:pt x="3007" y="5621"/>
                  </a:lnTo>
                  <a:lnTo>
                    <a:pt x="3029" y="5636"/>
                  </a:lnTo>
                  <a:lnTo>
                    <a:pt x="3044" y="5656"/>
                  </a:lnTo>
                  <a:lnTo>
                    <a:pt x="3053" y="5680"/>
                  </a:lnTo>
                  <a:lnTo>
                    <a:pt x="3053" y="5702"/>
                  </a:lnTo>
                  <a:lnTo>
                    <a:pt x="3050" y="5726"/>
                  </a:lnTo>
                  <a:lnTo>
                    <a:pt x="3039" y="5746"/>
                  </a:lnTo>
                  <a:lnTo>
                    <a:pt x="3022" y="5763"/>
                  </a:lnTo>
                  <a:lnTo>
                    <a:pt x="3000" y="5774"/>
                  </a:lnTo>
                  <a:lnTo>
                    <a:pt x="2974" y="5779"/>
                  </a:lnTo>
                  <a:lnTo>
                    <a:pt x="2967" y="5612"/>
                  </a:lnTo>
                  <a:close/>
                  <a:moveTo>
                    <a:pt x="3451" y="5554"/>
                  </a:moveTo>
                  <a:lnTo>
                    <a:pt x="3485" y="5717"/>
                  </a:lnTo>
                  <a:lnTo>
                    <a:pt x="3465" y="5719"/>
                  </a:lnTo>
                  <a:lnTo>
                    <a:pt x="3445" y="5715"/>
                  </a:lnTo>
                  <a:lnTo>
                    <a:pt x="3427" y="5708"/>
                  </a:lnTo>
                  <a:lnTo>
                    <a:pt x="3405" y="5691"/>
                  </a:lnTo>
                  <a:lnTo>
                    <a:pt x="3392" y="5669"/>
                  </a:lnTo>
                  <a:lnTo>
                    <a:pt x="3385" y="5647"/>
                  </a:lnTo>
                  <a:lnTo>
                    <a:pt x="3387" y="5621"/>
                  </a:lnTo>
                  <a:lnTo>
                    <a:pt x="3394" y="5599"/>
                  </a:lnTo>
                  <a:lnTo>
                    <a:pt x="3407" y="5579"/>
                  </a:lnTo>
                  <a:lnTo>
                    <a:pt x="3425" y="5563"/>
                  </a:lnTo>
                  <a:lnTo>
                    <a:pt x="3451" y="5554"/>
                  </a:lnTo>
                  <a:close/>
                  <a:moveTo>
                    <a:pt x="2136" y="5515"/>
                  </a:moveTo>
                  <a:lnTo>
                    <a:pt x="2165" y="5519"/>
                  </a:lnTo>
                  <a:lnTo>
                    <a:pt x="2169" y="5519"/>
                  </a:lnTo>
                  <a:lnTo>
                    <a:pt x="2183" y="5524"/>
                  </a:lnTo>
                  <a:lnTo>
                    <a:pt x="2200" y="5528"/>
                  </a:lnTo>
                  <a:lnTo>
                    <a:pt x="2216" y="5532"/>
                  </a:lnTo>
                  <a:lnTo>
                    <a:pt x="2233" y="5535"/>
                  </a:lnTo>
                  <a:lnTo>
                    <a:pt x="2249" y="5539"/>
                  </a:lnTo>
                  <a:lnTo>
                    <a:pt x="2266" y="5544"/>
                  </a:lnTo>
                  <a:lnTo>
                    <a:pt x="2282" y="5548"/>
                  </a:lnTo>
                  <a:lnTo>
                    <a:pt x="2299" y="5552"/>
                  </a:lnTo>
                  <a:lnTo>
                    <a:pt x="2315" y="5555"/>
                  </a:lnTo>
                  <a:lnTo>
                    <a:pt x="2322" y="5555"/>
                  </a:lnTo>
                  <a:lnTo>
                    <a:pt x="2346" y="5565"/>
                  </a:lnTo>
                  <a:lnTo>
                    <a:pt x="2366" y="5581"/>
                  </a:lnTo>
                  <a:lnTo>
                    <a:pt x="2381" y="5601"/>
                  </a:lnTo>
                  <a:lnTo>
                    <a:pt x="2386" y="5623"/>
                  </a:lnTo>
                  <a:lnTo>
                    <a:pt x="2388" y="5649"/>
                  </a:lnTo>
                  <a:lnTo>
                    <a:pt x="2381" y="5671"/>
                  </a:lnTo>
                  <a:lnTo>
                    <a:pt x="2368" y="5693"/>
                  </a:lnTo>
                  <a:lnTo>
                    <a:pt x="2348" y="5709"/>
                  </a:lnTo>
                  <a:lnTo>
                    <a:pt x="2330" y="5719"/>
                  </a:lnTo>
                  <a:lnTo>
                    <a:pt x="2310" y="5722"/>
                  </a:lnTo>
                  <a:lnTo>
                    <a:pt x="2288" y="5720"/>
                  </a:lnTo>
                  <a:lnTo>
                    <a:pt x="2280" y="5719"/>
                  </a:lnTo>
                  <a:lnTo>
                    <a:pt x="2264" y="5715"/>
                  </a:lnTo>
                  <a:lnTo>
                    <a:pt x="2245" y="5711"/>
                  </a:lnTo>
                  <a:lnTo>
                    <a:pt x="2227" y="5708"/>
                  </a:lnTo>
                  <a:lnTo>
                    <a:pt x="2211" y="5702"/>
                  </a:lnTo>
                  <a:lnTo>
                    <a:pt x="2192" y="5698"/>
                  </a:lnTo>
                  <a:lnTo>
                    <a:pt x="2176" y="5695"/>
                  </a:lnTo>
                  <a:lnTo>
                    <a:pt x="2158" y="5689"/>
                  </a:lnTo>
                  <a:lnTo>
                    <a:pt x="2141" y="5686"/>
                  </a:lnTo>
                  <a:lnTo>
                    <a:pt x="2125" y="5680"/>
                  </a:lnTo>
                  <a:lnTo>
                    <a:pt x="2121" y="5680"/>
                  </a:lnTo>
                  <a:lnTo>
                    <a:pt x="2099" y="5671"/>
                  </a:lnTo>
                  <a:lnTo>
                    <a:pt x="2081" y="5656"/>
                  </a:lnTo>
                  <a:lnTo>
                    <a:pt x="2066" y="5631"/>
                  </a:lnTo>
                  <a:lnTo>
                    <a:pt x="2059" y="5605"/>
                  </a:lnTo>
                  <a:lnTo>
                    <a:pt x="2060" y="5579"/>
                  </a:lnTo>
                  <a:lnTo>
                    <a:pt x="2071" y="5555"/>
                  </a:lnTo>
                  <a:lnTo>
                    <a:pt x="2088" y="5535"/>
                  </a:lnTo>
                  <a:lnTo>
                    <a:pt x="2110" y="5522"/>
                  </a:lnTo>
                  <a:lnTo>
                    <a:pt x="2136" y="5515"/>
                  </a:lnTo>
                  <a:close/>
                  <a:moveTo>
                    <a:pt x="3608" y="5515"/>
                  </a:moveTo>
                  <a:lnTo>
                    <a:pt x="3592" y="5519"/>
                  </a:lnTo>
                  <a:lnTo>
                    <a:pt x="3575" y="5524"/>
                  </a:lnTo>
                  <a:lnTo>
                    <a:pt x="3559" y="5528"/>
                  </a:lnTo>
                  <a:lnTo>
                    <a:pt x="3548" y="5532"/>
                  </a:lnTo>
                  <a:lnTo>
                    <a:pt x="3544" y="5532"/>
                  </a:lnTo>
                  <a:lnTo>
                    <a:pt x="3528" y="5535"/>
                  </a:lnTo>
                  <a:lnTo>
                    <a:pt x="3511" y="5539"/>
                  </a:lnTo>
                  <a:lnTo>
                    <a:pt x="3495" y="5544"/>
                  </a:lnTo>
                  <a:lnTo>
                    <a:pt x="3478" y="5548"/>
                  </a:lnTo>
                  <a:lnTo>
                    <a:pt x="3462" y="5552"/>
                  </a:lnTo>
                  <a:lnTo>
                    <a:pt x="3451" y="5554"/>
                  </a:lnTo>
                  <a:lnTo>
                    <a:pt x="3548" y="5530"/>
                  </a:lnTo>
                  <a:lnTo>
                    <a:pt x="3608" y="5515"/>
                  </a:lnTo>
                  <a:close/>
                  <a:moveTo>
                    <a:pt x="3630" y="5511"/>
                  </a:moveTo>
                  <a:lnTo>
                    <a:pt x="3650" y="5513"/>
                  </a:lnTo>
                  <a:lnTo>
                    <a:pt x="3676" y="5524"/>
                  </a:lnTo>
                  <a:lnTo>
                    <a:pt x="3694" y="5541"/>
                  </a:lnTo>
                  <a:lnTo>
                    <a:pt x="3707" y="5559"/>
                  </a:lnTo>
                  <a:lnTo>
                    <a:pt x="3713" y="5583"/>
                  </a:lnTo>
                  <a:lnTo>
                    <a:pt x="3714" y="5605"/>
                  </a:lnTo>
                  <a:lnTo>
                    <a:pt x="3709" y="5629"/>
                  </a:lnTo>
                  <a:lnTo>
                    <a:pt x="3696" y="5649"/>
                  </a:lnTo>
                  <a:lnTo>
                    <a:pt x="3678" y="5665"/>
                  </a:lnTo>
                  <a:lnTo>
                    <a:pt x="3654" y="5676"/>
                  </a:lnTo>
                  <a:lnTo>
                    <a:pt x="3652" y="5676"/>
                  </a:lnTo>
                  <a:lnTo>
                    <a:pt x="3636" y="5680"/>
                  </a:lnTo>
                  <a:lnTo>
                    <a:pt x="3619" y="5686"/>
                  </a:lnTo>
                  <a:lnTo>
                    <a:pt x="3601" y="5689"/>
                  </a:lnTo>
                  <a:lnTo>
                    <a:pt x="3584" y="5695"/>
                  </a:lnTo>
                  <a:lnTo>
                    <a:pt x="3566" y="5698"/>
                  </a:lnTo>
                  <a:lnTo>
                    <a:pt x="3550" y="5702"/>
                  </a:lnTo>
                  <a:lnTo>
                    <a:pt x="3548" y="5704"/>
                  </a:lnTo>
                  <a:lnTo>
                    <a:pt x="3531" y="5708"/>
                  </a:lnTo>
                  <a:lnTo>
                    <a:pt x="3515" y="5711"/>
                  </a:lnTo>
                  <a:lnTo>
                    <a:pt x="3496" y="5715"/>
                  </a:lnTo>
                  <a:lnTo>
                    <a:pt x="3485" y="5717"/>
                  </a:lnTo>
                  <a:lnTo>
                    <a:pt x="3548" y="5616"/>
                  </a:lnTo>
                  <a:lnTo>
                    <a:pt x="3608" y="5515"/>
                  </a:lnTo>
                  <a:lnTo>
                    <a:pt x="3608" y="5515"/>
                  </a:lnTo>
                  <a:lnTo>
                    <a:pt x="3630" y="5511"/>
                  </a:lnTo>
                  <a:close/>
                  <a:moveTo>
                    <a:pt x="1537" y="5264"/>
                  </a:moveTo>
                  <a:lnTo>
                    <a:pt x="1564" y="5273"/>
                  </a:lnTo>
                  <a:lnTo>
                    <a:pt x="1570" y="5277"/>
                  </a:lnTo>
                  <a:lnTo>
                    <a:pt x="1584" y="5284"/>
                  </a:lnTo>
                  <a:lnTo>
                    <a:pt x="1599" y="5293"/>
                  </a:lnTo>
                  <a:lnTo>
                    <a:pt x="1614" y="5301"/>
                  </a:lnTo>
                  <a:lnTo>
                    <a:pt x="1626" y="5308"/>
                  </a:lnTo>
                  <a:lnTo>
                    <a:pt x="1641" y="5315"/>
                  </a:lnTo>
                  <a:lnTo>
                    <a:pt x="1656" y="5323"/>
                  </a:lnTo>
                  <a:lnTo>
                    <a:pt x="1672" y="5330"/>
                  </a:lnTo>
                  <a:lnTo>
                    <a:pt x="1687" y="5337"/>
                  </a:lnTo>
                  <a:lnTo>
                    <a:pt x="1701" y="5345"/>
                  </a:lnTo>
                  <a:lnTo>
                    <a:pt x="1709" y="5348"/>
                  </a:lnTo>
                  <a:lnTo>
                    <a:pt x="1729" y="5363"/>
                  </a:lnTo>
                  <a:lnTo>
                    <a:pt x="1744" y="5381"/>
                  </a:lnTo>
                  <a:lnTo>
                    <a:pt x="1755" y="5409"/>
                  </a:lnTo>
                  <a:lnTo>
                    <a:pt x="1755" y="5436"/>
                  </a:lnTo>
                  <a:lnTo>
                    <a:pt x="1747" y="5460"/>
                  </a:lnTo>
                  <a:lnTo>
                    <a:pt x="1733" y="5480"/>
                  </a:lnTo>
                  <a:lnTo>
                    <a:pt x="1714" y="5497"/>
                  </a:lnTo>
                  <a:lnTo>
                    <a:pt x="1691" y="5506"/>
                  </a:lnTo>
                  <a:lnTo>
                    <a:pt x="1663" y="5508"/>
                  </a:lnTo>
                  <a:lnTo>
                    <a:pt x="1636" y="5500"/>
                  </a:lnTo>
                  <a:lnTo>
                    <a:pt x="1628" y="5497"/>
                  </a:lnTo>
                  <a:lnTo>
                    <a:pt x="1612" y="5488"/>
                  </a:lnTo>
                  <a:lnTo>
                    <a:pt x="1597" y="5480"/>
                  </a:lnTo>
                  <a:lnTo>
                    <a:pt x="1581" y="5473"/>
                  </a:lnTo>
                  <a:lnTo>
                    <a:pt x="1566" y="5466"/>
                  </a:lnTo>
                  <a:lnTo>
                    <a:pt x="1549" y="5456"/>
                  </a:lnTo>
                  <a:lnTo>
                    <a:pt x="1535" y="5449"/>
                  </a:lnTo>
                  <a:lnTo>
                    <a:pt x="1518" y="5440"/>
                  </a:lnTo>
                  <a:lnTo>
                    <a:pt x="1504" y="5433"/>
                  </a:lnTo>
                  <a:lnTo>
                    <a:pt x="1489" y="5423"/>
                  </a:lnTo>
                  <a:lnTo>
                    <a:pt x="1484" y="5422"/>
                  </a:lnTo>
                  <a:lnTo>
                    <a:pt x="1463" y="5407"/>
                  </a:lnTo>
                  <a:lnTo>
                    <a:pt x="1451" y="5389"/>
                  </a:lnTo>
                  <a:lnTo>
                    <a:pt x="1441" y="5367"/>
                  </a:lnTo>
                  <a:lnTo>
                    <a:pt x="1440" y="5337"/>
                  </a:lnTo>
                  <a:lnTo>
                    <a:pt x="1449" y="5312"/>
                  </a:lnTo>
                  <a:lnTo>
                    <a:pt x="1463" y="5290"/>
                  </a:lnTo>
                  <a:lnTo>
                    <a:pt x="1484" y="5273"/>
                  </a:lnTo>
                  <a:lnTo>
                    <a:pt x="1509" y="5264"/>
                  </a:lnTo>
                  <a:lnTo>
                    <a:pt x="1537" y="5264"/>
                  </a:lnTo>
                  <a:close/>
                  <a:moveTo>
                    <a:pt x="4255" y="5256"/>
                  </a:moveTo>
                  <a:lnTo>
                    <a:pt x="4278" y="5262"/>
                  </a:lnTo>
                  <a:lnTo>
                    <a:pt x="4300" y="5275"/>
                  </a:lnTo>
                  <a:lnTo>
                    <a:pt x="4315" y="5291"/>
                  </a:lnTo>
                  <a:lnTo>
                    <a:pt x="4326" y="5312"/>
                  </a:lnTo>
                  <a:lnTo>
                    <a:pt x="4332" y="5334"/>
                  </a:lnTo>
                  <a:lnTo>
                    <a:pt x="4332" y="5356"/>
                  </a:lnTo>
                  <a:lnTo>
                    <a:pt x="4324" y="5378"/>
                  </a:lnTo>
                  <a:lnTo>
                    <a:pt x="4310" y="5398"/>
                  </a:lnTo>
                  <a:lnTo>
                    <a:pt x="4289" y="5414"/>
                  </a:lnTo>
                  <a:lnTo>
                    <a:pt x="4286" y="5416"/>
                  </a:lnTo>
                  <a:lnTo>
                    <a:pt x="4271" y="5423"/>
                  </a:lnTo>
                  <a:lnTo>
                    <a:pt x="4256" y="5433"/>
                  </a:lnTo>
                  <a:lnTo>
                    <a:pt x="4240" y="5440"/>
                  </a:lnTo>
                  <a:lnTo>
                    <a:pt x="4225" y="5449"/>
                  </a:lnTo>
                  <a:lnTo>
                    <a:pt x="4209" y="5456"/>
                  </a:lnTo>
                  <a:lnTo>
                    <a:pt x="4194" y="5466"/>
                  </a:lnTo>
                  <a:lnTo>
                    <a:pt x="4178" y="5473"/>
                  </a:lnTo>
                  <a:lnTo>
                    <a:pt x="4163" y="5480"/>
                  </a:lnTo>
                  <a:lnTo>
                    <a:pt x="4147" y="5488"/>
                  </a:lnTo>
                  <a:lnTo>
                    <a:pt x="4137" y="5493"/>
                  </a:lnTo>
                  <a:lnTo>
                    <a:pt x="4114" y="5500"/>
                  </a:lnTo>
                  <a:lnTo>
                    <a:pt x="4088" y="5500"/>
                  </a:lnTo>
                  <a:lnTo>
                    <a:pt x="4064" y="5493"/>
                  </a:lnTo>
                  <a:lnTo>
                    <a:pt x="4044" y="5480"/>
                  </a:lnTo>
                  <a:lnTo>
                    <a:pt x="4029" y="5462"/>
                  </a:lnTo>
                  <a:lnTo>
                    <a:pt x="4020" y="5442"/>
                  </a:lnTo>
                  <a:lnTo>
                    <a:pt x="4017" y="5420"/>
                  </a:lnTo>
                  <a:lnTo>
                    <a:pt x="4018" y="5398"/>
                  </a:lnTo>
                  <a:lnTo>
                    <a:pt x="4028" y="5376"/>
                  </a:lnTo>
                  <a:lnTo>
                    <a:pt x="4042" y="5357"/>
                  </a:lnTo>
                  <a:lnTo>
                    <a:pt x="4062" y="5343"/>
                  </a:lnTo>
                  <a:lnTo>
                    <a:pt x="4073" y="5337"/>
                  </a:lnTo>
                  <a:lnTo>
                    <a:pt x="4088" y="5330"/>
                  </a:lnTo>
                  <a:lnTo>
                    <a:pt x="4103" y="5323"/>
                  </a:lnTo>
                  <a:lnTo>
                    <a:pt x="4117" y="5315"/>
                  </a:lnTo>
                  <a:lnTo>
                    <a:pt x="4132" y="5308"/>
                  </a:lnTo>
                  <a:lnTo>
                    <a:pt x="4147" y="5301"/>
                  </a:lnTo>
                  <a:lnTo>
                    <a:pt x="4161" y="5293"/>
                  </a:lnTo>
                  <a:lnTo>
                    <a:pt x="4176" y="5284"/>
                  </a:lnTo>
                  <a:lnTo>
                    <a:pt x="4191" y="5277"/>
                  </a:lnTo>
                  <a:lnTo>
                    <a:pt x="4205" y="5269"/>
                  </a:lnTo>
                  <a:lnTo>
                    <a:pt x="4207" y="5267"/>
                  </a:lnTo>
                  <a:lnTo>
                    <a:pt x="4229" y="5258"/>
                  </a:lnTo>
                  <a:lnTo>
                    <a:pt x="4255" y="5256"/>
                  </a:lnTo>
                  <a:close/>
                  <a:moveTo>
                    <a:pt x="995" y="4873"/>
                  </a:moveTo>
                  <a:lnTo>
                    <a:pt x="1018" y="4881"/>
                  </a:lnTo>
                  <a:lnTo>
                    <a:pt x="1038" y="4893"/>
                  </a:lnTo>
                  <a:lnTo>
                    <a:pt x="1038" y="4895"/>
                  </a:lnTo>
                  <a:lnTo>
                    <a:pt x="1051" y="4906"/>
                  </a:lnTo>
                  <a:lnTo>
                    <a:pt x="1064" y="4917"/>
                  </a:lnTo>
                  <a:lnTo>
                    <a:pt x="1075" y="4928"/>
                  </a:lnTo>
                  <a:lnTo>
                    <a:pt x="1088" y="4939"/>
                  </a:lnTo>
                  <a:lnTo>
                    <a:pt x="1101" y="4950"/>
                  </a:lnTo>
                  <a:lnTo>
                    <a:pt x="1112" y="4959"/>
                  </a:lnTo>
                  <a:lnTo>
                    <a:pt x="1125" y="4970"/>
                  </a:lnTo>
                  <a:lnTo>
                    <a:pt x="1137" y="4981"/>
                  </a:lnTo>
                  <a:lnTo>
                    <a:pt x="1150" y="4992"/>
                  </a:lnTo>
                  <a:lnTo>
                    <a:pt x="1161" y="5002"/>
                  </a:lnTo>
                  <a:lnTo>
                    <a:pt x="1178" y="5020"/>
                  </a:lnTo>
                  <a:lnTo>
                    <a:pt x="1189" y="5042"/>
                  </a:lnTo>
                  <a:lnTo>
                    <a:pt x="1192" y="5069"/>
                  </a:lnTo>
                  <a:lnTo>
                    <a:pt x="1187" y="5095"/>
                  </a:lnTo>
                  <a:lnTo>
                    <a:pt x="1174" y="5117"/>
                  </a:lnTo>
                  <a:lnTo>
                    <a:pt x="1154" y="5135"/>
                  </a:lnTo>
                  <a:lnTo>
                    <a:pt x="1132" y="5146"/>
                  </a:lnTo>
                  <a:lnTo>
                    <a:pt x="1106" y="5150"/>
                  </a:lnTo>
                  <a:lnTo>
                    <a:pt x="1081" y="5145"/>
                  </a:lnTo>
                  <a:lnTo>
                    <a:pt x="1055" y="5130"/>
                  </a:lnTo>
                  <a:lnTo>
                    <a:pt x="1044" y="5121"/>
                  </a:lnTo>
                  <a:lnTo>
                    <a:pt x="1029" y="5110"/>
                  </a:lnTo>
                  <a:lnTo>
                    <a:pt x="1017" y="5099"/>
                  </a:lnTo>
                  <a:lnTo>
                    <a:pt x="1004" y="5088"/>
                  </a:lnTo>
                  <a:lnTo>
                    <a:pt x="991" y="5077"/>
                  </a:lnTo>
                  <a:lnTo>
                    <a:pt x="978" y="5064"/>
                  </a:lnTo>
                  <a:lnTo>
                    <a:pt x="965" y="5053"/>
                  </a:lnTo>
                  <a:lnTo>
                    <a:pt x="952" y="5042"/>
                  </a:lnTo>
                  <a:lnTo>
                    <a:pt x="940" y="5031"/>
                  </a:lnTo>
                  <a:lnTo>
                    <a:pt x="927" y="5018"/>
                  </a:lnTo>
                  <a:lnTo>
                    <a:pt x="925" y="5018"/>
                  </a:lnTo>
                  <a:lnTo>
                    <a:pt x="907" y="4994"/>
                  </a:lnTo>
                  <a:lnTo>
                    <a:pt x="899" y="4969"/>
                  </a:lnTo>
                  <a:lnTo>
                    <a:pt x="899" y="4943"/>
                  </a:lnTo>
                  <a:lnTo>
                    <a:pt x="907" y="4919"/>
                  </a:lnTo>
                  <a:lnTo>
                    <a:pt x="921" y="4899"/>
                  </a:lnTo>
                  <a:lnTo>
                    <a:pt x="941" y="4882"/>
                  </a:lnTo>
                  <a:lnTo>
                    <a:pt x="965" y="4873"/>
                  </a:lnTo>
                  <a:lnTo>
                    <a:pt x="995" y="4873"/>
                  </a:lnTo>
                  <a:close/>
                  <a:moveTo>
                    <a:pt x="4777" y="4862"/>
                  </a:moveTo>
                  <a:lnTo>
                    <a:pt x="4802" y="4864"/>
                  </a:lnTo>
                  <a:lnTo>
                    <a:pt x="4826" y="4871"/>
                  </a:lnTo>
                  <a:lnTo>
                    <a:pt x="4846" y="4886"/>
                  </a:lnTo>
                  <a:lnTo>
                    <a:pt x="4863" y="4908"/>
                  </a:lnTo>
                  <a:lnTo>
                    <a:pt x="4872" y="4934"/>
                  </a:lnTo>
                  <a:lnTo>
                    <a:pt x="4870" y="4961"/>
                  </a:lnTo>
                  <a:lnTo>
                    <a:pt x="4861" y="4985"/>
                  </a:lnTo>
                  <a:lnTo>
                    <a:pt x="4844" y="5007"/>
                  </a:lnTo>
                  <a:lnTo>
                    <a:pt x="4833" y="5018"/>
                  </a:lnTo>
                  <a:lnTo>
                    <a:pt x="4821" y="5031"/>
                  </a:lnTo>
                  <a:lnTo>
                    <a:pt x="4808" y="5042"/>
                  </a:lnTo>
                  <a:lnTo>
                    <a:pt x="4795" y="5053"/>
                  </a:lnTo>
                  <a:lnTo>
                    <a:pt x="4782" y="5064"/>
                  </a:lnTo>
                  <a:lnTo>
                    <a:pt x="4769" y="5077"/>
                  </a:lnTo>
                  <a:lnTo>
                    <a:pt x="4756" y="5088"/>
                  </a:lnTo>
                  <a:lnTo>
                    <a:pt x="4742" y="5099"/>
                  </a:lnTo>
                  <a:lnTo>
                    <a:pt x="4729" y="5110"/>
                  </a:lnTo>
                  <a:lnTo>
                    <a:pt x="4716" y="5121"/>
                  </a:lnTo>
                  <a:lnTo>
                    <a:pt x="4716" y="5121"/>
                  </a:lnTo>
                  <a:lnTo>
                    <a:pt x="4692" y="5135"/>
                  </a:lnTo>
                  <a:lnTo>
                    <a:pt x="4669" y="5141"/>
                  </a:lnTo>
                  <a:lnTo>
                    <a:pt x="4643" y="5139"/>
                  </a:lnTo>
                  <a:lnTo>
                    <a:pt x="4619" y="5130"/>
                  </a:lnTo>
                  <a:lnTo>
                    <a:pt x="4601" y="5113"/>
                  </a:lnTo>
                  <a:lnTo>
                    <a:pt x="4586" y="5091"/>
                  </a:lnTo>
                  <a:lnTo>
                    <a:pt x="4579" y="5064"/>
                  </a:lnTo>
                  <a:lnTo>
                    <a:pt x="4581" y="5038"/>
                  </a:lnTo>
                  <a:lnTo>
                    <a:pt x="4592" y="5013"/>
                  </a:lnTo>
                  <a:lnTo>
                    <a:pt x="4608" y="4992"/>
                  </a:lnTo>
                  <a:lnTo>
                    <a:pt x="4610" y="4992"/>
                  </a:lnTo>
                  <a:lnTo>
                    <a:pt x="4623" y="4981"/>
                  </a:lnTo>
                  <a:lnTo>
                    <a:pt x="4634" y="4970"/>
                  </a:lnTo>
                  <a:lnTo>
                    <a:pt x="4647" y="4959"/>
                  </a:lnTo>
                  <a:lnTo>
                    <a:pt x="4659" y="4950"/>
                  </a:lnTo>
                  <a:lnTo>
                    <a:pt x="4672" y="4939"/>
                  </a:lnTo>
                  <a:lnTo>
                    <a:pt x="4683" y="4928"/>
                  </a:lnTo>
                  <a:lnTo>
                    <a:pt x="4696" y="4917"/>
                  </a:lnTo>
                  <a:lnTo>
                    <a:pt x="4709" y="4906"/>
                  </a:lnTo>
                  <a:lnTo>
                    <a:pt x="4720" y="4895"/>
                  </a:lnTo>
                  <a:lnTo>
                    <a:pt x="4731" y="4884"/>
                  </a:lnTo>
                  <a:lnTo>
                    <a:pt x="4753" y="4870"/>
                  </a:lnTo>
                  <a:lnTo>
                    <a:pt x="4777" y="4862"/>
                  </a:lnTo>
                  <a:close/>
                  <a:moveTo>
                    <a:pt x="551" y="4363"/>
                  </a:moveTo>
                  <a:lnTo>
                    <a:pt x="575" y="4369"/>
                  </a:lnTo>
                  <a:lnTo>
                    <a:pt x="597" y="4380"/>
                  </a:lnTo>
                  <a:lnTo>
                    <a:pt x="617" y="4400"/>
                  </a:lnTo>
                  <a:lnTo>
                    <a:pt x="625" y="4413"/>
                  </a:lnTo>
                  <a:lnTo>
                    <a:pt x="634" y="4426"/>
                  </a:lnTo>
                  <a:lnTo>
                    <a:pt x="643" y="4440"/>
                  </a:lnTo>
                  <a:lnTo>
                    <a:pt x="652" y="4453"/>
                  </a:lnTo>
                  <a:lnTo>
                    <a:pt x="663" y="4466"/>
                  </a:lnTo>
                  <a:lnTo>
                    <a:pt x="672" y="4481"/>
                  </a:lnTo>
                  <a:lnTo>
                    <a:pt x="681" y="4494"/>
                  </a:lnTo>
                  <a:lnTo>
                    <a:pt x="690" y="4506"/>
                  </a:lnTo>
                  <a:lnTo>
                    <a:pt x="701" y="4519"/>
                  </a:lnTo>
                  <a:lnTo>
                    <a:pt x="711" y="4532"/>
                  </a:lnTo>
                  <a:lnTo>
                    <a:pt x="711" y="4534"/>
                  </a:lnTo>
                  <a:lnTo>
                    <a:pt x="723" y="4556"/>
                  </a:lnTo>
                  <a:lnTo>
                    <a:pt x="729" y="4578"/>
                  </a:lnTo>
                  <a:lnTo>
                    <a:pt x="727" y="4602"/>
                  </a:lnTo>
                  <a:lnTo>
                    <a:pt x="718" y="4624"/>
                  </a:lnTo>
                  <a:lnTo>
                    <a:pt x="705" y="4642"/>
                  </a:lnTo>
                  <a:lnTo>
                    <a:pt x="687" y="4657"/>
                  </a:lnTo>
                  <a:lnTo>
                    <a:pt x="663" y="4666"/>
                  </a:lnTo>
                  <a:lnTo>
                    <a:pt x="639" y="4668"/>
                  </a:lnTo>
                  <a:lnTo>
                    <a:pt x="615" y="4662"/>
                  </a:lnTo>
                  <a:lnTo>
                    <a:pt x="595" y="4651"/>
                  </a:lnTo>
                  <a:lnTo>
                    <a:pt x="579" y="4635"/>
                  </a:lnTo>
                  <a:lnTo>
                    <a:pt x="577" y="4633"/>
                  </a:lnTo>
                  <a:lnTo>
                    <a:pt x="566" y="4620"/>
                  </a:lnTo>
                  <a:lnTo>
                    <a:pt x="557" y="4605"/>
                  </a:lnTo>
                  <a:lnTo>
                    <a:pt x="546" y="4593"/>
                  </a:lnTo>
                  <a:lnTo>
                    <a:pt x="537" y="4578"/>
                  </a:lnTo>
                  <a:lnTo>
                    <a:pt x="526" y="4563"/>
                  </a:lnTo>
                  <a:lnTo>
                    <a:pt x="516" y="4550"/>
                  </a:lnTo>
                  <a:lnTo>
                    <a:pt x="506" y="4536"/>
                  </a:lnTo>
                  <a:lnTo>
                    <a:pt x="496" y="4521"/>
                  </a:lnTo>
                  <a:lnTo>
                    <a:pt x="485" y="4506"/>
                  </a:lnTo>
                  <a:lnTo>
                    <a:pt x="478" y="4495"/>
                  </a:lnTo>
                  <a:lnTo>
                    <a:pt x="471" y="4481"/>
                  </a:lnTo>
                  <a:lnTo>
                    <a:pt x="465" y="4464"/>
                  </a:lnTo>
                  <a:lnTo>
                    <a:pt x="465" y="4435"/>
                  </a:lnTo>
                  <a:lnTo>
                    <a:pt x="473" y="4411"/>
                  </a:lnTo>
                  <a:lnTo>
                    <a:pt x="485" y="4391"/>
                  </a:lnTo>
                  <a:lnTo>
                    <a:pt x="506" y="4376"/>
                  </a:lnTo>
                  <a:lnTo>
                    <a:pt x="527" y="4367"/>
                  </a:lnTo>
                  <a:lnTo>
                    <a:pt x="551" y="4363"/>
                  </a:lnTo>
                  <a:close/>
                  <a:moveTo>
                    <a:pt x="5205" y="4354"/>
                  </a:moveTo>
                  <a:lnTo>
                    <a:pt x="5235" y="4354"/>
                  </a:lnTo>
                  <a:lnTo>
                    <a:pt x="5262" y="4363"/>
                  </a:lnTo>
                  <a:lnTo>
                    <a:pt x="5282" y="4380"/>
                  </a:lnTo>
                  <a:lnTo>
                    <a:pt x="5297" y="4402"/>
                  </a:lnTo>
                  <a:lnTo>
                    <a:pt x="5304" y="4428"/>
                  </a:lnTo>
                  <a:lnTo>
                    <a:pt x="5302" y="4455"/>
                  </a:lnTo>
                  <a:lnTo>
                    <a:pt x="5289" y="4483"/>
                  </a:lnTo>
                  <a:lnTo>
                    <a:pt x="5284" y="4492"/>
                  </a:lnTo>
                  <a:lnTo>
                    <a:pt x="5273" y="4506"/>
                  </a:lnTo>
                  <a:lnTo>
                    <a:pt x="5264" y="4521"/>
                  </a:lnTo>
                  <a:lnTo>
                    <a:pt x="5255" y="4536"/>
                  </a:lnTo>
                  <a:lnTo>
                    <a:pt x="5244" y="4550"/>
                  </a:lnTo>
                  <a:lnTo>
                    <a:pt x="5235" y="4563"/>
                  </a:lnTo>
                  <a:lnTo>
                    <a:pt x="5224" y="4578"/>
                  </a:lnTo>
                  <a:lnTo>
                    <a:pt x="5214" y="4593"/>
                  </a:lnTo>
                  <a:lnTo>
                    <a:pt x="5203" y="4605"/>
                  </a:lnTo>
                  <a:lnTo>
                    <a:pt x="5192" y="4620"/>
                  </a:lnTo>
                  <a:lnTo>
                    <a:pt x="5191" y="4624"/>
                  </a:lnTo>
                  <a:lnTo>
                    <a:pt x="5170" y="4642"/>
                  </a:lnTo>
                  <a:lnTo>
                    <a:pt x="5148" y="4653"/>
                  </a:lnTo>
                  <a:lnTo>
                    <a:pt x="5123" y="4657"/>
                  </a:lnTo>
                  <a:lnTo>
                    <a:pt x="5097" y="4653"/>
                  </a:lnTo>
                  <a:lnTo>
                    <a:pt x="5073" y="4640"/>
                  </a:lnTo>
                  <a:lnTo>
                    <a:pt x="5055" y="4622"/>
                  </a:lnTo>
                  <a:lnTo>
                    <a:pt x="5044" y="4598"/>
                  </a:lnTo>
                  <a:lnTo>
                    <a:pt x="5040" y="4572"/>
                  </a:lnTo>
                  <a:lnTo>
                    <a:pt x="5044" y="4547"/>
                  </a:lnTo>
                  <a:lnTo>
                    <a:pt x="5057" y="4523"/>
                  </a:lnTo>
                  <a:lnTo>
                    <a:pt x="5059" y="4519"/>
                  </a:lnTo>
                  <a:lnTo>
                    <a:pt x="5068" y="4506"/>
                  </a:lnTo>
                  <a:lnTo>
                    <a:pt x="5079" y="4494"/>
                  </a:lnTo>
                  <a:lnTo>
                    <a:pt x="5088" y="4481"/>
                  </a:lnTo>
                  <a:lnTo>
                    <a:pt x="5097" y="4466"/>
                  </a:lnTo>
                  <a:lnTo>
                    <a:pt x="5106" y="4453"/>
                  </a:lnTo>
                  <a:lnTo>
                    <a:pt x="5115" y="4440"/>
                  </a:lnTo>
                  <a:lnTo>
                    <a:pt x="5126" y="4426"/>
                  </a:lnTo>
                  <a:lnTo>
                    <a:pt x="5136" y="4413"/>
                  </a:lnTo>
                  <a:lnTo>
                    <a:pt x="5145" y="4400"/>
                  </a:lnTo>
                  <a:lnTo>
                    <a:pt x="5150" y="4389"/>
                  </a:lnTo>
                  <a:lnTo>
                    <a:pt x="5165" y="4373"/>
                  </a:lnTo>
                  <a:lnTo>
                    <a:pt x="5183" y="4360"/>
                  </a:lnTo>
                  <a:lnTo>
                    <a:pt x="5205" y="4354"/>
                  </a:lnTo>
                  <a:close/>
                  <a:moveTo>
                    <a:pt x="249" y="3767"/>
                  </a:moveTo>
                  <a:lnTo>
                    <a:pt x="273" y="3771"/>
                  </a:lnTo>
                  <a:lnTo>
                    <a:pt x="293" y="3782"/>
                  </a:lnTo>
                  <a:lnTo>
                    <a:pt x="311" y="3799"/>
                  </a:lnTo>
                  <a:lnTo>
                    <a:pt x="324" y="3822"/>
                  </a:lnTo>
                  <a:lnTo>
                    <a:pt x="326" y="3826"/>
                  </a:lnTo>
                  <a:lnTo>
                    <a:pt x="332" y="3843"/>
                  </a:lnTo>
                  <a:lnTo>
                    <a:pt x="337" y="3857"/>
                  </a:lnTo>
                  <a:lnTo>
                    <a:pt x="342" y="3874"/>
                  </a:lnTo>
                  <a:lnTo>
                    <a:pt x="350" y="3888"/>
                  </a:lnTo>
                  <a:lnTo>
                    <a:pt x="355" y="3905"/>
                  </a:lnTo>
                  <a:lnTo>
                    <a:pt x="361" y="3920"/>
                  </a:lnTo>
                  <a:lnTo>
                    <a:pt x="368" y="3934"/>
                  </a:lnTo>
                  <a:lnTo>
                    <a:pt x="374" y="3951"/>
                  </a:lnTo>
                  <a:lnTo>
                    <a:pt x="381" y="3965"/>
                  </a:lnTo>
                  <a:lnTo>
                    <a:pt x="385" y="3973"/>
                  </a:lnTo>
                  <a:lnTo>
                    <a:pt x="388" y="3987"/>
                  </a:lnTo>
                  <a:lnTo>
                    <a:pt x="390" y="4004"/>
                  </a:lnTo>
                  <a:lnTo>
                    <a:pt x="388" y="4030"/>
                  </a:lnTo>
                  <a:lnTo>
                    <a:pt x="379" y="4052"/>
                  </a:lnTo>
                  <a:lnTo>
                    <a:pt x="364" y="4068"/>
                  </a:lnTo>
                  <a:lnTo>
                    <a:pt x="346" y="4081"/>
                  </a:lnTo>
                  <a:lnTo>
                    <a:pt x="326" y="4088"/>
                  </a:lnTo>
                  <a:lnTo>
                    <a:pt x="304" y="4090"/>
                  </a:lnTo>
                  <a:lnTo>
                    <a:pt x="282" y="4086"/>
                  </a:lnTo>
                  <a:lnTo>
                    <a:pt x="262" y="4077"/>
                  </a:lnTo>
                  <a:lnTo>
                    <a:pt x="244" y="4063"/>
                  </a:lnTo>
                  <a:lnTo>
                    <a:pt x="231" y="4041"/>
                  </a:lnTo>
                  <a:lnTo>
                    <a:pt x="227" y="4031"/>
                  </a:lnTo>
                  <a:lnTo>
                    <a:pt x="220" y="4015"/>
                  </a:lnTo>
                  <a:lnTo>
                    <a:pt x="212" y="3998"/>
                  </a:lnTo>
                  <a:lnTo>
                    <a:pt x="207" y="3984"/>
                  </a:lnTo>
                  <a:lnTo>
                    <a:pt x="200" y="3967"/>
                  </a:lnTo>
                  <a:lnTo>
                    <a:pt x="194" y="3951"/>
                  </a:lnTo>
                  <a:lnTo>
                    <a:pt x="187" y="3934"/>
                  </a:lnTo>
                  <a:lnTo>
                    <a:pt x="181" y="3918"/>
                  </a:lnTo>
                  <a:lnTo>
                    <a:pt x="174" y="3901"/>
                  </a:lnTo>
                  <a:lnTo>
                    <a:pt x="169" y="3885"/>
                  </a:lnTo>
                  <a:lnTo>
                    <a:pt x="167" y="3879"/>
                  </a:lnTo>
                  <a:lnTo>
                    <a:pt x="161" y="3859"/>
                  </a:lnTo>
                  <a:lnTo>
                    <a:pt x="163" y="3837"/>
                  </a:lnTo>
                  <a:lnTo>
                    <a:pt x="170" y="3811"/>
                  </a:lnTo>
                  <a:lnTo>
                    <a:pt x="185" y="3791"/>
                  </a:lnTo>
                  <a:lnTo>
                    <a:pt x="205" y="3778"/>
                  </a:lnTo>
                  <a:lnTo>
                    <a:pt x="227" y="3769"/>
                  </a:lnTo>
                  <a:lnTo>
                    <a:pt x="249" y="3767"/>
                  </a:lnTo>
                  <a:close/>
                  <a:moveTo>
                    <a:pt x="5528" y="3754"/>
                  </a:moveTo>
                  <a:lnTo>
                    <a:pt x="5551" y="3760"/>
                  </a:lnTo>
                  <a:lnTo>
                    <a:pt x="5572" y="3773"/>
                  </a:lnTo>
                  <a:lnTo>
                    <a:pt x="5588" y="3791"/>
                  </a:lnTo>
                  <a:lnTo>
                    <a:pt x="5599" y="3813"/>
                  </a:lnTo>
                  <a:lnTo>
                    <a:pt x="5603" y="3839"/>
                  </a:lnTo>
                  <a:lnTo>
                    <a:pt x="5597" y="3866"/>
                  </a:lnTo>
                  <a:lnTo>
                    <a:pt x="5597" y="3868"/>
                  </a:lnTo>
                  <a:lnTo>
                    <a:pt x="5592" y="3885"/>
                  </a:lnTo>
                  <a:lnTo>
                    <a:pt x="5584" y="3901"/>
                  </a:lnTo>
                  <a:lnTo>
                    <a:pt x="5579" y="3918"/>
                  </a:lnTo>
                  <a:lnTo>
                    <a:pt x="5573" y="3934"/>
                  </a:lnTo>
                  <a:lnTo>
                    <a:pt x="5566" y="3951"/>
                  </a:lnTo>
                  <a:lnTo>
                    <a:pt x="5561" y="3967"/>
                  </a:lnTo>
                  <a:lnTo>
                    <a:pt x="5553" y="3984"/>
                  </a:lnTo>
                  <a:lnTo>
                    <a:pt x="5546" y="3998"/>
                  </a:lnTo>
                  <a:lnTo>
                    <a:pt x="5540" y="4015"/>
                  </a:lnTo>
                  <a:lnTo>
                    <a:pt x="5535" y="4026"/>
                  </a:lnTo>
                  <a:lnTo>
                    <a:pt x="5522" y="4048"/>
                  </a:lnTo>
                  <a:lnTo>
                    <a:pt x="5504" y="4064"/>
                  </a:lnTo>
                  <a:lnTo>
                    <a:pt x="5480" y="4075"/>
                  </a:lnTo>
                  <a:lnTo>
                    <a:pt x="5456" y="4077"/>
                  </a:lnTo>
                  <a:lnTo>
                    <a:pt x="5430" y="4074"/>
                  </a:lnTo>
                  <a:lnTo>
                    <a:pt x="5407" y="4061"/>
                  </a:lnTo>
                  <a:lnTo>
                    <a:pt x="5388" y="4041"/>
                  </a:lnTo>
                  <a:lnTo>
                    <a:pt x="5377" y="4015"/>
                  </a:lnTo>
                  <a:lnTo>
                    <a:pt x="5374" y="3989"/>
                  </a:lnTo>
                  <a:lnTo>
                    <a:pt x="5381" y="3962"/>
                  </a:lnTo>
                  <a:lnTo>
                    <a:pt x="5385" y="3951"/>
                  </a:lnTo>
                  <a:lnTo>
                    <a:pt x="5392" y="3934"/>
                  </a:lnTo>
                  <a:lnTo>
                    <a:pt x="5398" y="3920"/>
                  </a:lnTo>
                  <a:lnTo>
                    <a:pt x="5405" y="3905"/>
                  </a:lnTo>
                  <a:lnTo>
                    <a:pt x="5410" y="3888"/>
                  </a:lnTo>
                  <a:lnTo>
                    <a:pt x="5416" y="3874"/>
                  </a:lnTo>
                  <a:lnTo>
                    <a:pt x="5423" y="3857"/>
                  </a:lnTo>
                  <a:lnTo>
                    <a:pt x="5429" y="3843"/>
                  </a:lnTo>
                  <a:lnTo>
                    <a:pt x="5434" y="3826"/>
                  </a:lnTo>
                  <a:lnTo>
                    <a:pt x="5440" y="3811"/>
                  </a:lnTo>
                  <a:lnTo>
                    <a:pt x="5440" y="3810"/>
                  </a:lnTo>
                  <a:lnTo>
                    <a:pt x="5445" y="3800"/>
                  </a:lnTo>
                  <a:lnTo>
                    <a:pt x="5451" y="3791"/>
                  </a:lnTo>
                  <a:lnTo>
                    <a:pt x="5458" y="3782"/>
                  </a:lnTo>
                  <a:lnTo>
                    <a:pt x="5480" y="3764"/>
                  </a:lnTo>
                  <a:lnTo>
                    <a:pt x="5504" y="3754"/>
                  </a:lnTo>
                  <a:lnTo>
                    <a:pt x="5528" y="3754"/>
                  </a:lnTo>
                  <a:close/>
                  <a:moveTo>
                    <a:pt x="93" y="3116"/>
                  </a:moveTo>
                  <a:lnTo>
                    <a:pt x="115" y="3120"/>
                  </a:lnTo>
                  <a:lnTo>
                    <a:pt x="137" y="3129"/>
                  </a:lnTo>
                  <a:lnTo>
                    <a:pt x="156" y="3144"/>
                  </a:lnTo>
                  <a:lnTo>
                    <a:pt x="170" y="3164"/>
                  </a:lnTo>
                  <a:lnTo>
                    <a:pt x="178" y="3190"/>
                  </a:lnTo>
                  <a:lnTo>
                    <a:pt x="178" y="3202"/>
                  </a:lnTo>
                  <a:lnTo>
                    <a:pt x="179" y="3221"/>
                  </a:lnTo>
                  <a:lnTo>
                    <a:pt x="183" y="3237"/>
                  </a:lnTo>
                  <a:lnTo>
                    <a:pt x="185" y="3254"/>
                  </a:lnTo>
                  <a:lnTo>
                    <a:pt x="187" y="3272"/>
                  </a:lnTo>
                  <a:lnTo>
                    <a:pt x="189" y="3289"/>
                  </a:lnTo>
                  <a:lnTo>
                    <a:pt x="192" y="3305"/>
                  </a:lnTo>
                  <a:lnTo>
                    <a:pt x="194" y="3322"/>
                  </a:lnTo>
                  <a:lnTo>
                    <a:pt x="198" y="3338"/>
                  </a:lnTo>
                  <a:lnTo>
                    <a:pt x="200" y="3351"/>
                  </a:lnTo>
                  <a:lnTo>
                    <a:pt x="200" y="3368"/>
                  </a:lnTo>
                  <a:lnTo>
                    <a:pt x="200" y="3382"/>
                  </a:lnTo>
                  <a:lnTo>
                    <a:pt x="190" y="3408"/>
                  </a:lnTo>
                  <a:lnTo>
                    <a:pt x="176" y="3426"/>
                  </a:lnTo>
                  <a:lnTo>
                    <a:pt x="158" y="3439"/>
                  </a:lnTo>
                  <a:lnTo>
                    <a:pt x="137" y="3446"/>
                  </a:lnTo>
                  <a:lnTo>
                    <a:pt x="115" y="3450"/>
                  </a:lnTo>
                  <a:lnTo>
                    <a:pt x="93" y="3446"/>
                  </a:lnTo>
                  <a:lnTo>
                    <a:pt x="73" y="3437"/>
                  </a:lnTo>
                  <a:lnTo>
                    <a:pt x="57" y="3424"/>
                  </a:lnTo>
                  <a:lnTo>
                    <a:pt x="42" y="3404"/>
                  </a:lnTo>
                  <a:lnTo>
                    <a:pt x="35" y="3380"/>
                  </a:lnTo>
                  <a:lnTo>
                    <a:pt x="31" y="3366"/>
                  </a:lnTo>
                  <a:lnTo>
                    <a:pt x="29" y="3349"/>
                  </a:lnTo>
                  <a:lnTo>
                    <a:pt x="26" y="3331"/>
                  </a:lnTo>
                  <a:lnTo>
                    <a:pt x="24" y="3313"/>
                  </a:lnTo>
                  <a:lnTo>
                    <a:pt x="22" y="3294"/>
                  </a:lnTo>
                  <a:lnTo>
                    <a:pt x="18" y="3276"/>
                  </a:lnTo>
                  <a:lnTo>
                    <a:pt x="16" y="3259"/>
                  </a:lnTo>
                  <a:lnTo>
                    <a:pt x="15" y="3241"/>
                  </a:lnTo>
                  <a:lnTo>
                    <a:pt x="11" y="3223"/>
                  </a:lnTo>
                  <a:lnTo>
                    <a:pt x="11" y="3210"/>
                  </a:lnTo>
                  <a:lnTo>
                    <a:pt x="11" y="3190"/>
                  </a:lnTo>
                  <a:lnTo>
                    <a:pt x="15" y="3171"/>
                  </a:lnTo>
                  <a:lnTo>
                    <a:pt x="29" y="3146"/>
                  </a:lnTo>
                  <a:lnTo>
                    <a:pt x="48" y="3129"/>
                  </a:lnTo>
                  <a:lnTo>
                    <a:pt x="70" y="3120"/>
                  </a:lnTo>
                  <a:lnTo>
                    <a:pt x="93" y="3116"/>
                  </a:lnTo>
                  <a:close/>
                  <a:moveTo>
                    <a:pt x="5663" y="3102"/>
                  </a:moveTo>
                  <a:lnTo>
                    <a:pt x="5685" y="3103"/>
                  </a:lnTo>
                  <a:lnTo>
                    <a:pt x="5707" y="3113"/>
                  </a:lnTo>
                  <a:lnTo>
                    <a:pt x="5725" y="3125"/>
                  </a:lnTo>
                  <a:lnTo>
                    <a:pt x="5740" y="3144"/>
                  </a:lnTo>
                  <a:lnTo>
                    <a:pt x="5749" y="3168"/>
                  </a:lnTo>
                  <a:lnTo>
                    <a:pt x="5751" y="3195"/>
                  </a:lnTo>
                  <a:lnTo>
                    <a:pt x="5749" y="3204"/>
                  </a:lnTo>
                  <a:lnTo>
                    <a:pt x="5747" y="3223"/>
                  </a:lnTo>
                  <a:lnTo>
                    <a:pt x="5746" y="3241"/>
                  </a:lnTo>
                  <a:lnTo>
                    <a:pt x="5744" y="3259"/>
                  </a:lnTo>
                  <a:lnTo>
                    <a:pt x="5742" y="3276"/>
                  </a:lnTo>
                  <a:lnTo>
                    <a:pt x="5738" y="3294"/>
                  </a:lnTo>
                  <a:lnTo>
                    <a:pt x="5736" y="3313"/>
                  </a:lnTo>
                  <a:lnTo>
                    <a:pt x="5733" y="3331"/>
                  </a:lnTo>
                  <a:lnTo>
                    <a:pt x="5731" y="3349"/>
                  </a:lnTo>
                  <a:lnTo>
                    <a:pt x="5727" y="3366"/>
                  </a:lnTo>
                  <a:lnTo>
                    <a:pt x="5720" y="3391"/>
                  </a:lnTo>
                  <a:lnTo>
                    <a:pt x="5703" y="3412"/>
                  </a:lnTo>
                  <a:lnTo>
                    <a:pt x="5683" y="3426"/>
                  </a:lnTo>
                  <a:lnTo>
                    <a:pt x="5659" y="3435"/>
                  </a:lnTo>
                  <a:lnTo>
                    <a:pt x="5632" y="3435"/>
                  </a:lnTo>
                  <a:lnTo>
                    <a:pt x="5606" y="3426"/>
                  </a:lnTo>
                  <a:lnTo>
                    <a:pt x="5586" y="3412"/>
                  </a:lnTo>
                  <a:lnTo>
                    <a:pt x="5570" y="3390"/>
                  </a:lnTo>
                  <a:lnTo>
                    <a:pt x="5562" y="3366"/>
                  </a:lnTo>
                  <a:lnTo>
                    <a:pt x="5562" y="3338"/>
                  </a:lnTo>
                  <a:lnTo>
                    <a:pt x="5566" y="3322"/>
                  </a:lnTo>
                  <a:lnTo>
                    <a:pt x="5568" y="3305"/>
                  </a:lnTo>
                  <a:lnTo>
                    <a:pt x="5570" y="3289"/>
                  </a:lnTo>
                  <a:lnTo>
                    <a:pt x="5573" y="3272"/>
                  </a:lnTo>
                  <a:lnTo>
                    <a:pt x="5575" y="3254"/>
                  </a:lnTo>
                  <a:lnTo>
                    <a:pt x="5577" y="3237"/>
                  </a:lnTo>
                  <a:lnTo>
                    <a:pt x="5579" y="3221"/>
                  </a:lnTo>
                  <a:lnTo>
                    <a:pt x="5581" y="3202"/>
                  </a:lnTo>
                  <a:lnTo>
                    <a:pt x="5583" y="3186"/>
                  </a:lnTo>
                  <a:lnTo>
                    <a:pt x="5584" y="3177"/>
                  </a:lnTo>
                  <a:lnTo>
                    <a:pt x="5590" y="3157"/>
                  </a:lnTo>
                  <a:lnTo>
                    <a:pt x="5599" y="3138"/>
                  </a:lnTo>
                  <a:lnTo>
                    <a:pt x="5617" y="3118"/>
                  </a:lnTo>
                  <a:lnTo>
                    <a:pt x="5639" y="3107"/>
                  </a:lnTo>
                  <a:lnTo>
                    <a:pt x="5663" y="3102"/>
                  </a:lnTo>
                  <a:close/>
                  <a:moveTo>
                    <a:pt x="110" y="2449"/>
                  </a:moveTo>
                  <a:lnTo>
                    <a:pt x="134" y="2454"/>
                  </a:lnTo>
                  <a:lnTo>
                    <a:pt x="156" y="2469"/>
                  </a:lnTo>
                  <a:lnTo>
                    <a:pt x="172" y="2489"/>
                  </a:lnTo>
                  <a:lnTo>
                    <a:pt x="181" y="2513"/>
                  </a:lnTo>
                  <a:lnTo>
                    <a:pt x="183" y="2542"/>
                  </a:lnTo>
                  <a:lnTo>
                    <a:pt x="183" y="2544"/>
                  </a:lnTo>
                  <a:lnTo>
                    <a:pt x="181" y="2550"/>
                  </a:lnTo>
                  <a:lnTo>
                    <a:pt x="181" y="2555"/>
                  </a:lnTo>
                  <a:lnTo>
                    <a:pt x="179" y="2561"/>
                  </a:lnTo>
                  <a:lnTo>
                    <a:pt x="179" y="2566"/>
                  </a:lnTo>
                  <a:lnTo>
                    <a:pt x="179" y="2572"/>
                  </a:lnTo>
                  <a:lnTo>
                    <a:pt x="178" y="2577"/>
                  </a:lnTo>
                  <a:lnTo>
                    <a:pt x="178" y="2583"/>
                  </a:lnTo>
                  <a:lnTo>
                    <a:pt x="178" y="2588"/>
                  </a:lnTo>
                  <a:lnTo>
                    <a:pt x="176" y="2594"/>
                  </a:lnTo>
                  <a:lnTo>
                    <a:pt x="176" y="2599"/>
                  </a:lnTo>
                  <a:lnTo>
                    <a:pt x="176" y="2605"/>
                  </a:lnTo>
                  <a:lnTo>
                    <a:pt x="174" y="2610"/>
                  </a:lnTo>
                  <a:lnTo>
                    <a:pt x="174" y="2616"/>
                  </a:lnTo>
                  <a:lnTo>
                    <a:pt x="174" y="2623"/>
                  </a:lnTo>
                  <a:lnTo>
                    <a:pt x="172" y="2628"/>
                  </a:lnTo>
                  <a:lnTo>
                    <a:pt x="172" y="2634"/>
                  </a:lnTo>
                  <a:lnTo>
                    <a:pt x="172" y="2639"/>
                  </a:lnTo>
                  <a:lnTo>
                    <a:pt x="172" y="2645"/>
                  </a:lnTo>
                  <a:lnTo>
                    <a:pt x="170" y="2650"/>
                  </a:lnTo>
                  <a:lnTo>
                    <a:pt x="170" y="2656"/>
                  </a:lnTo>
                  <a:lnTo>
                    <a:pt x="170" y="2661"/>
                  </a:lnTo>
                  <a:lnTo>
                    <a:pt x="170" y="2667"/>
                  </a:lnTo>
                  <a:lnTo>
                    <a:pt x="169" y="2672"/>
                  </a:lnTo>
                  <a:lnTo>
                    <a:pt x="169" y="2678"/>
                  </a:lnTo>
                  <a:lnTo>
                    <a:pt x="169" y="2683"/>
                  </a:lnTo>
                  <a:lnTo>
                    <a:pt x="169" y="2691"/>
                  </a:lnTo>
                  <a:lnTo>
                    <a:pt x="167" y="2696"/>
                  </a:lnTo>
                  <a:lnTo>
                    <a:pt x="167" y="2702"/>
                  </a:lnTo>
                  <a:lnTo>
                    <a:pt x="167" y="2704"/>
                  </a:lnTo>
                  <a:lnTo>
                    <a:pt x="161" y="2727"/>
                  </a:lnTo>
                  <a:lnTo>
                    <a:pt x="150" y="2748"/>
                  </a:lnTo>
                  <a:lnTo>
                    <a:pt x="132" y="2766"/>
                  </a:lnTo>
                  <a:lnTo>
                    <a:pt x="110" y="2777"/>
                  </a:lnTo>
                  <a:lnTo>
                    <a:pt x="86" y="2781"/>
                  </a:lnTo>
                  <a:lnTo>
                    <a:pt x="64" y="2779"/>
                  </a:lnTo>
                  <a:lnTo>
                    <a:pt x="44" y="2772"/>
                  </a:lnTo>
                  <a:lnTo>
                    <a:pt x="26" y="2759"/>
                  </a:lnTo>
                  <a:lnTo>
                    <a:pt x="11" y="2740"/>
                  </a:lnTo>
                  <a:lnTo>
                    <a:pt x="2" y="2718"/>
                  </a:lnTo>
                  <a:lnTo>
                    <a:pt x="0" y="2693"/>
                  </a:lnTo>
                  <a:lnTo>
                    <a:pt x="0" y="2691"/>
                  </a:lnTo>
                  <a:lnTo>
                    <a:pt x="0" y="2683"/>
                  </a:lnTo>
                  <a:lnTo>
                    <a:pt x="0" y="2678"/>
                  </a:lnTo>
                  <a:lnTo>
                    <a:pt x="2" y="2672"/>
                  </a:lnTo>
                  <a:lnTo>
                    <a:pt x="2" y="2665"/>
                  </a:lnTo>
                  <a:lnTo>
                    <a:pt x="2" y="2660"/>
                  </a:lnTo>
                  <a:lnTo>
                    <a:pt x="2" y="2654"/>
                  </a:lnTo>
                  <a:lnTo>
                    <a:pt x="4" y="2649"/>
                  </a:lnTo>
                  <a:lnTo>
                    <a:pt x="4" y="2641"/>
                  </a:lnTo>
                  <a:lnTo>
                    <a:pt x="4" y="2636"/>
                  </a:lnTo>
                  <a:lnTo>
                    <a:pt x="5" y="2630"/>
                  </a:lnTo>
                  <a:lnTo>
                    <a:pt x="5" y="2623"/>
                  </a:lnTo>
                  <a:lnTo>
                    <a:pt x="5" y="2617"/>
                  </a:lnTo>
                  <a:lnTo>
                    <a:pt x="5" y="2612"/>
                  </a:lnTo>
                  <a:lnTo>
                    <a:pt x="7" y="2606"/>
                  </a:lnTo>
                  <a:lnTo>
                    <a:pt x="7" y="2599"/>
                  </a:lnTo>
                  <a:lnTo>
                    <a:pt x="7" y="2594"/>
                  </a:lnTo>
                  <a:lnTo>
                    <a:pt x="9" y="2588"/>
                  </a:lnTo>
                  <a:lnTo>
                    <a:pt x="9" y="2583"/>
                  </a:lnTo>
                  <a:lnTo>
                    <a:pt x="9" y="2575"/>
                  </a:lnTo>
                  <a:lnTo>
                    <a:pt x="11" y="2570"/>
                  </a:lnTo>
                  <a:lnTo>
                    <a:pt x="11" y="2564"/>
                  </a:lnTo>
                  <a:lnTo>
                    <a:pt x="13" y="2559"/>
                  </a:lnTo>
                  <a:lnTo>
                    <a:pt x="13" y="2551"/>
                  </a:lnTo>
                  <a:lnTo>
                    <a:pt x="13" y="2546"/>
                  </a:lnTo>
                  <a:lnTo>
                    <a:pt x="15" y="2540"/>
                  </a:lnTo>
                  <a:lnTo>
                    <a:pt x="15" y="2535"/>
                  </a:lnTo>
                  <a:lnTo>
                    <a:pt x="15" y="2528"/>
                  </a:lnTo>
                  <a:lnTo>
                    <a:pt x="16" y="2522"/>
                  </a:lnTo>
                  <a:lnTo>
                    <a:pt x="16" y="2520"/>
                  </a:lnTo>
                  <a:lnTo>
                    <a:pt x="24" y="2496"/>
                  </a:lnTo>
                  <a:lnTo>
                    <a:pt x="38" y="2474"/>
                  </a:lnTo>
                  <a:lnTo>
                    <a:pt x="60" y="2456"/>
                  </a:lnTo>
                  <a:lnTo>
                    <a:pt x="86" y="2449"/>
                  </a:lnTo>
                  <a:lnTo>
                    <a:pt x="110" y="2449"/>
                  </a:lnTo>
                  <a:close/>
                  <a:moveTo>
                    <a:pt x="5661" y="2434"/>
                  </a:moveTo>
                  <a:lnTo>
                    <a:pt x="5683" y="2438"/>
                  </a:lnTo>
                  <a:lnTo>
                    <a:pt x="5703" y="2447"/>
                  </a:lnTo>
                  <a:lnTo>
                    <a:pt x="5722" y="2462"/>
                  </a:lnTo>
                  <a:lnTo>
                    <a:pt x="5735" y="2482"/>
                  </a:lnTo>
                  <a:lnTo>
                    <a:pt x="5742" y="2506"/>
                  </a:lnTo>
                  <a:lnTo>
                    <a:pt x="5744" y="2522"/>
                  </a:lnTo>
                  <a:lnTo>
                    <a:pt x="5746" y="2540"/>
                  </a:lnTo>
                  <a:lnTo>
                    <a:pt x="5747" y="2559"/>
                  </a:lnTo>
                  <a:lnTo>
                    <a:pt x="5749" y="2577"/>
                  </a:lnTo>
                  <a:lnTo>
                    <a:pt x="5751" y="2595"/>
                  </a:lnTo>
                  <a:lnTo>
                    <a:pt x="5753" y="2614"/>
                  </a:lnTo>
                  <a:lnTo>
                    <a:pt x="5755" y="2632"/>
                  </a:lnTo>
                  <a:lnTo>
                    <a:pt x="5757" y="2650"/>
                  </a:lnTo>
                  <a:lnTo>
                    <a:pt x="5758" y="2669"/>
                  </a:lnTo>
                  <a:lnTo>
                    <a:pt x="5758" y="2678"/>
                  </a:lnTo>
                  <a:lnTo>
                    <a:pt x="5757" y="2705"/>
                  </a:lnTo>
                  <a:lnTo>
                    <a:pt x="5744" y="2731"/>
                  </a:lnTo>
                  <a:lnTo>
                    <a:pt x="5725" y="2751"/>
                  </a:lnTo>
                  <a:lnTo>
                    <a:pt x="5703" y="2762"/>
                  </a:lnTo>
                  <a:lnTo>
                    <a:pt x="5678" y="2768"/>
                  </a:lnTo>
                  <a:lnTo>
                    <a:pt x="5654" y="2764"/>
                  </a:lnTo>
                  <a:lnTo>
                    <a:pt x="5630" y="2753"/>
                  </a:lnTo>
                  <a:lnTo>
                    <a:pt x="5612" y="2738"/>
                  </a:lnTo>
                  <a:lnTo>
                    <a:pt x="5599" y="2716"/>
                  </a:lnTo>
                  <a:lnTo>
                    <a:pt x="5592" y="2691"/>
                  </a:lnTo>
                  <a:lnTo>
                    <a:pt x="5592" y="2682"/>
                  </a:lnTo>
                  <a:lnTo>
                    <a:pt x="5590" y="2663"/>
                  </a:lnTo>
                  <a:lnTo>
                    <a:pt x="5588" y="2647"/>
                  </a:lnTo>
                  <a:lnTo>
                    <a:pt x="5586" y="2628"/>
                  </a:lnTo>
                  <a:lnTo>
                    <a:pt x="5584" y="2612"/>
                  </a:lnTo>
                  <a:lnTo>
                    <a:pt x="5583" y="2595"/>
                  </a:lnTo>
                  <a:lnTo>
                    <a:pt x="5581" y="2577"/>
                  </a:lnTo>
                  <a:lnTo>
                    <a:pt x="5579" y="2561"/>
                  </a:lnTo>
                  <a:lnTo>
                    <a:pt x="5577" y="2544"/>
                  </a:lnTo>
                  <a:lnTo>
                    <a:pt x="5575" y="2528"/>
                  </a:lnTo>
                  <a:lnTo>
                    <a:pt x="5575" y="2502"/>
                  </a:lnTo>
                  <a:lnTo>
                    <a:pt x="5584" y="2478"/>
                  </a:lnTo>
                  <a:lnTo>
                    <a:pt x="5599" y="2458"/>
                  </a:lnTo>
                  <a:lnTo>
                    <a:pt x="5617" y="2443"/>
                  </a:lnTo>
                  <a:lnTo>
                    <a:pt x="5639" y="2436"/>
                  </a:lnTo>
                  <a:lnTo>
                    <a:pt x="5661" y="2434"/>
                  </a:lnTo>
                  <a:close/>
                  <a:moveTo>
                    <a:pt x="260" y="1800"/>
                  </a:moveTo>
                  <a:lnTo>
                    <a:pt x="284" y="1801"/>
                  </a:lnTo>
                  <a:lnTo>
                    <a:pt x="306" y="1811"/>
                  </a:lnTo>
                  <a:lnTo>
                    <a:pt x="324" y="1827"/>
                  </a:lnTo>
                  <a:lnTo>
                    <a:pt x="339" y="1849"/>
                  </a:lnTo>
                  <a:lnTo>
                    <a:pt x="346" y="1869"/>
                  </a:lnTo>
                  <a:lnTo>
                    <a:pt x="346" y="1891"/>
                  </a:lnTo>
                  <a:lnTo>
                    <a:pt x="341" y="1913"/>
                  </a:lnTo>
                  <a:lnTo>
                    <a:pt x="339" y="1917"/>
                  </a:lnTo>
                  <a:lnTo>
                    <a:pt x="337" y="1922"/>
                  </a:lnTo>
                  <a:lnTo>
                    <a:pt x="335" y="1928"/>
                  </a:lnTo>
                  <a:lnTo>
                    <a:pt x="333" y="1933"/>
                  </a:lnTo>
                  <a:lnTo>
                    <a:pt x="332" y="1937"/>
                  </a:lnTo>
                  <a:lnTo>
                    <a:pt x="330" y="1943"/>
                  </a:lnTo>
                  <a:lnTo>
                    <a:pt x="328" y="1948"/>
                  </a:lnTo>
                  <a:lnTo>
                    <a:pt x="326" y="1954"/>
                  </a:lnTo>
                  <a:lnTo>
                    <a:pt x="324" y="1959"/>
                  </a:lnTo>
                  <a:lnTo>
                    <a:pt x="322" y="1963"/>
                  </a:lnTo>
                  <a:lnTo>
                    <a:pt x="321" y="1968"/>
                  </a:lnTo>
                  <a:lnTo>
                    <a:pt x="319" y="1974"/>
                  </a:lnTo>
                  <a:lnTo>
                    <a:pt x="317" y="1979"/>
                  </a:lnTo>
                  <a:lnTo>
                    <a:pt x="315" y="1985"/>
                  </a:lnTo>
                  <a:lnTo>
                    <a:pt x="313" y="1988"/>
                  </a:lnTo>
                  <a:lnTo>
                    <a:pt x="311" y="1994"/>
                  </a:lnTo>
                  <a:lnTo>
                    <a:pt x="310" y="1999"/>
                  </a:lnTo>
                  <a:lnTo>
                    <a:pt x="308" y="2005"/>
                  </a:lnTo>
                  <a:lnTo>
                    <a:pt x="306" y="2010"/>
                  </a:lnTo>
                  <a:lnTo>
                    <a:pt x="304" y="2014"/>
                  </a:lnTo>
                  <a:lnTo>
                    <a:pt x="302" y="2020"/>
                  </a:lnTo>
                  <a:lnTo>
                    <a:pt x="300" y="2025"/>
                  </a:lnTo>
                  <a:lnTo>
                    <a:pt x="299" y="2031"/>
                  </a:lnTo>
                  <a:lnTo>
                    <a:pt x="297" y="2036"/>
                  </a:lnTo>
                  <a:lnTo>
                    <a:pt x="295" y="2042"/>
                  </a:lnTo>
                  <a:lnTo>
                    <a:pt x="293" y="2045"/>
                  </a:lnTo>
                  <a:lnTo>
                    <a:pt x="291" y="2051"/>
                  </a:lnTo>
                  <a:lnTo>
                    <a:pt x="291" y="2056"/>
                  </a:lnTo>
                  <a:lnTo>
                    <a:pt x="289" y="2062"/>
                  </a:lnTo>
                  <a:lnTo>
                    <a:pt x="288" y="2065"/>
                  </a:lnTo>
                  <a:lnTo>
                    <a:pt x="275" y="2091"/>
                  </a:lnTo>
                  <a:lnTo>
                    <a:pt x="256" y="2108"/>
                  </a:lnTo>
                  <a:lnTo>
                    <a:pt x="234" y="2120"/>
                  </a:lnTo>
                  <a:lnTo>
                    <a:pt x="209" y="2124"/>
                  </a:lnTo>
                  <a:lnTo>
                    <a:pt x="183" y="2120"/>
                  </a:lnTo>
                  <a:lnTo>
                    <a:pt x="159" y="2109"/>
                  </a:lnTo>
                  <a:lnTo>
                    <a:pt x="141" y="2091"/>
                  </a:lnTo>
                  <a:lnTo>
                    <a:pt x="128" y="2067"/>
                  </a:lnTo>
                  <a:lnTo>
                    <a:pt x="125" y="2042"/>
                  </a:lnTo>
                  <a:lnTo>
                    <a:pt x="128" y="2016"/>
                  </a:lnTo>
                  <a:lnTo>
                    <a:pt x="130" y="2010"/>
                  </a:lnTo>
                  <a:lnTo>
                    <a:pt x="130" y="2005"/>
                  </a:lnTo>
                  <a:lnTo>
                    <a:pt x="132" y="1999"/>
                  </a:lnTo>
                  <a:lnTo>
                    <a:pt x="134" y="1994"/>
                  </a:lnTo>
                  <a:lnTo>
                    <a:pt x="136" y="1988"/>
                  </a:lnTo>
                  <a:lnTo>
                    <a:pt x="137" y="1983"/>
                  </a:lnTo>
                  <a:lnTo>
                    <a:pt x="139" y="1977"/>
                  </a:lnTo>
                  <a:lnTo>
                    <a:pt x="141" y="1972"/>
                  </a:lnTo>
                  <a:lnTo>
                    <a:pt x="143" y="1966"/>
                  </a:lnTo>
                  <a:lnTo>
                    <a:pt x="145" y="1961"/>
                  </a:lnTo>
                  <a:lnTo>
                    <a:pt x="147" y="1955"/>
                  </a:lnTo>
                  <a:lnTo>
                    <a:pt x="150" y="1950"/>
                  </a:lnTo>
                  <a:lnTo>
                    <a:pt x="152" y="1944"/>
                  </a:lnTo>
                  <a:lnTo>
                    <a:pt x="154" y="1939"/>
                  </a:lnTo>
                  <a:lnTo>
                    <a:pt x="156" y="1933"/>
                  </a:lnTo>
                  <a:lnTo>
                    <a:pt x="158" y="1928"/>
                  </a:lnTo>
                  <a:lnTo>
                    <a:pt x="159" y="1922"/>
                  </a:lnTo>
                  <a:lnTo>
                    <a:pt x="161" y="1917"/>
                  </a:lnTo>
                  <a:lnTo>
                    <a:pt x="163" y="1911"/>
                  </a:lnTo>
                  <a:lnTo>
                    <a:pt x="165" y="1906"/>
                  </a:lnTo>
                  <a:lnTo>
                    <a:pt x="167" y="1900"/>
                  </a:lnTo>
                  <a:lnTo>
                    <a:pt x="169" y="1895"/>
                  </a:lnTo>
                  <a:lnTo>
                    <a:pt x="170" y="1889"/>
                  </a:lnTo>
                  <a:lnTo>
                    <a:pt x="172" y="1884"/>
                  </a:lnTo>
                  <a:lnTo>
                    <a:pt x="174" y="1878"/>
                  </a:lnTo>
                  <a:lnTo>
                    <a:pt x="176" y="1873"/>
                  </a:lnTo>
                  <a:lnTo>
                    <a:pt x="179" y="1869"/>
                  </a:lnTo>
                  <a:lnTo>
                    <a:pt x="181" y="1864"/>
                  </a:lnTo>
                  <a:lnTo>
                    <a:pt x="183" y="1858"/>
                  </a:lnTo>
                  <a:lnTo>
                    <a:pt x="185" y="1853"/>
                  </a:lnTo>
                  <a:lnTo>
                    <a:pt x="198" y="1829"/>
                  </a:lnTo>
                  <a:lnTo>
                    <a:pt x="216" y="1812"/>
                  </a:lnTo>
                  <a:lnTo>
                    <a:pt x="238" y="1803"/>
                  </a:lnTo>
                  <a:lnTo>
                    <a:pt x="260" y="1800"/>
                  </a:lnTo>
                  <a:close/>
                  <a:moveTo>
                    <a:pt x="5496" y="1787"/>
                  </a:moveTo>
                  <a:lnTo>
                    <a:pt x="5518" y="1790"/>
                  </a:lnTo>
                  <a:lnTo>
                    <a:pt x="5539" y="1800"/>
                  </a:lnTo>
                  <a:lnTo>
                    <a:pt x="5557" y="1816"/>
                  </a:lnTo>
                  <a:lnTo>
                    <a:pt x="5570" y="1838"/>
                  </a:lnTo>
                  <a:lnTo>
                    <a:pt x="5573" y="1847"/>
                  </a:lnTo>
                  <a:lnTo>
                    <a:pt x="5579" y="1864"/>
                  </a:lnTo>
                  <a:lnTo>
                    <a:pt x="5584" y="1880"/>
                  </a:lnTo>
                  <a:lnTo>
                    <a:pt x="5592" y="1897"/>
                  </a:lnTo>
                  <a:lnTo>
                    <a:pt x="5597" y="1913"/>
                  </a:lnTo>
                  <a:lnTo>
                    <a:pt x="5603" y="1930"/>
                  </a:lnTo>
                  <a:lnTo>
                    <a:pt x="5610" y="1946"/>
                  </a:lnTo>
                  <a:lnTo>
                    <a:pt x="5615" y="1963"/>
                  </a:lnTo>
                  <a:lnTo>
                    <a:pt x="5621" y="1981"/>
                  </a:lnTo>
                  <a:lnTo>
                    <a:pt x="5626" y="1998"/>
                  </a:lnTo>
                  <a:lnTo>
                    <a:pt x="5626" y="2001"/>
                  </a:lnTo>
                  <a:lnTo>
                    <a:pt x="5630" y="2018"/>
                  </a:lnTo>
                  <a:lnTo>
                    <a:pt x="5632" y="2034"/>
                  </a:lnTo>
                  <a:lnTo>
                    <a:pt x="5625" y="2062"/>
                  </a:lnTo>
                  <a:lnTo>
                    <a:pt x="5610" y="2084"/>
                  </a:lnTo>
                  <a:lnTo>
                    <a:pt x="5592" y="2098"/>
                  </a:lnTo>
                  <a:lnTo>
                    <a:pt x="5570" y="2108"/>
                  </a:lnTo>
                  <a:lnTo>
                    <a:pt x="5544" y="2111"/>
                  </a:lnTo>
                  <a:lnTo>
                    <a:pt x="5520" y="2108"/>
                  </a:lnTo>
                  <a:lnTo>
                    <a:pt x="5500" y="2097"/>
                  </a:lnTo>
                  <a:lnTo>
                    <a:pt x="5482" y="2078"/>
                  </a:lnTo>
                  <a:lnTo>
                    <a:pt x="5469" y="2053"/>
                  </a:lnTo>
                  <a:lnTo>
                    <a:pt x="5467" y="2049"/>
                  </a:lnTo>
                  <a:lnTo>
                    <a:pt x="5462" y="2032"/>
                  </a:lnTo>
                  <a:lnTo>
                    <a:pt x="5456" y="2018"/>
                  </a:lnTo>
                  <a:lnTo>
                    <a:pt x="5451" y="2001"/>
                  </a:lnTo>
                  <a:lnTo>
                    <a:pt x="5445" y="1985"/>
                  </a:lnTo>
                  <a:lnTo>
                    <a:pt x="5440" y="1970"/>
                  </a:lnTo>
                  <a:lnTo>
                    <a:pt x="5434" y="1954"/>
                  </a:lnTo>
                  <a:lnTo>
                    <a:pt x="5429" y="1939"/>
                  </a:lnTo>
                  <a:lnTo>
                    <a:pt x="5423" y="1922"/>
                  </a:lnTo>
                  <a:lnTo>
                    <a:pt x="5416" y="1908"/>
                  </a:lnTo>
                  <a:lnTo>
                    <a:pt x="5414" y="1900"/>
                  </a:lnTo>
                  <a:lnTo>
                    <a:pt x="5409" y="1877"/>
                  </a:lnTo>
                  <a:lnTo>
                    <a:pt x="5409" y="1853"/>
                  </a:lnTo>
                  <a:lnTo>
                    <a:pt x="5418" y="1829"/>
                  </a:lnTo>
                  <a:lnTo>
                    <a:pt x="5432" y="1809"/>
                  </a:lnTo>
                  <a:lnTo>
                    <a:pt x="5451" y="1796"/>
                  </a:lnTo>
                  <a:lnTo>
                    <a:pt x="5473" y="1789"/>
                  </a:lnTo>
                  <a:lnTo>
                    <a:pt x="5496" y="1787"/>
                  </a:lnTo>
                  <a:close/>
                  <a:moveTo>
                    <a:pt x="5178" y="1196"/>
                  </a:moveTo>
                  <a:lnTo>
                    <a:pt x="5203" y="1202"/>
                  </a:lnTo>
                  <a:lnTo>
                    <a:pt x="5225" y="1213"/>
                  </a:lnTo>
                  <a:lnTo>
                    <a:pt x="5244" y="1231"/>
                  </a:lnTo>
                  <a:lnTo>
                    <a:pt x="5255" y="1246"/>
                  </a:lnTo>
                  <a:lnTo>
                    <a:pt x="5264" y="1260"/>
                  </a:lnTo>
                  <a:lnTo>
                    <a:pt x="5273" y="1275"/>
                  </a:lnTo>
                  <a:lnTo>
                    <a:pt x="5284" y="1288"/>
                  </a:lnTo>
                  <a:lnTo>
                    <a:pt x="5293" y="1303"/>
                  </a:lnTo>
                  <a:lnTo>
                    <a:pt x="5302" y="1317"/>
                  </a:lnTo>
                  <a:lnTo>
                    <a:pt x="5311" y="1332"/>
                  </a:lnTo>
                  <a:lnTo>
                    <a:pt x="5321" y="1347"/>
                  </a:lnTo>
                  <a:lnTo>
                    <a:pt x="5330" y="1361"/>
                  </a:lnTo>
                  <a:lnTo>
                    <a:pt x="5339" y="1376"/>
                  </a:lnTo>
                  <a:lnTo>
                    <a:pt x="5350" y="1402"/>
                  </a:lnTo>
                  <a:lnTo>
                    <a:pt x="5352" y="1427"/>
                  </a:lnTo>
                  <a:lnTo>
                    <a:pt x="5344" y="1451"/>
                  </a:lnTo>
                  <a:lnTo>
                    <a:pt x="5332" y="1473"/>
                  </a:lnTo>
                  <a:lnTo>
                    <a:pt x="5313" y="1491"/>
                  </a:lnTo>
                  <a:lnTo>
                    <a:pt x="5288" y="1502"/>
                  </a:lnTo>
                  <a:lnTo>
                    <a:pt x="5262" y="1504"/>
                  </a:lnTo>
                  <a:lnTo>
                    <a:pt x="5236" y="1497"/>
                  </a:lnTo>
                  <a:lnTo>
                    <a:pt x="5214" y="1484"/>
                  </a:lnTo>
                  <a:lnTo>
                    <a:pt x="5196" y="1464"/>
                  </a:lnTo>
                  <a:lnTo>
                    <a:pt x="5189" y="1451"/>
                  </a:lnTo>
                  <a:lnTo>
                    <a:pt x="5180" y="1436"/>
                  </a:lnTo>
                  <a:lnTo>
                    <a:pt x="5170" y="1424"/>
                  </a:lnTo>
                  <a:lnTo>
                    <a:pt x="5161" y="1409"/>
                  </a:lnTo>
                  <a:lnTo>
                    <a:pt x="5152" y="1396"/>
                  </a:lnTo>
                  <a:lnTo>
                    <a:pt x="5145" y="1381"/>
                  </a:lnTo>
                  <a:lnTo>
                    <a:pt x="5136" y="1369"/>
                  </a:lnTo>
                  <a:lnTo>
                    <a:pt x="5126" y="1354"/>
                  </a:lnTo>
                  <a:lnTo>
                    <a:pt x="5115" y="1341"/>
                  </a:lnTo>
                  <a:lnTo>
                    <a:pt x="5108" y="1328"/>
                  </a:lnTo>
                  <a:lnTo>
                    <a:pt x="5095" y="1304"/>
                  </a:lnTo>
                  <a:lnTo>
                    <a:pt x="5092" y="1277"/>
                  </a:lnTo>
                  <a:lnTo>
                    <a:pt x="5097" y="1253"/>
                  </a:lnTo>
                  <a:lnTo>
                    <a:pt x="5108" y="1231"/>
                  </a:lnTo>
                  <a:lnTo>
                    <a:pt x="5126" y="1213"/>
                  </a:lnTo>
                  <a:lnTo>
                    <a:pt x="5152" y="1200"/>
                  </a:lnTo>
                  <a:lnTo>
                    <a:pt x="5178" y="1196"/>
                  </a:lnTo>
                  <a:close/>
                  <a:moveTo>
                    <a:pt x="810" y="864"/>
                  </a:moveTo>
                  <a:lnTo>
                    <a:pt x="793" y="1772"/>
                  </a:lnTo>
                  <a:lnTo>
                    <a:pt x="35" y="1336"/>
                  </a:lnTo>
                  <a:lnTo>
                    <a:pt x="810" y="864"/>
                  </a:lnTo>
                  <a:close/>
                  <a:moveTo>
                    <a:pt x="4735" y="699"/>
                  </a:moveTo>
                  <a:lnTo>
                    <a:pt x="4762" y="705"/>
                  </a:lnTo>
                  <a:lnTo>
                    <a:pt x="4786" y="719"/>
                  </a:lnTo>
                  <a:lnTo>
                    <a:pt x="4795" y="728"/>
                  </a:lnTo>
                  <a:lnTo>
                    <a:pt x="4808" y="740"/>
                  </a:lnTo>
                  <a:lnTo>
                    <a:pt x="4821" y="751"/>
                  </a:lnTo>
                  <a:lnTo>
                    <a:pt x="4833" y="763"/>
                  </a:lnTo>
                  <a:lnTo>
                    <a:pt x="4846" y="774"/>
                  </a:lnTo>
                  <a:lnTo>
                    <a:pt x="4859" y="785"/>
                  </a:lnTo>
                  <a:lnTo>
                    <a:pt x="4872" y="798"/>
                  </a:lnTo>
                  <a:lnTo>
                    <a:pt x="4885" y="809"/>
                  </a:lnTo>
                  <a:lnTo>
                    <a:pt x="4896" y="822"/>
                  </a:lnTo>
                  <a:lnTo>
                    <a:pt x="4909" y="835"/>
                  </a:lnTo>
                  <a:lnTo>
                    <a:pt x="4910" y="837"/>
                  </a:lnTo>
                  <a:lnTo>
                    <a:pt x="4927" y="859"/>
                  </a:lnTo>
                  <a:lnTo>
                    <a:pt x="4936" y="884"/>
                  </a:lnTo>
                  <a:lnTo>
                    <a:pt x="4934" y="912"/>
                  </a:lnTo>
                  <a:lnTo>
                    <a:pt x="4927" y="938"/>
                  </a:lnTo>
                  <a:lnTo>
                    <a:pt x="4910" y="956"/>
                  </a:lnTo>
                  <a:lnTo>
                    <a:pt x="4890" y="971"/>
                  </a:lnTo>
                  <a:lnTo>
                    <a:pt x="4866" y="980"/>
                  </a:lnTo>
                  <a:lnTo>
                    <a:pt x="4841" y="980"/>
                  </a:lnTo>
                  <a:lnTo>
                    <a:pt x="4817" y="972"/>
                  </a:lnTo>
                  <a:lnTo>
                    <a:pt x="4793" y="956"/>
                  </a:lnTo>
                  <a:lnTo>
                    <a:pt x="4791" y="954"/>
                  </a:lnTo>
                  <a:lnTo>
                    <a:pt x="4780" y="941"/>
                  </a:lnTo>
                  <a:lnTo>
                    <a:pt x="4767" y="930"/>
                  </a:lnTo>
                  <a:lnTo>
                    <a:pt x="4756" y="919"/>
                  </a:lnTo>
                  <a:lnTo>
                    <a:pt x="4744" y="908"/>
                  </a:lnTo>
                  <a:lnTo>
                    <a:pt x="4733" y="897"/>
                  </a:lnTo>
                  <a:lnTo>
                    <a:pt x="4720" y="886"/>
                  </a:lnTo>
                  <a:lnTo>
                    <a:pt x="4709" y="875"/>
                  </a:lnTo>
                  <a:lnTo>
                    <a:pt x="4696" y="864"/>
                  </a:lnTo>
                  <a:lnTo>
                    <a:pt x="4683" y="853"/>
                  </a:lnTo>
                  <a:lnTo>
                    <a:pt x="4674" y="846"/>
                  </a:lnTo>
                  <a:lnTo>
                    <a:pt x="4658" y="824"/>
                  </a:lnTo>
                  <a:lnTo>
                    <a:pt x="4648" y="802"/>
                  </a:lnTo>
                  <a:lnTo>
                    <a:pt x="4647" y="776"/>
                  </a:lnTo>
                  <a:lnTo>
                    <a:pt x="4652" y="752"/>
                  </a:lnTo>
                  <a:lnTo>
                    <a:pt x="4663" y="730"/>
                  </a:lnTo>
                  <a:lnTo>
                    <a:pt x="4681" y="714"/>
                  </a:lnTo>
                  <a:lnTo>
                    <a:pt x="4705" y="701"/>
                  </a:lnTo>
                  <a:lnTo>
                    <a:pt x="4735" y="699"/>
                  </a:lnTo>
                  <a:close/>
                  <a:moveTo>
                    <a:pt x="4191" y="320"/>
                  </a:moveTo>
                  <a:lnTo>
                    <a:pt x="4218" y="329"/>
                  </a:lnTo>
                  <a:lnTo>
                    <a:pt x="4225" y="332"/>
                  </a:lnTo>
                  <a:lnTo>
                    <a:pt x="4240" y="340"/>
                  </a:lnTo>
                  <a:lnTo>
                    <a:pt x="4256" y="349"/>
                  </a:lnTo>
                  <a:lnTo>
                    <a:pt x="4271" y="358"/>
                  </a:lnTo>
                  <a:lnTo>
                    <a:pt x="4286" y="365"/>
                  </a:lnTo>
                  <a:lnTo>
                    <a:pt x="4302" y="375"/>
                  </a:lnTo>
                  <a:lnTo>
                    <a:pt x="4317" y="384"/>
                  </a:lnTo>
                  <a:lnTo>
                    <a:pt x="4332" y="391"/>
                  </a:lnTo>
                  <a:lnTo>
                    <a:pt x="4346" y="400"/>
                  </a:lnTo>
                  <a:lnTo>
                    <a:pt x="4363" y="409"/>
                  </a:lnTo>
                  <a:lnTo>
                    <a:pt x="4368" y="413"/>
                  </a:lnTo>
                  <a:lnTo>
                    <a:pt x="4385" y="426"/>
                  </a:lnTo>
                  <a:lnTo>
                    <a:pt x="4398" y="444"/>
                  </a:lnTo>
                  <a:lnTo>
                    <a:pt x="4408" y="472"/>
                  </a:lnTo>
                  <a:lnTo>
                    <a:pt x="4408" y="499"/>
                  </a:lnTo>
                  <a:lnTo>
                    <a:pt x="4399" y="525"/>
                  </a:lnTo>
                  <a:lnTo>
                    <a:pt x="4385" y="545"/>
                  </a:lnTo>
                  <a:lnTo>
                    <a:pt x="4363" y="560"/>
                  </a:lnTo>
                  <a:lnTo>
                    <a:pt x="4337" y="569"/>
                  </a:lnTo>
                  <a:lnTo>
                    <a:pt x="4311" y="567"/>
                  </a:lnTo>
                  <a:lnTo>
                    <a:pt x="4282" y="558"/>
                  </a:lnTo>
                  <a:lnTo>
                    <a:pt x="4277" y="552"/>
                  </a:lnTo>
                  <a:lnTo>
                    <a:pt x="4262" y="545"/>
                  </a:lnTo>
                  <a:lnTo>
                    <a:pt x="4247" y="536"/>
                  </a:lnTo>
                  <a:lnTo>
                    <a:pt x="4233" y="529"/>
                  </a:lnTo>
                  <a:lnTo>
                    <a:pt x="4220" y="519"/>
                  </a:lnTo>
                  <a:lnTo>
                    <a:pt x="4205" y="512"/>
                  </a:lnTo>
                  <a:lnTo>
                    <a:pt x="4191" y="505"/>
                  </a:lnTo>
                  <a:lnTo>
                    <a:pt x="4176" y="496"/>
                  </a:lnTo>
                  <a:lnTo>
                    <a:pt x="4161" y="488"/>
                  </a:lnTo>
                  <a:lnTo>
                    <a:pt x="4147" y="481"/>
                  </a:lnTo>
                  <a:lnTo>
                    <a:pt x="4141" y="477"/>
                  </a:lnTo>
                  <a:lnTo>
                    <a:pt x="4121" y="463"/>
                  </a:lnTo>
                  <a:lnTo>
                    <a:pt x="4106" y="442"/>
                  </a:lnTo>
                  <a:lnTo>
                    <a:pt x="4097" y="415"/>
                  </a:lnTo>
                  <a:lnTo>
                    <a:pt x="4097" y="389"/>
                  </a:lnTo>
                  <a:lnTo>
                    <a:pt x="4104" y="365"/>
                  </a:lnTo>
                  <a:lnTo>
                    <a:pt x="4121" y="345"/>
                  </a:lnTo>
                  <a:lnTo>
                    <a:pt x="4141" y="329"/>
                  </a:lnTo>
                  <a:lnTo>
                    <a:pt x="4165" y="321"/>
                  </a:lnTo>
                  <a:lnTo>
                    <a:pt x="4191" y="320"/>
                  </a:lnTo>
                  <a:close/>
                  <a:moveTo>
                    <a:pt x="1751" y="235"/>
                  </a:moveTo>
                  <a:lnTo>
                    <a:pt x="1780" y="241"/>
                  </a:lnTo>
                  <a:lnTo>
                    <a:pt x="1802" y="252"/>
                  </a:lnTo>
                  <a:lnTo>
                    <a:pt x="1821" y="270"/>
                  </a:lnTo>
                  <a:lnTo>
                    <a:pt x="1832" y="290"/>
                  </a:lnTo>
                  <a:lnTo>
                    <a:pt x="1837" y="314"/>
                  </a:lnTo>
                  <a:lnTo>
                    <a:pt x="1835" y="338"/>
                  </a:lnTo>
                  <a:lnTo>
                    <a:pt x="1826" y="362"/>
                  </a:lnTo>
                  <a:lnTo>
                    <a:pt x="1810" y="382"/>
                  </a:lnTo>
                  <a:lnTo>
                    <a:pt x="1788" y="397"/>
                  </a:lnTo>
                  <a:lnTo>
                    <a:pt x="1786" y="397"/>
                  </a:lnTo>
                  <a:lnTo>
                    <a:pt x="1782" y="398"/>
                  </a:lnTo>
                  <a:lnTo>
                    <a:pt x="1777" y="400"/>
                  </a:lnTo>
                  <a:lnTo>
                    <a:pt x="1773" y="402"/>
                  </a:lnTo>
                  <a:lnTo>
                    <a:pt x="1769" y="404"/>
                  </a:lnTo>
                  <a:lnTo>
                    <a:pt x="1764" y="406"/>
                  </a:lnTo>
                  <a:lnTo>
                    <a:pt x="1760" y="409"/>
                  </a:lnTo>
                  <a:lnTo>
                    <a:pt x="1755" y="411"/>
                  </a:lnTo>
                  <a:lnTo>
                    <a:pt x="1751" y="413"/>
                  </a:lnTo>
                  <a:lnTo>
                    <a:pt x="1745" y="415"/>
                  </a:lnTo>
                  <a:lnTo>
                    <a:pt x="1742" y="417"/>
                  </a:lnTo>
                  <a:lnTo>
                    <a:pt x="1736" y="419"/>
                  </a:lnTo>
                  <a:lnTo>
                    <a:pt x="1733" y="420"/>
                  </a:lnTo>
                  <a:lnTo>
                    <a:pt x="1729" y="422"/>
                  </a:lnTo>
                  <a:lnTo>
                    <a:pt x="1723" y="426"/>
                  </a:lnTo>
                  <a:lnTo>
                    <a:pt x="1720" y="428"/>
                  </a:lnTo>
                  <a:lnTo>
                    <a:pt x="1714" y="430"/>
                  </a:lnTo>
                  <a:lnTo>
                    <a:pt x="1711" y="431"/>
                  </a:lnTo>
                  <a:lnTo>
                    <a:pt x="1705" y="433"/>
                  </a:lnTo>
                  <a:lnTo>
                    <a:pt x="1701" y="435"/>
                  </a:lnTo>
                  <a:lnTo>
                    <a:pt x="1698" y="437"/>
                  </a:lnTo>
                  <a:lnTo>
                    <a:pt x="1692" y="441"/>
                  </a:lnTo>
                  <a:lnTo>
                    <a:pt x="1689" y="442"/>
                  </a:lnTo>
                  <a:lnTo>
                    <a:pt x="1683" y="444"/>
                  </a:lnTo>
                  <a:lnTo>
                    <a:pt x="1680" y="446"/>
                  </a:lnTo>
                  <a:lnTo>
                    <a:pt x="1676" y="448"/>
                  </a:lnTo>
                  <a:lnTo>
                    <a:pt x="1670" y="452"/>
                  </a:lnTo>
                  <a:lnTo>
                    <a:pt x="1667" y="453"/>
                  </a:lnTo>
                  <a:lnTo>
                    <a:pt x="1661" y="455"/>
                  </a:lnTo>
                  <a:lnTo>
                    <a:pt x="1658" y="457"/>
                  </a:lnTo>
                  <a:lnTo>
                    <a:pt x="1654" y="459"/>
                  </a:lnTo>
                  <a:lnTo>
                    <a:pt x="1648" y="463"/>
                  </a:lnTo>
                  <a:lnTo>
                    <a:pt x="1645" y="464"/>
                  </a:lnTo>
                  <a:lnTo>
                    <a:pt x="1641" y="466"/>
                  </a:lnTo>
                  <a:lnTo>
                    <a:pt x="1619" y="474"/>
                  </a:lnTo>
                  <a:lnTo>
                    <a:pt x="1599" y="475"/>
                  </a:lnTo>
                  <a:lnTo>
                    <a:pt x="1571" y="470"/>
                  </a:lnTo>
                  <a:lnTo>
                    <a:pt x="1551" y="459"/>
                  </a:lnTo>
                  <a:lnTo>
                    <a:pt x="1535" y="441"/>
                  </a:lnTo>
                  <a:lnTo>
                    <a:pt x="1524" y="420"/>
                  </a:lnTo>
                  <a:lnTo>
                    <a:pt x="1518" y="398"/>
                  </a:lnTo>
                  <a:lnTo>
                    <a:pt x="1520" y="375"/>
                  </a:lnTo>
                  <a:lnTo>
                    <a:pt x="1527" y="353"/>
                  </a:lnTo>
                  <a:lnTo>
                    <a:pt x="1542" y="332"/>
                  </a:lnTo>
                  <a:lnTo>
                    <a:pt x="1564" y="318"/>
                  </a:lnTo>
                  <a:lnTo>
                    <a:pt x="1568" y="314"/>
                  </a:lnTo>
                  <a:lnTo>
                    <a:pt x="1573" y="312"/>
                  </a:lnTo>
                  <a:lnTo>
                    <a:pt x="1577" y="310"/>
                  </a:lnTo>
                  <a:lnTo>
                    <a:pt x="1582" y="309"/>
                  </a:lnTo>
                  <a:lnTo>
                    <a:pt x="1586" y="305"/>
                  </a:lnTo>
                  <a:lnTo>
                    <a:pt x="1592" y="303"/>
                  </a:lnTo>
                  <a:lnTo>
                    <a:pt x="1597" y="301"/>
                  </a:lnTo>
                  <a:lnTo>
                    <a:pt x="1601" y="298"/>
                  </a:lnTo>
                  <a:lnTo>
                    <a:pt x="1606" y="296"/>
                  </a:lnTo>
                  <a:lnTo>
                    <a:pt x="1610" y="294"/>
                  </a:lnTo>
                  <a:lnTo>
                    <a:pt x="1615" y="292"/>
                  </a:lnTo>
                  <a:lnTo>
                    <a:pt x="1619" y="288"/>
                  </a:lnTo>
                  <a:lnTo>
                    <a:pt x="1625" y="287"/>
                  </a:lnTo>
                  <a:lnTo>
                    <a:pt x="1628" y="285"/>
                  </a:lnTo>
                  <a:lnTo>
                    <a:pt x="1634" y="283"/>
                  </a:lnTo>
                  <a:lnTo>
                    <a:pt x="1639" y="281"/>
                  </a:lnTo>
                  <a:lnTo>
                    <a:pt x="1643" y="277"/>
                  </a:lnTo>
                  <a:lnTo>
                    <a:pt x="1648" y="276"/>
                  </a:lnTo>
                  <a:lnTo>
                    <a:pt x="1652" y="274"/>
                  </a:lnTo>
                  <a:lnTo>
                    <a:pt x="1658" y="272"/>
                  </a:lnTo>
                  <a:lnTo>
                    <a:pt x="1661" y="268"/>
                  </a:lnTo>
                  <a:lnTo>
                    <a:pt x="1667" y="266"/>
                  </a:lnTo>
                  <a:lnTo>
                    <a:pt x="1672" y="265"/>
                  </a:lnTo>
                  <a:lnTo>
                    <a:pt x="1676" y="263"/>
                  </a:lnTo>
                  <a:lnTo>
                    <a:pt x="1681" y="261"/>
                  </a:lnTo>
                  <a:lnTo>
                    <a:pt x="1685" y="259"/>
                  </a:lnTo>
                  <a:lnTo>
                    <a:pt x="1691" y="255"/>
                  </a:lnTo>
                  <a:lnTo>
                    <a:pt x="1696" y="254"/>
                  </a:lnTo>
                  <a:lnTo>
                    <a:pt x="1700" y="252"/>
                  </a:lnTo>
                  <a:lnTo>
                    <a:pt x="1705" y="250"/>
                  </a:lnTo>
                  <a:lnTo>
                    <a:pt x="1709" y="248"/>
                  </a:lnTo>
                  <a:lnTo>
                    <a:pt x="1714" y="246"/>
                  </a:lnTo>
                  <a:lnTo>
                    <a:pt x="1720" y="243"/>
                  </a:lnTo>
                  <a:lnTo>
                    <a:pt x="1720" y="243"/>
                  </a:lnTo>
                  <a:lnTo>
                    <a:pt x="1734" y="237"/>
                  </a:lnTo>
                  <a:lnTo>
                    <a:pt x="1751" y="235"/>
                  </a:lnTo>
                  <a:close/>
                  <a:moveTo>
                    <a:pt x="3560" y="83"/>
                  </a:moveTo>
                  <a:lnTo>
                    <a:pt x="3575" y="85"/>
                  </a:lnTo>
                  <a:lnTo>
                    <a:pt x="3584" y="87"/>
                  </a:lnTo>
                  <a:lnTo>
                    <a:pt x="3601" y="90"/>
                  </a:lnTo>
                  <a:lnTo>
                    <a:pt x="3619" y="96"/>
                  </a:lnTo>
                  <a:lnTo>
                    <a:pt x="3636" y="99"/>
                  </a:lnTo>
                  <a:lnTo>
                    <a:pt x="3652" y="105"/>
                  </a:lnTo>
                  <a:lnTo>
                    <a:pt x="3670" y="110"/>
                  </a:lnTo>
                  <a:lnTo>
                    <a:pt x="3687" y="114"/>
                  </a:lnTo>
                  <a:lnTo>
                    <a:pt x="3703" y="120"/>
                  </a:lnTo>
                  <a:lnTo>
                    <a:pt x="3722" y="125"/>
                  </a:lnTo>
                  <a:lnTo>
                    <a:pt x="3738" y="131"/>
                  </a:lnTo>
                  <a:lnTo>
                    <a:pt x="3742" y="131"/>
                  </a:lnTo>
                  <a:lnTo>
                    <a:pt x="3762" y="142"/>
                  </a:lnTo>
                  <a:lnTo>
                    <a:pt x="3780" y="156"/>
                  </a:lnTo>
                  <a:lnTo>
                    <a:pt x="3795" y="182"/>
                  </a:lnTo>
                  <a:lnTo>
                    <a:pt x="3800" y="208"/>
                  </a:lnTo>
                  <a:lnTo>
                    <a:pt x="3797" y="233"/>
                  </a:lnTo>
                  <a:lnTo>
                    <a:pt x="3786" y="257"/>
                  </a:lnTo>
                  <a:lnTo>
                    <a:pt x="3769" y="276"/>
                  </a:lnTo>
                  <a:lnTo>
                    <a:pt x="3745" y="290"/>
                  </a:lnTo>
                  <a:lnTo>
                    <a:pt x="3720" y="296"/>
                  </a:lnTo>
                  <a:lnTo>
                    <a:pt x="3691" y="290"/>
                  </a:lnTo>
                  <a:lnTo>
                    <a:pt x="3689" y="290"/>
                  </a:lnTo>
                  <a:lnTo>
                    <a:pt x="3672" y="285"/>
                  </a:lnTo>
                  <a:lnTo>
                    <a:pt x="3656" y="281"/>
                  </a:lnTo>
                  <a:lnTo>
                    <a:pt x="3641" y="276"/>
                  </a:lnTo>
                  <a:lnTo>
                    <a:pt x="3625" y="270"/>
                  </a:lnTo>
                  <a:lnTo>
                    <a:pt x="3608" y="266"/>
                  </a:lnTo>
                  <a:lnTo>
                    <a:pt x="3592" y="263"/>
                  </a:lnTo>
                  <a:lnTo>
                    <a:pt x="3575" y="257"/>
                  </a:lnTo>
                  <a:lnTo>
                    <a:pt x="3559" y="254"/>
                  </a:lnTo>
                  <a:lnTo>
                    <a:pt x="3548" y="250"/>
                  </a:lnTo>
                  <a:lnTo>
                    <a:pt x="3544" y="250"/>
                  </a:lnTo>
                  <a:lnTo>
                    <a:pt x="3535" y="248"/>
                  </a:lnTo>
                  <a:lnTo>
                    <a:pt x="3520" y="243"/>
                  </a:lnTo>
                  <a:lnTo>
                    <a:pt x="3506" y="233"/>
                  </a:lnTo>
                  <a:lnTo>
                    <a:pt x="3485" y="213"/>
                  </a:lnTo>
                  <a:lnTo>
                    <a:pt x="3474" y="189"/>
                  </a:lnTo>
                  <a:lnTo>
                    <a:pt x="3471" y="165"/>
                  </a:lnTo>
                  <a:lnTo>
                    <a:pt x="3474" y="142"/>
                  </a:lnTo>
                  <a:lnTo>
                    <a:pt x="3485" y="120"/>
                  </a:lnTo>
                  <a:lnTo>
                    <a:pt x="3502" y="101"/>
                  </a:lnTo>
                  <a:lnTo>
                    <a:pt x="3522" y="88"/>
                  </a:lnTo>
                  <a:lnTo>
                    <a:pt x="3548" y="83"/>
                  </a:lnTo>
                  <a:lnTo>
                    <a:pt x="3560" y="83"/>
                  </a:lnTo>
                  <a:close/>
                  <a:moveTo>
                    <a:pt x="2394" y="43"/>
                  </a:moveTo>
                  <a:lnTo>
                    <a:pt x="2408" y="44"/>
                  </a:lnTo>
                  <a:lnTo>
                    <a:pt x="2434" y="54"/>
                  </a:lnTo>
                  <a:lnTo>
                    <a:pt x="2452" y="66"/>
                  </a:lnTo>
                  <a:lnTo>
                    <a:pt x="2465" y="85"/>
                  </a:lnTo>
                  <a:lnTo>
                    <a:pt x="2473" y="105"/>
                  </a:lnTo>
                  <a:lnTo>
                    <a:pt x="2476" y="127"/>
                  </a:lnTo>
                  <a:lnTo>
                    <a:pt x="2473" y="149"/>
                  </a:lnTo>
                  <a:lnTo>
                    <a:pt x="2463" y="169"/>
                  </a:lnTo>
                  <a:lnTo>
                    <a:pt x="2451" y="187"/>
                  </a:lnTo>
                  <a:lnTo>
                    <a:pt x="2432" y="200"/>
                  </a:lnTo>
                  <a:lnTo>
                    <a:pt x="2407" y="208"/>
                  </a:lnTo>
                  <a:lnTo>
                    <a:pt x="2405" y="209"/>
                  </a:lnTo>
                  <a:lnTo>
                    <a:pt x="2399" y="209"/>
                  </a:lnTo>
                  <a:lnTo>
                    <a:pt x="2394" y="211"/>
                  </a:lnTo>
                  <a:lnTo>
                    <a:pt x="2388" y="211"/>
                  </a:lnTo>
                  <a:lnTo>
                    <a:pt x="2385" y="213"/>
                  </a:lnTo>
                  <a:lnTo>
                    <a:pt x="2379" y="213"/>
                  </a:lnTo>
                  <a:lnTo>
                    <a:pt x="2374" y="215"/>
                  </a:lnTo>
                  <a:lnTo>
                    <a:pt x="2370" y="215"/>
                  </a:lnTo>
                  <a:lnTo>
                    <a:pt x="2365" y="217"/>
                  </a:lnTo>
                  <a:lnTo>
                    <a:pt x="2359" y="217"/>
                  </a:lnTo>
                  <a:lnTo>
                    <a:pt x="2355" y="219"/>
                  </a:lnTo>
                  <a:lnTo>
                    <a:pt x="2350" y="219"/>
                  </a:lnTo>
                  <a:lnTo>
                    <a:pt x="2344" y="220"/>
                  </a:lnTo>
                  <a:lnTo>
                    <a:pt x="2339" y="220"/>
                  </a:lnTo>
                  <a:lnTo>
                    <a:pt x="2335" y="222"/>
                  </a:lnTo>
                  <a:lnTo>
                    <a:pt x="2330" y="222"/>
                  </a:lnTo>
                  <a:lnTo>
                    <a:pt x="2324" y="224"/>
                  </a:lnTo>
                  <a:lnTo>
                    <a:pt x="2321" y="226"/>
                  </a:lnTo>
                  <a:lnTo>
                    <a:pt x="2315" y="226"/>
                  </a:lnTo>
                  <a:lnTo>
                    <a:pt x="2310" y="228"/>
                  </a:lnTo>
                  <a:lnTo>
                    <a:pt x="2306" y="228"/>
                  </a:lnTo>
                  <a:lnTo>
                    <a:pt x="2300" y="230"/>
                  </a:lnTo>
                  <a:lnTo>
                    <a:pt x="2295" y="230"/>
                  </a:lnTo>
                  <a:lnTo>
                    <a:pt x="2291" y="231"/>
                  </a:lnTo>
                  <a:lnTo>
                    <a:pt x="2286" y="233"/>
                  </a:lnTo>
                  <a:lnTo>
                    <a:pt x="2280" y="233"/>
                  </a:lnTo>
                  <a:lnTo>
                    <a:pt x="2277" y="235"/>
                  </a:lnTo>
                  <a:lnTo>
                    <a:pt x="2271" y="235"/>
                  </a:lnTo>
                  <a:lnTo>
                    <a:pt x="2266" y="237"/>
                  </a:lnTo>
                  <a:lnTo>
                    <a:pt x="2260" y="239"/>
                  </a:lnTo>
                  <a:lnTo>
                    <a:pt x="2256" y="239"/>
                  </a:lnTo>
                  <a:lnTo>
                    <a:pt x="2251" y="241"/>
                  </a:lnTo>
                  <a:lnTo>
                    <a:pt x="2247" y="241"/>
                  </a:lnTo>
                  <a:lnTo>
                    <a:pt x="2222" y="243"/>
                  </a:lnTo>
                  <a:lnTo>
                    <a:pt x="2194" y="237"/>
                  </a:lnTo>
                  <a:lnTo>
                    <a:pt x="2174" y="224"/>
                  </a:lnTo>
                  <a:lnTo>
                    <a:pt x="2158" y="206"/>
                  </a:lnTo>
                  <a:lnTo>
                    <a:pt x="2148" y="186"/>
                  </a:lnTo>
                  <a:lnTo>
                    <a:pt x="2145" y="164"/>
                  </a:lnTo>
                  <a:lnTo>
                    <a:pt x="2147" y="142"/>
                  </a:lnTo>
                  <a:lnTo>
                    <a:pt x="2154" y="120"/>
                  </a:lnTo>
                  <a:lnTo>
                    <a:pt x="2169" y="101"/>
                  </a:lnTo>
                  <a:lnTo>
                    <a:pt x="2185" y="88"/>
                  </a:lnTo>
                  <a:lnTo>
                    <a:pt x="2209" y="79"/>
                  </a:lnTo>
                  <a:lnTo>
                    <a:pt x="2212" y="77"/>
                  </a:lnTo>
                  <a:lnTo>
                    <a:pt x="2218" y="76"/>
                  </a:lnTo>
                  <a:lnTo>
                    <a:pt x="2223" y="76"/>
                  </a:lnTo>
                  <a:lnTo>
                    <a:pt x="2229" y="74"/>
                  </a:lnTo>
                  <a:lnTo>
                    <a:pt x="2233" y="72"/>
                  </a:lnTo>
                  <a:lnTo>
                    <a:pt x="2238" y="72"/>
                  </a:lnTo>
                  <a:lnTo>
                    <a:pt x="2244" y="70"/>
                  </a:lnTo>
                  <a:lnTo>
                    <a:pt x="2249" y="68"/>
                  </a:lnTo>
                  <a:lnTo>
                    <a:pt x="2255" y="68"/>
                  </a:lnTo>
                  <a:lnTo>
                    <a:pt x="2260" y="66"/>
                  </a:lnTo>
                  <a:lnTo>
                    <a:pt x="2266" y="66"/>
                  </a:lnTo>
                  <a:lnTo>
                    <a:pt x="2269" y="65"/>
                  </a:lnTo>
                  <a:lnTo>
                    <a:pt x="2275" y="63"/>
                  </a:lnTo>
                  <a:lnTo>
                    <a:pt x="2280" y="63"/>
                  </a:lnTo>
                  <a:lnTo>
                    <a:pt x="2286" y="61"/>
                  </a:lnTo>
                  <a:lnTo>
                    <a:pt x="2291" y="61"/>
                  </a:lnTo>
                  <a:lnTo>
                    <a:pt x="2297" y="59"/>
                  </a:lnTo>
                  <a:lnTo>
                    <a:pt x="2302" y="57"/>
                  </a:lnTo>
                  <a:lnTo>
                    <a:pt x="2306" y="57"/>
                  </a:lnTo>
                  <a:lnTo>
                    <a:pt x="2311" y="55"/>
                  </a:lnTo>
                  <a:lnTo>
                    <a:pt x="2317" y="55"/>
                  </a:lnTo>
                  <a:lnTo>
                    <a:pt x="2322" y="54"/>
                  </a:lnTo>
                  <a:lnTo>
                    <a:pt x="2328" y="54"/>
                  </a:lnTo>
                  <a:lnTo>
                    <a:pt x="2333" y="52"/>
                  </a:lnTo>
                  <a:lnTo>
                    <a:pt x="2339" y="50"/>
                  </a:lnTo>
                  <a:lnTo>
                    <a:pt x="2344" y="50"/>
                  </a:lnTo>
                  <a:lnTo>
                    <a:pt x="2348" y="48"/>
                  </a:lnTo>
                  <a:lnTo>
                    <a:pt x="2354" y="48"/>
                  </a:lnTo>
                  <a:lnTo>
                    <a:pt x="2359" y="46"/>
                  </a:lnTo>
                  <a:lnTo>
                    <a:pt x="2365" y="46"/>
                  </a:lnTo>
                  <a:lnTo>
                    <a:pt x="2370" y="44"/>
                  </a:lnTo>
                  <a:lnTo>
                    <a:pt x="2375" y="44"/>
                  </a:lnTo>
                  <a:lnTo>
                    <a:pt x="2377" y="43"/>
                  </a:lnTo>
                  <a:lnTo>
                    <a:pt x="2394" y="43"/>
                  </a:lnTo>
                  <a:close/>
                  <a:moveTo>
                    <a:pt x="2892" y="0"/>
                  </a:moveTo>
                  <a:lnTo>
                    <a:pt x="2899" y="0"/>
                  </a:lnTo>
                  <a:lnTo>
                    <a:pt x="2918" y="0"/>
                  </a:lnTo>
                  <a:lnTo>
                    <a:pt x="2923" y="0"/>
                  </a:lnTo>
                  <a:lnTo>
                    <a:pt x="2936" y="0"/>
                  </a:lnTo>
                  <a:lnTo>
                    <a:pt x="2954" y="0"/>
                  </a:lnTo>
                  <a:lnTo>
                    <a:pt x="2973" y="2"/>
                  </a:lnTo>
                  <a:lnTo>
                    <a:pt x="2991" y="2"/>
                  </a:lnTo>
                  <a:lnTo>
                    <a:pt x="3009" y="2"/>
                  </a:lnTo>
                  <a:lnTo>
                    <a:pt x="3028" y="4"/>
                  </a:lnTo>
                  <a:lnTo>
                    <a:pt x="3046" y="4"/>
                  </a:lnTo>
                  <a:lnTo>
                    <a:pt x="3064" y="6"/>
                  </a:lnTo>
                  <a:lnTo>
                    <a:pt x="3092" y="11"/>
                  </a:lnTo>
                  <a:lnTo>
                    <a:pt x="3115" y="26"/>
                  </a:lnTo>
                  <a:lnTo>
                    <a:pt x="3132" y="46"/>
                  </a:lnTo>
                  <a:lnTo>
                    <a:pt x="3141" y="70"/>
                  </a:lnTo>
                  <a:lnTo>
                    <a:pt x="3143" y="96"/>
                  </a:lnTo>
                  <a:lnTo>
                    <a:pt x="3137" y="121"/>
                  </a:lnTo>
                  <a:lnTo>
                    <a:pt x="3121" y="145"/>
                  </a:lnTo>
                  <a:lnTo>
                    <a:pt x="3103" y="162"/>
                  </a:lnTo>
                  <a:lnTo>
                    <a:pt x="3079" y="171"/>
                  </a:lnTo>
                  <a:lnTo>
                    <a:pt x="3055" y="173"/>
                  </a:lnTo>
                  <a:lnTo>
                    <a:pt x="3037" y="173"/>
                  </a:lnTo>
                  <a:lnTo>
                    <a:pt x="3020" y="171"/>
                  </a:lnTo>
                  <a:lnTo>
                    <a:pt x="3002" y="171"/>
                  </a:lnTo>
                  <a:lnTo>
                    <a:pt x="2985" y="169"/>
                  </a:lnTo>
                  <a:lnTo>
                    <a:pt x="2967" y="169"/>
                  </a:lnTo>
                  <a:lnTo>
                    <a:pt x="2951" y="169"/>
                  </a:lnTo>
                  <a:lnTo>
                    <a:pt x="2932" y="167"/>
                  </a:lnTo>
                  <a:lnTo>
                    <a:pt x="2923" y="167"/>
                  </a:lnTo>
                  <a:lnTo>
                    <a:pt x="2916" y="167"/>
                  </a:lnTo>
                  <a:lnTo>
                    <a:pt x="2897" y="167"/>
                  </a:lnTo>
                  <a:lnTo>
                    <a:pt x="2892" y="167"/>
                  </a:lnTo>
                  <a:lnTo>
                    <a:pt x="2865" y="164"/>
                  </a:lnTo>
                  <a:lnTo>
                    <a:pt x="2841" y="151"/>
                  </a:lnTo>
                  <a:lnTo>
                    <a:pt x="2822" y="131"/>
                  </a:lnTo>
                  <a:lnTo>
                    <a:pt x="2811" y="109"/>
                  </a:lnTo>
                  <a:lnTo>
                    <a:pt x="2808" y="81"/>
                  </a:lnTo>
                  <a:lnTo>
                    <a:pt x="2813" y="55"/>
                  </a:lnTo>
                  <a:lnTo>
                    <a:pt x="2828" y="32"/>
                  </a:lnTo>
                  <a:lnTo>
                    <a:pt x="2846" y="13"/>
                  </a:lnTo>
                  <a:lnTo>
                    <a:pt x="2868" y="4"/>
                  </a:lnTo>
                  <a:lnTo>
                    <a:pt x="2892" y="0"/>
                  </a:lnTo>
                  <a:close/>
                </a:path>
              </a:pathLst>
            </a:custGeom>
            <a:solidFill>
              <a:schemeClr val="bg1">
                <a:alpha val="15000"/>
              </a:schemeClr>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1" name="Freeform 110"/>
            <p:cNvSpPr>
              <a:spLocks/>
            </p:cNvSpPr>
            <p:nvPr/>
          </p:nvSpPr>
          <p:spPr bwMode="auto">
            <a:xfrm>
              <a:off x="6315075" y="1812925"/>
              <a:ext cx="3521075" cy="3525838"/>
            </a:xfrm>
            <a:custGeom>
              <a:avLst/>
              <a:gdLst>
                <a:gd name="T0" fmla="*/ 2381 w 4438"/>
                <a:gd name="T1" fmla="*/ 5 h 4442"/>
                <a:gd name="T2" fmla="*/ 2665 w 4438"/>
                <a:gd name="T3" fmla="*/ 44 h 4442"/>
                <a:gd name="T4" fmla="*/ 2931 w 4438"/>
                <a:gd name="T5" fmla="*/ 115 h 4442"/>
                <a:gd name="T6" fmla="*/ 3031 w 4438"/>
                <a:gd name="T7" fmla="*/ 154 h 4442"/>
                <a:gd name="T8" fmla="*/ 3185 w 4438"/>
                <a:gd name="T9" fmla="*/ 220 h 4442"/>
                <a:gd name="T10" fmla="*/ 3440 w 4438"/>
                <a:gd name="T11" fmla="*/ 365 h 4442"/>
                <a:gd name="T12" fmla="*/ 3711 w 4438"/>
                <a:gd name="T13" fmla="*/ 576 h 4442"/>
                <a:gd name="T14" fmla="*/ 3914 w 4438"/>
                <a:gd name="T15" fmla="*/ 787 h 4442"/>
                <a:gd name="T16" fmla="*/ 4088 w 4438"/>
                <a:gd name="T17" fmla="*/ 1023 h 4442"/>
                <a:gd name="T18" fmla="*/ 4218 w 4438"/>
                <a:gd name="T19" fmla="*/ 1258 h 4442"/>
                <a:gd name="T20" fmla="*/ 4302 w 4438"/>
                <a:gd name="T21" fmla="*/ 1456 h 4442"/>
                <a:gd name="T22" fmla="*/ 4392 w 4438"/>
                <a:gd name="T23" fmla="*/ 1773 h 4442"/>
                <a:gd name="T24" fmla="*/ 4434 w 4438"/>
                <a:gd name="T25" fmla="*/ 2107 h 4442"/>
                <a:gd name="T26" fmla="*/ 4425 w 4438"/>
                <a:gd name="T27" fmla="*/ 2448 h 4442"/>
                <a:gd name="T28" fmla="*/ 4367 w 4438"/>
                <a:gd name="T29" fmla="*/ 2776 h 4442"/>
                <a:gd name="T30" fmla="*/ 4262 w 4438"/>
                <a:gd name="T31" fmla="*/ 3084 h 4442"/>
                <a:gd name="T32" fmla="*/ 4143 w 4438"/>
                <a:gd name="T33" fmla="*/ 3327 h 4442"/>
                <a:gd name="T34" fmla="*/ 3964 w 4438"/>
                <a:gd name="T35" fmla="*/ 3592 h 4442"/>
                <a:gd name="T36" fmla="*/ 3788 w 4438"/>
                <a:gd name="T37" fmla="*/ 3791 h 4442"/>
                <a:gd name="T38" fmla="*/ 3524 w 4438"/>
                <a:gd name="T39" fmla="*/ 4016 h 4442"/>
                <a:gd name="T40" fmla="*/ 3229 w 4438"/>
                <a:gd name="T41" fmla="*/ 4200 h 4442"/>
                <a:gd name="T42" fmla="*/ 2931 w 4438"/>
                <a:gd name="T43" fmla="*/ 4326 h 4442"/>
                <a:gd name="T44" fmla="*/ 2592 w 4438"/>
                <a:gd name="T45" fmla="*/ 4410 h 4442"/>
                <a:gd name="T46" fmla="*/ 2218 w 4438"/>
                <a:gd name="T47" fmla="*/ 4442 h 4442"/>
                <a:gd name="T48" fmla="*/ 1782 w 4438"/>
                <a:gd name="T49" fmla="*/ 4399 h 4442"/>
                <a:gd name="T50" fmla="*/ 1405 w 4438"/>
                <a:gd name="T51" fmla="*/ 4288 h 4442"/>
                <a:gd name="T52" fmla="*/ 1114 w 4438"/>
                <a:gd name="T53" fmla="*/ 4148 h 4442"/>
                <a:gd name="T54" fmla="*/ 817 w 4438"/>
                <a:gd name="T55" fmla="*/ 3943 h 4442"/>
                <a:gd name="T56" fmla="*/ 577 w 4438"/>
                <a:gd name="T57" fmla="*/ 3714 h 4442"/>
                <a:gd name="T58" fmla="*/ 410 w 4438"/>
                <a:gd name="T59" fmla="*/ 3506 h 4442"/>
                <a:gd name="T60" fmla="*/ 244 w 4438"/>
                <a:gd name="T61" fmla="*/ 3231 h 4442"/>
                <a:gd name="T62" fmla="*/ 136 w 4438"/>
                <a:gd name="T63" fmla="*/ 2984 h 4442"/>
                <a:gd name="T64" fmla="*/ 46 w 4438"/>
                <a:gd name="T65" fmla="*/ 2668 h 4442"/>
                <a:gd name="T66" fmla="*/ 4 w 4438"/>
                <a:gd name="T67" fmla="*/ 2334 h 4442"/>
                <a:gd name="T68" fmla="*/ 11 w 4438"/>
                <a:gd name="T69" fmla="*/ 1993 h 4442"/>
                <a:gd name="T70" fmla="*/ 70 w 4438"/>
                <a:gd name="T71" fmla="*/ 1665 h 4442"/>
                <a:gd name="T72" fmla="*/ 154 w 4438"/>
                <a:gd name="T73" fmla="*/ 1406 h 4442"/>
                <a:gd name="T74" fmla="*/ 244 w 4438"/>
                <a:gd name="T75" fmla="*/ 1208 h 4442"/>
                <a:gd name="T76" fmla="*/ 410 w 4438"/>
                <a:gd name="T77" fmla="*/ 935 h 4442"/>
                <a:gd name="T78" fmla="*/ 577 w 4438"/>
                <a:gd name="T79" fmla="*/ 726 h 4442"/>
                <a:gd name="T80" fmla="*/ 766 w 4438"/>
                <a:gd name="T81" fmla="*/ 543 h 4442"/>
                <a:gd name="T82" fmla="*/ 1114 w 4438"/>
                <a:gd name="T83" fmla="*/ 293 h 4442"/>
                <a:gd name="T84" fmla="*/ 1374 w 4438"/>
                <a:gd name="T85" fmla="*/ 167 h 4442"/>
                <a:gd name="T86" fmla="*/ 1630 w 4438"/>
                <a:gd name="T87" fmla="*/ 79 h 4442"/>
                <a:gd name="T88" fmla="*/ 2017 w 4438"/>
                <a:gd name="T89" fmla="*/ 9 h 4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38" h="4442">
                  <a:moveTo>
                    <a:pt x="2218" y="0"/>
                  </a:moveTo>
                  <a:lnTo>
                    <a:pt x="2258" y="0"/>
                  </a:lnTo>
                  <a:lnTo>
                    <a:pt x="2381" y="5"/>
                  </a:lnTo>
                  <a:lnTo>
                    <a:pt x="2500" y="16"/>
                  </a:lnTo>
                  <a:lnTo>
                    <a:pt x="2617" y="35"/>
                  </a:lnTo>
                  <a:lnTo>
                    <a:pt x="2665" y="44"/>
                  </a:lnTo>
                  <a:lnTo>
                    <a:pt x="2729" y="58"/>
                  </a:lnTo>
                  <a:lnTo>
                    <a:pt x="2830" y="84"/>
                  </a:lnTo>
                  <a:lnTo>
                    <a:pt x="2931" y="115"/>
                  </a:lnTo>
                  <a:lnTo>
                    <a:pt x="2947" y="123"/>
                  </a:lnTo>
                  <a:lnTo>
                    <a:pt x="3031" y="152"/>
                  </a:lnTo>
                  <a:lnTo>
                    <a:pt x="3031" y="154"/>
                  </a:lnTo>
                  <a:lnTo>
                    <a:pt x="3110" y="185"/>
                  </a:lnTo>
                  <a:lnTo>
                    <a:pt x="3132" y="196"/>
                  </a:lnTo>
                  <a:lnTo>
                    <a:pt x="3185" y="220"/>
                  </a:lnTo>
                  <a:lnTo>
                    <a:pt x="3229" y="242"/>
                  </a:lnTo>
                  <a:lnTo>
                    <a:pt x="3323" y="293"/>
                  </a:lnTo>
                  <a:lnTo>
                    <a:pt x="3440" y="365"/>
                  </a:lnTo>
                  <a:lnTo>
                    <a:pt x="3552" y="444"/>
                  </a:lnTo>
                  <a:lnTo>
                    <a:pt x="3632" y="508"/>
                  </a:lnTo>
                  <a:lnTo>
                    <a:pt x="3711" y="576"/>
                  </a:lnTo>
                  <a:lnTo>
                    <a:pt x="3788" y="649"/>
                  </a:lnTo>
                  <a:lnTo>
                    <a:pt x="3861" y="726"/>
                  </a:lnTo>
                  <a:lnTo>
                    <a:pt x="3914" y="787"/>
                  </a:lnTo>
                  <a:lnTo>
                    <a:pt x="3964" y="849"/>
                  </a:lnTo>
                  <a:lnTo>
                    <a:pt x="4028" y="935"/>
                  </a:lnTo>
                  <a:lnTo>
                    <a:pt x="4088" y="1023"/>
                  </a:lnTo>
                  <a:lnTo>
                    <a:pt x="4143" y="1115"/>
                  </a:lnTo>
                  <a:lnTo>
                    <a:pt x="4194" y="1208"/>
                  </a:lnTo>
                  <a:lnTo>
                    <a:pt x="4218" y="1258"/>
                  </a:lnTo>
                  <a:lnTo>
                    <a:pt x="4253" y="1331"/>
                  </a:lnTo>
                  <a:lnTo>
                    <a:pt x="4284" y="1406"/>
                  </a:lnTo>
                  <a:lnTo>
                    <a:pt x="4302" y="1456"/>
                  </a:lnTo>
                  <a:lnTo>
                    <a:pt x="4337" y="1560"/>
                  </a:lnTo>
                  <a:lnTo>
                    <a:pt x="4367" y="1665"/>
                  </a:lnTo>
                  <a:lnTo>
                    <a:pt x="4392" y="1773"/>
                  </a:lnTo>
                  <a:lnTo>
                    <a:pt x="4412" y="1881"/>
                  </a:lnTo>
                  <a:lnTo>
                    <a:pt x="4425" y="1993"/>
                  </a:lnTo>
                  <a:lnTo>
                    <a:pt x="4434" y="2107"/>
                  </a:lnTo>
                  <a:lnTo>
                    <a:pt x="4438" y="2221"/>
                  </a:lnTo>
                  <a:lnTo>
                    <a:pt x="4434" y="2334"/>
                  </a:lnTo>
                  <a:lnTo>
                    <a:pt x="4425" y="2448"/>
                  </a:lnTo>
                  <a:lnTo>
                    <a:pt x="4412" y="2558"/>
                  </a:lnTo>
                  <a:lnTo>
                    <a:pt x="4392" y="2668"/>
                  </a:lnTo>
                  <a:lnTo>
                    <a:pt x="4367" y="2776"/>
                  </a:lnTo>
                  <a:lnTo>
                    <a:pt x="4337" y="2881"/>
                  </a:lnTo>
                  <a:lnTo>
                    <a:pt x="4302" y="2984"/>
                  </a:lnTo>
                  <a:lnTo>
                    <a:pt x="4262" y="3084"/>
                  </a:lnTo>
                  <a:lnTo>
                    <a:pt x="4218" y="3184"/>
                  </a:lnTo>
                  <a:lnTo>
                    <a:pt x="4194" y="3231"/>
                  </a:lnTo>
                  <a:lnTo>
                    <a:pt x="4143" y="3327"/>
                  </a:lnTo>
                  <a:lnTo>
                    <a:pt x="4108" y="3383"/>
                  </a:lnTo>
                  <a:lnTo>
                    <a:pt x="4039" y="3490"/>
                  </a:lnTo>
                  <a:lnTo>
                    <a:pt x="3964" y="3592"/>
                  </a:lnTo>
                  <a:lnTo>
                    <a:pt x="3914" y="3655"/>
                  </a:lnTo>
                  <a:lnTo>
                    <a:pt x="3861" y="3714"/>
                  </a:lnTo>
                  <a:lnTo>
                    <a:pt x="3788" y="3791"/>
                  </a:lnTo>
                  <a:lnTo>
                    <a:pt x="3711" y="3864"/>
                  </a:lnTo>
                  <a:lnTo>
                    <a:pt x="3619" y="3943"/>
                  </a:lnTo>
                  <a:lnTo>
                    <a:pt x="3524" y="4016"/>
                  </a:lnTo>
                  <a:lnTo>
                    <a:pt x="3425" y="4084"/>
                  </a:lnTo>
                  <a:lnTo>
                    <a:pt x="3323" y="4148"/>
                  </a:lnTo>
                  <a:lnTo>
                    <a:pt x="3229" y="4200"/>
                  </a:lnTo>
                  <a:lnTo>
                    <a:pt x="3132" y="4245"/>
                  </a:lnTo>
                  <a:lnTo>
                    <a:pt x="3031" y="4288"/>
                  </a:lnTo>
                  <a:lnTo>
                    <a:pt x="2931" y="4326"/>
                  </a:lnTo>
                  <a:lnTo>
                    <a:pt x="2823" y="4359"/>
                  </a:lnTo>
                  <a:lnTo>
                    <a:pt x="2713" y="4387"/>
                  </a:lnTo>
                  <a:lnTo>
                    <a:pt x="2592" y="4410"/>
                  </a:lnTo>
                  <a:lnTo>
                    <a:pt x="2469" y="4427"/>
                  </a:lnTo>
                  <a:lnTo>
                    <a:pt x="2345" y="4438"/>
                  </a:lnTo>
                  <a:lnTo>
                    <a:pt x="2218" y="4442"/>
                  </a:lnTo>
                  <a:lnTo>
                    <a:pt x="2070" y="4436"/>
                  </a:lnTo>
                  <a:lnTo>
                    <a:pt x="1925" y="4423"/>
                  </a:lnTo>
                  <a:lnTo>
                    <a:pt x="1782" y="4399"/>
                  </a:lnTo>
                  <a:lnTo>
                    <a:pt x="1643" y="4366"/>
                  </a:lnTo>
                  <a:lnTo>
                    <a:pt x="1508" y="4324"/>
                  </a:lnTo>
                  <a:lnTo>
                    <a:pt x="1405" y="4288"/>
                  </a:lnTo>
                  <a:lnTo>
                    <a:pt x="1306" y="4245"/>
                  </a:lnTo>
                  <a:lnTo>
                    <a:pt x="1209" y="4200"/>
                  </a:lnTo>
                  <a:lnTo>
                    <a:pt x="1114" y="4148"/>
                  </a:lnTo>
                  <a:lnTo>
                    <a:pt x="1011" y="4084"/>
                  </a:lnTo>
                  <a:lnTo>
                    <a:pt x="912" y="4016"/>
                  </a:lnTo>
                  <a:lnTo>
                    <a:pt x="817" y="3943"/>
                  </a:lnTo>
                  <a:lnTo>
                    <a:pt x="727" y="3864"/>
                  </a:lnTo>
                  <a:lnTo>
                    <a:pt x="650" y="3791"/>
                  </a:lnTo>
                  <a:lnTo>
                    <a:pt x="577" y="3714"/>
                  </a:lnTo>
                  <a:lnTo>
                    <a:pt x="524" y="3653"/>
                  </a:lnTo>
                  <a:lnTo>
                    <a:pt x="473" y="3592"/>
                  </a:lnTo>
                  <a:lnTo>
                    <a:pt x="410" y="3506"/>
                  </a:lnTo>
                  <a:lnTo>
                    <a:pt x="350" y="3418"/>
                  </a:lnTo>
                  <a:lnTo>
                    <a:pt x="295" y="3327"/>
                  </a:lnTo>
                  <a:lnTo>
                    <a:pt x="244" y="3231"/>
                  </a:lnTo>
                  <a:lnTo>
                    <a:pt x="220" y="3184"/>
                  </a:lnTo>
                  <a:lnTo>
                    <a:pt x="174" y="3084"/>
                  </a:lnTo>
                  <a:lnTo>
                    <a:pt x="136" y="2984"/>
                  </a:lnTo>
                  <a:lnTo>
                    <a:pt x="101" y="2881"/>
                  </a:lnTo>
                  <a:lnTo>
                    <a:pt x="70" y="2776"/>
                  </a:lnTo>
                  <a:lnTo>
                    <a:pt x="46" y="2668"/>
                  </a:lnTo>
                  <a:lnTo>
                    <a:pt x="26" y="2558"/>
                  </a:lnTo>
                  <a:lnTo>
                    <a:pt x="11" y="2448"/>
                  </a:lnTo>
                  <a:lnTo>
                    <a:pt x="4" y="2334"/>
                  </a:lnTo>
                  <a:lnTo>
                    <a:pt x="0" y="2221"/>
                  </a:lnTo>
                  <a:lnTo>
                    <a:pt x="4" y="2105"/>
                  </a:lnTo>
                  <a:lnTo>
                    <a:pt x="11" y="1993"/>
                  </a:lnTo>
                  <a:lnTo>
                    <a:pt x="26" y="1881"/>
                  </a:lnTo>
                  <a:lnTo>
                    <a:pt x="46" y="1773"/>
                  </a:lnTo>
                  <a:lnTo>
                    <a:pt x="70" y="1665"/>
                  </a:lnTo>
                  <a:lnTo>
                    <a:pt x="99" y="1560"/>
                  </a:lnTo>
                  <a:lnTo>
                    <a:pt x="136" y="1456"/>
                  </a:lnTo>
                  <a:lnTo>
                    <a:pt x="154" y="1406"/>
                  </a:lnTo>
                  <a:lnTo>
                    <a:pt x="185" y="1331"/>
                  </a:lnTo>
                  <a:lnTo>
                    <a:pt x="218" y="1258"/>
                  </a:lnTo>
                  <a:lnTo>
                    <a:pt x="244" y="1208"/>
                  </a:lnTo>
                  <a:lnTo>
                    <a:pt x="293" y="1115"/>
                  </a:lnTo>
                  <a:lnTo>
                    <a:pt x="350" y="1023"/>
                  </a:lnTo>
                  <a:lnTo>
                    <a:pt x="410" y="935"/>
                  </a:lnTo>
                  <a:lnTo>
                    <a:pt x="473" y="849"/>
                  </a:lnTo>
                  <a:lnTo>
                    <a:pt x="524" y="787"/>
                  </a:lnTo>
                  <a:lnTo>
                    <a:pt x="577" y="726"/>
                  </a:lnTo>
                  <a:lnTo>
                    <a:pt x="650" y="649"/>
                  </a:lnTo>
                  <a:lnTo>
                    <a:pt x="727" y="576"/>
                  </a:lnTo>
                  <a:lnTo>
                    <a:pt x="766" y="543"/>
                  </a:lnTo>
                  <a:lnTo>
                    <a:pt x="876" y="453"/>
                  </a:lnTo>
                  <a:lnTo>
                    <a:pt x="993" y="368"/>
                  </a:lnTo>
                  <a:lnTo>
                    <a:pt x="1114" y="293"/>
                  </a:lnTo>
                  <a:lnTo>
                    <a:pt x="1209" y="242"/>
                  </a:lnTo>
                  <a:lnTo>
                    <a:pt x="1306" y="196"/>
                  </a:lnTo>
                  <a:lnTo>
                    <a:pt x="1374" y="167"/>
                  </a:lnTo>
                  <a:lnTo>
                    <a:pt x="1405" y="154"/>
                  </a:lnTo>
                  <a:lnTo>
                    <a:pt x="1508" y="115"/>
                  </a:lnTo>
                  <a:lnTo>
                    <a:pt x="1630" y="79"/>
                  </a:lnTo>
                  <a:lnTo>
                    <a:pt x="1757" y="47"/>
                  </a:lnTo>
                  <a:lnTo>
                    <a:pt x="1885" y="24"/>
                  </a:lnTo>
                  <a:lnTo>
                    <a:pt x="2017" y="9"/>
                  </a:lnTo>
                  <a:lnTo>
                    <a:pt x="2150" y="0"/>
                  </a:lnTo>
                  <a:lnTo>
                    <a:pt x="2218" y="0"/>
                  </a:lnTo>
                  <a:close/>
                </a:path>
              </a:pathLst>
            </a:custGeom>
            <a:solidFill>
              <a:schemeClr val="accent3"/>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2" name="Freeform 111"/>
            <p:cNvSpPr>
              <a:spLocks noEditPoints="1"/>
            </p:cNvSpPr>
            <p:nvPr/>
          </p:nvSpPr>
          <p:spPr bwMode="auto">
            <a:xfrm>
              <a:off x="6315075" y="1812925"/>
              <a:ext cx="3521075" cy="3378200"/>
            </a:xfrm>
            <a:custGeom>
              <a:avLst/>
              <a:gdLst>
                <a:gd name="T0" fmla="*/ 727 w 4438"/>
                <a:gd name="T1" fmla="*/ 2560 h 4255"/>
                <a:gd name="T2" fmla="*/ 519 w 4438"/>
                <a:gd name="T3" fmla="*/ 2503 h 4255"/>
                <a:gd name="T4" fmla="*/ 246 w 4438"/>
                <a:gd name="T5" fmla="*/ 2661 h 4255"/>
                <a:gd name="T6" fmla="*/ 645 w 4438"/>
                <a:gd name="T7" fmla="*/ 2782 h 4255"/>
                <a:gd name="T8" fmla="*/ 1321 w 4438"/>
                <a:gd name="T9" fmla="*/ 3015 h 4255"/>
                <a:gd name="T10" fmla="*/ 1857 w 4438"/>
                <a:gd name="T11" fmla="*/ 3416 h 4255"/>
                <a:gd name="T12" fmla="*/ 1388 w 4438"/>
                <a:gd name="T13" fmla="*/ 4124 h 4255"/>
                <a:gd name="T14" fmla="*/ 475 w 4438"/>
                <a:gd name="T15" fmla="*/ 3556 h 4255"/>
                <a:gd name="T16" fmla="*/ 484 w 4438"/>
                <a:gd name="T17" fmla="*/ 3051 h 4255"/>
                <a:gd name="T18" fmla="*/ 150 w 4438"/>
                <a:gd name="T19" fmla="*/ 2740 h 4255"/>
                <a:gd name="T20" fmla="*/ 396 w 4438"/>
                <a:gd name="T21" fmla="*/ 2450 h 4255"/>
                <a:gd name="T22" fmla="*/ 478 w 4438"/>
                <a:gd name="T23" fmla="*/ 2375 h 4255"/>
                <a:gd name="T24" fmla="*/ 2390 w 4438"/>
                <a:gd name="T25" fmla="*/ 2166 h 4255"/>
                <a:gd name="T26" fmla="*/ 2469 w 4438"/>
                <a:gd name="T27" fmla="*/ 2030 h 4255"/>
                <a:gd name="T28" fmla="*/ 856 w 4438"/>
                <a:gd name="T29" fmla="*/ 1641 h 4255"/>
                <a:gd name="T30" fmla="*/ 1110 w 4438"/>
                <a:gd name="T31" fmla="*/ 1329 h 4255"/>
                <a:gd name="T32" fmla="*/ 1079 w 4438"/>
                <a:gd name="T33" fmla="*/ 1423 h 4255"/>
                <a:gd name="T34" fmla="*/ 3002 w 4438"/>
                <a:gd name="T35" fmla="*/ 1240 h 4255"/>
                <a:gd name="T36" fmla="*/ 2652 w 4438"/>
                <a:gd name="T37" fmla="*/ 1183 h 4255"/>
                <a:gd name="T38" fmla="*/ 2984 w 4438"/>
                <a:gd name="T39" fmla="*/ 1041 h 4255"/>
                <a:gd name="T40" fmla="*/ 2834 w 4438"/>
                <a:gd name="T41" fmla="*/ 1346 h 4255"/>
                <a:gd name="T42" fmla="*/ 2834 w 4438"/>
                <a:gd name="T43" fmla="*/ 990 h 4255"/>
                <a:gd name="T44" fmla="*/ 879 w 4438"/>
                <a:gd name="T45" fmla="*/ 902 h 4255"/>
                <a:gd name="T46" fmla="*/ 1163 w 4438"/>
                <a:gd name="T47" fmla="*/ 1289 h 4255"/>
                <a:gd name="T48" fmla="*/ 766 w 4438"/>
                <a:gd name="T49" fmla="*/ 1386 h 4255"/>
                <a:gd name="T50" fmla="*/ 594 w 4438"/>
                <a:gd name="T51" fmla="*/ 1768 h 4255"/>
                <a:gd name="T52" fmla="*/ 348 w 4438"/>
                <a:gd name="T53" fmla="*/ 2268 h 4255"/>
                <a:gd name="T54" fmla="*/ 280 w 4438"/>
                <a:gd name="T55" fmla="*/ 1139 h 4255"/>
                <a:gd name="T56" fmla="*/ 456 w 4438"/>
                <a:gd name="T57" fmla="*/ 1041 h 4255"/>
                <a:gd name="T58" fmla="*/ 4434 w 4438"/>
                <a:gd name="T59" fmla="*/ 2107 h 4255"/>
                <a:gd name="T60" fmla="*/ 4074 w 4438"/>
                <a:gd name="T61" fmla="*/ 2298 h 4255"/>
                <a:gd name="T62" fmla="*/ 3788 w 4438"/>
                <a:gd name="T63" fmla="*/ 3791 h 4255"/>
                <a:gd name="T64" fmla="*/ 3385 w 4438"/>
                <a:gd name="T65" fmla="*/ 3495 h 4255"/>
                <a:gd name="T66" fmla="*/ 3185 w 4438"/>
                <a:gd name="T67" fmla="*/ 3022 h 4255"/>
                <a:gd name="T68" fmla="*/ 2394 w 4438"/>
                <a:gd name="T69" fmla="*/ 2687 h 4255"/>
                <a:gd name="T70" fmla="*/ 2524 w 4438"/>
                <a:gd name="T71" fmla="*/ 2217 h 4255"/>
                <a:gd name="T72" fmla="*/ 3105 w 4438"/>
                <a:gd name="T73" fmla="*/ 1883 h 4255"/>
                <a:gd name="T74" fmla="*/ 3583 w 4438"/>
                <a:gd name="T75" fmla="*/ 2114 h 4255"/>
                <a:gd name="T76" fmla="*/ 4059 w 4438"/>
                <a:gd name="T77" fmla="*/ 1933 h 4255"/>
                <a:gd name="T78" fmla="*/ 4304 w 4438"/>
                <a:gd name="T79" fmla="*/ 1700 h 4255"/>
                <a:gd name="T80" fmla="*/ 4026 w 4438"/>
                <a:gd name="T81" fmla="*/ 1553 h 4255"/>
                <a:gd name="T82" fmla="*/ 3733 w 4438"/>
                <a:gd name="T83" fmla="*/ 1850 h 4255"/>
                <a:gd name="T84" fmla="*/ 3405 w 4438"/>
                <a:gd name="T85" fmla="*/ 1616 h 4255"/>
                <a:gd name="T86" fmla="*/ 3454 w 4438"/>
                <a:gd name="T87" fmla="*/ 1881 h 4255"/>
                <a:gd name="T88" fmla="*/ 3041 w 4438"/>
                <a:gd name="T89" fmla="*/ 1661 h 4255"/>
                <a:gd name="T90" fmla="*/ 2786 w 4438"/>
                <a:gd name="T91" fmla="*/ 1905 h 4255"/>
                <a:gd name="T92" fmla="*/ 2727 w 4438"/>
                <a:gd name="T93" fmla="*/ 1634 h 4255"/>
                <a:gd name="T94" fmla="*/ 3020 w 4438"/>
                <a:gd name="T95" fmla="*/ 1324 h 4255"/>
                <a:gd name="T96" fmla="*/ 3464 w 4438"/>
                <a:gd name="T97" fmla="*/ 1124 h 4255"/>
                <a:gd name="T98" fmla="*/ 3760 w 4438"/>
                <a:gd name="T99" fmla="*/ 996 h 4255"/>
                <a:gd name="T100" fmla="*/ 3650 w 4438"/>
                <a:gd name="T101" fmla="*/ 851 h 4255"/>
                <a:gd name="T102" fmla="*/ 2506 w 4438"/>
                <a:gd name="T103" fmla="*/ 623 h 4255"/>
                <a:gd name="T104" fmla="*/ 899 w 4438"/>
                <a:gd name="T105" fmla="*/ 508 h 4255"/>
                <a:gd name="T106" fmla="*/ 868 w 4438"/>
                <a:gd name="T107" fmla="*/ 799 h 4255"/>
                <a:gd name="T108" fmla="*/ 3661 w 4438"/>
                <a:gd name="T109" fmla="*/ 642 h 4255"/>
                <a:gd name="T110" fmla="*/ 3410 w 4438"/>
                <a:gd name="T111" fmla="*/ 1097 h 4255"/>
                <a:gd name="T112" fmla="*/ 3139 w 4438"/>
                <a:gd name="T113" fmla="*/ 871 h 4255"/>
                <a:gd name="T114" fmla="*/ 2716 w 4438"/>
                <a:gd name="T115" fmla="*/ 345 h 4255"/>
                <a:gd name="T116" fmla="*/ 2154 w 4438"/>
                <a:gd name="T117" fmla="*/ 143 h 4255"/>
                <a:gd name="T118" fmla="*/ 2207 w 4438"/>
                <a:gd name="T119" fmla="*/ 370 h 4255"/>
                <a:gd name="T120" fmla="*/ 1647 w 4438"/>
                <a:gd name="T121" fmla="*/ 733 h 4255"/>
                <a:gd name="T122" fmla="*/ 1299 w 4438"/>
                <a:gd name="T123" fmla="*/ 526 h 4255"/>
                <a:gd name="T124" fmla="*/ 1293 w 4438"/>
                <a:gd name="T125" fmla="*/ 348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8" h="4255">
                  <a:moveTo>
                    <a:pt x="793" y="2569"/>
                  </a:moveTo>
                  <a:lnTo>
                    <a:pt x="815" y="2569"/>
                  </a:lnTo>
                  <a:lnTo>
                    <a:pt x="837" y="2573"/>
                  </a:lnTo>
                  <a:lnTo>
                    <a:pt x="856" y="2580"/>
                  </a:lnTo>
                  <a:lnTo>
                    <a:pt x="868" y="2589"/>
                  </a:lnTo>
                  <a:lnTo>
                    <a:pt x="870" y="2593"/>
                  </a:lnTo>
                  <a:lnTo>
                    <a:pt x="872" y="2597"/>
                  </a:lnTo>
                  <a:lnTo>
                    <a:pt x="872" y="2600"/>
                  </a:lnTo>
                  <a:lnTo>
                    <a:pt x="868" y="2602"/>
                  </a:lnTo>
                  <a:lnTo>
                    <a:pt x="863" y="2604"/>
                  </a:lnTo>
                  <a:lnTo>
                    <a:pt x="857" y="2606"/>
                  </a:lnTo>
                  <a:lnTo>
                    <a:pt x="850" y="2606"/>
                  </a:lnTo>
                  <a:lnTo>
                    <a:pt x="841" y="2606"/>
                  </a:lnTo>
                  <a:lnTo>
                    <a:pt x="821" y="2604"/>
                  </a:lnTo>
                  <a:lnTo>
                    <a:pt x="802" y="2600"/>
                  </a:lnTo>
                  <a:lnTo>
                    <a:pt x="788" y="2595"/>
                  </a:lnTo>
                  <a:lnTo>
                    <a:pt x="777" y="2587"/>
                  </a:lnTo>
                  <a:lnTo>
                    <a:pt x="771" y="2582"/>
                  </a:lnTo>
                  <a:lnTo>
                    <a:pt x="771" y="2576"/>
                  </a:lnTo>
                  <a:lnTo>
                    <a:pt x="779" y="2573"/>
                  </a:lnTo>
                  <a:lnTo>
                    <a:pt x="793" y="2569"/>
                  </a:lnTo>
                  <a:close/>
                  <a:moveTo>
                    <a:pt x="696" y="2523"/>
                  </a:moveTo>
                  <a:lnTo>
                    <a:pt x="711" y="2525"/>
                  </a:lnTo>
                  <a:lnTo>
                    <a:pt x="722" y="2532"/>
                  </a:lnTo>
                  <a:lnTo>
                    <a:pt x="727" y="2545"/>
                  </a:lnTo>
                  <a:lnTo>
                    <a:pt x="727" y="2560"/>
                  </a:lnTo>
                  <a:lnTo>
                    <a:pt x="725" y="2573"/>
                  </a:lnTo>
                  <a:lnTo>
                    <a:pt x="716" y="2586"/>
                  </a:lnTo>
                  <a:lnTo>
                    <a:pt x="703" y="2595"/>
                  </a:lnTo>
                  <a:lnTo>
                    <a:pt x="687" y="2599"/>
                  </a:lnTo>
                  <a:lnTo>
                    <a:pt x="678" y="2597"/>
                  </a:lnTo>
                  <a:lnTo>
                    <a:pt x="665" y="2593"/>
                  </a:lnTo>
                  <a:lnTo>
                    <a:pt x="650" y="2586"/>
                  </a:lnTo>
                  <a:lnTo>
                    <a:pt x="639" y="2576"/>
                  </a:lnTo>
                  <a:lnTo>
                    <a:pt x="632" y="2565"/>
                  </a:lnTo>
                  <a:lnTo>
                    <a:pt x="628" y="2554"/>
                  </a:lnTo>
                  <a:lnTo>
                    <a:pt x="630" y="2543"/>
                  </a:lnTo>
                  <a:lnTo>
                    <a:pt x="639" y="2534"/>
                  </a:lnTo>
                  <a:lnTo>
                    <a:pt x="654" y="2527"/>
                  </a:lnTo>
                  <a:lnTo>
                    <a:pt x="678" y="2523"/>
                  </a:lnTo>
                  <a:lnTo>
                    <a:pt x="687" y="2523"/>
                  </a:lnTo>
                  <a:lnTo>
                    <a:pt x="696" y="2523"/>
                  </a:lnTo>
                  <a:close/>
                  <a:moveTo>
                    <a:pt x="475" y="2455"/>
                  </a:moveTo>
                  <a:lnTo>
                    <a:pt x="486" y="2455"/>
                  </a:lnTo>
                  <a:lnTo>
                    <a:pt x="497" y="2457"/>
                  </a:lnTo>
                  <a:lnTo>
                    <a:pt x="513" y="2463"/>
                  </a:lnTo>
                  <a:lnTo>
                    <a:pt x="528" y="2470"/>
                  </a:lnTo>
                  <a:lnTo>
                    <a:pt x="539" y="2479"/>
                  </a:lnTo>
                  <a:lnTo>
                    <a:pt x="544" y="2488"/>
                  </a:lnTo>
                  <a:lnTo>
                    <a:pt x="542" y="2496"/>
                  </a:lnTo>
                  <a:lnTo>
                    <a:pt x="535" y="2501"/>
                  </a:lnTo>
                  <a:lnTo>
                    <a:pt x="519" y="2503"/>
                  </a:lnTo>
                  <a:lnTo>
                    <a:pt x="508" y="2503"/>
                  </a:lnTo>
                  <a:lnTo>
                    <a:pt x="497" y="2501"/>
                  </a:lnTo>
                  <a:lnTo>
                    <a:pt x="478" y="2496"/>
                  </a:lnTo>
                  <a:lnTo>
                    <a:pt x="464" y="2488"/>
                  </a:lnTo>
                  <a:lnTo>
                    <a:pt x="454" y="2479"/>
                  </a:lnTo>
                  <a:lnTo>
                    <a:pt x="449" y="2470"/>
                  </a:lnTo>
                  <a:lnTo>
                    <a:pt x="449" y="2463"/>
                  </a:lnTo>
                  <a:lnTo>
                    <a:pt x="458" y="2457"/>
                  </a:lnTo>
                  <a:lnTo>
                    <a:pt x="475" y="2455"/>
                  </a:lnTo>
                  <a:close/>
                  <a:moveTo>
                    <a:pt x="176" y="2406"/>
                  </a:moveTo>
                  <a:lnTo>
                    <a:pt x="183" y="2410"/>
                  </a:lnTo>
                  <a:lnTo>
                    <a:pt x="185" y="2421"/>
                  </a:lnTo>
                  <a:lnTo>
                    <a:pt x="185" y="2435"/>
                  </a:lnTo>
                  <a:lnTo>
                    <a:pt x="182" y="2455"/>
                  </a:lnTo>
                  <a:lnTo>
                    <a:pt x="178" y="2479"/>
                  </a:lnTo>
                  <a:lnTo>
                    <a:pt x="174" y="2505"/>
                  </a:lnTo>
                  <a:lnTo>
                    <a:pt x="171" y="2531"/>
                  </a:lnTo>
                  <a:lnTo>
                    <a:pt x="167" y="2556"/>
                  </a:lnTo>
                  <a:lnTo>
                    <a:pt x="167" y="2582"/>
                  </a:lnTo>
                  <a:lnTo>
                    <a:pt x="167" y="2604"/>
                  </a:lnTo>
                  <a:lnTo>
                    <a:pt x="172" y="2624"/>
                  </a:lnTo>
                  <a:lnTo>
                    <a:pt x="180" y="2641"/>
                  </a:lnTo>
                  <a:lnTo>
                    <a:pt x="192" y="2650"/>
                  </a:lnTo>
                  <a:lnTo>
                    <a:pt x="209" y="2654"/>
                  </a:lnTo>
                  <a:lnTo>
                    <a:pt x="231" y="2655"/>
                  </a:lnTo>
                  <a:lnTo>
                    <a:pt x="246" y="2661"/>
                  </a:lnTo>
                  <a:lnTo>
                    <a:pt x="253" y="2670"/>
                  </a:lnTo>
                  <a:lnTo>
                    <a:pt x="257" y="2683"/>
                  </a:lnTo>
                  <a:lnTo>
                    <a:pt x="257" y="2698"/>
                  </a:lnTo>
                  <a:lnTo>
                    <a:pt x="257" y="2714"/>
                  </a:lnTo>
                  <a:lnTo>
                    <a:pt x="257" y="2731"/>
                  </a:lnTo>
                  <a:lnTo>
                    <a:pt x="260" y="2749"/>
                  </a:lnTo>
                  <a:lnTo>
                    <a:pt x="268" y="2765"/>
                  </a:lnTo>
                  <a:lnTo>
                    <a:pt x="288" y="2793"/>
                  </a:lnTo>
                  <a:lnTo>
                    <a:pt x="310" y="2817"/>
                  </a:lnTo>
                  <a:lnTo>
                    <a:pt x="335" y="2833"/>
                  </a:lnTo>
                  <a:lnTo>
                    <a:pt x="359" y="2842"/>
                  </a:lnTo>
                  <a:lnTo>
                    <a:pt x="379" y="2844"/>
                  </a:lnTo>
                  <a:lnTo>
                    <a:pt x="398" y="2841"/>
                  </a:lnTo>
                  <a:lnTo>
                    <a:pt x="418" y="2837"/>
                  </a:lnTo>
                  <a:lnTo>
                    <a:pt x="443" y="2837"/>
                  </a:lnTo>
                  <a:lnTo>
                    <a:pt x="469" y="2839"/>
                  </a:lnTo>
                  <a:lnTo>
                    <a:pt x="497" y="2841"/>
                  </a:lnTo>
                  <a:lnTo>
                    <a:pt x="519" y="2842"/>
                  </a:lnTo>
                  <a:lnTo>
                    <a:pt x="539" y="2839"/>
                  </a:lnTo>
                  <a:lnTo>
                    <a:pt x="559" y="2831"/>
                  </a:lnTo>
                  <a:lnTo>
                    <a:pt x="573" y="2820"/>
                  </a:lnTo>
                  <a:lnTo>
                    <a:pt x="590" y="2808"/>
                  </a:lnTo>
                  <a:lnTo>
                    <a:pt x="605" y="2797"/>
                  </a:lnTo>
                  <a:lnTo>
                    <a:pt x="619" y="2787"/>
                  </a:lnTo>
                  <a:lnTo>
                    <a:pt x="634" y="2782"/>
                  </a:lnTo>
                  <a:lnTo>
                    <a:pt x="645" y="2782"/>
                  </a:lnTo>
                  <a:lnTo>
                    <a:pt x="656" y="2789"/>
                  </a:lnTo>
                  <a:lnTo>
                    <a:pt x="665" y="2804"/>
                  </a:lnTo>
                  <a:lnTo>
                    <a:pt x="669" y="2811"/>
                  </a:lnTo>
                  <a:lnTo>
                    <a:pt x="674" y="2817"/>
                  </a:lnTo>
                  <a:lnTo>
                    <a:pt x="678" y="2822"/>
                  </a:lnTo>
                  <a:lnTo>
                    <a:pt x="696" y="2833"/>
                  </a:lnTo>
                  <a:lnTo>
                    <a:pt x="716" y="2839"/>
                  </a:lnTo>
                  <a:lnTo>
                    <a:pt x="740" y="2841"/>
                  </a:lnTo>
                  <a:lnTo>
                    <a:pt x="766" y="2841"/>
                  </a:lnTo>
                  <a:lnTo>
                    <a:pt x="797" y="2837"/>
                  </a:lnTo>
                  <a:lnTo>
                    <a:pt x="826" y="2837"/>
                  </a:lnTo>
                  <a:lnTo>
                    <a:pt x="868" y="2835"/>
                  </a:lnTo>
                  <a:lnTo>
                    <a:pt x="901" y="2833"/>
                  </a:lnTo>
                  <a:lnTo>
                    <a:pt x="938" y="2837"/>
                  </a:lnTo>
                  <a:lnTo>
                    <a:pt x="971" y="2842"/>
                  </a:lnTo>
                  <a:lnTo>
                    <a:pt x="1008" y="2855"/>
                  </a:lnTo>
                  <a:lnTo>
                    <a:pt x="1046" y="2874"/>
                  </a:lnTo>
                  <a:lnTo>
                    <a:pt x="1084" y="2897"/>
                  </a:lnTo>
                  <a:lnTo>
                    <a:pt x="1121" y="2923"/>
                  </a:lnTo>
                  <a:lnTo>
                    <a:pt x="1156" y="2947"/>
                  </a:lnTo>
                  <a:lnTo>
                    <a:pt x="1189" y="2969"/>
                  </a:lnTo>
                  <a:lnTo>
                    <a:pt x="1220" y="2987"/>
                  </a:lnTo>
                  <a:lnTo>
                    <a:pt x="1251" y="2998"/>
                  </a:lnTo>
                  <a:lnTo>
                    <a:pt x="1282" y="3002"/>
                  </a:lnTo>
                  <a:lnTo>
                    <a:pt x="1304" y="3006"/>
                  </a:lnTo>
                  <a:lnTo>
                    <a:pt x="1321" y="3015"/>
                  </a:lnTo>
                  <a:lnTo>
                    <a:pt x="1332" y="3028"/>
                  </a:lnTo>
                  <a:lnTo>
                    <a:pt x="1337" y="3046"/>
                  </a:lnTo>
                  <a:lnTo>
                    <a:pt x="1341" y="3068"/>
                  </a:lnTo>
                  <a:lnTo>
                    <a:pt x="1341" y="3090"/>
                  </a:lnTo>
                  <a:lnTo>
                    <a:pt x="1341" y="3116"/>
                  </a:lnTo>
                  <a:lnTo>
                    <a:pt x="1341" y="3141"/>
                  </a:lnTo>
                  <a:lnTo>
                    <a:pt x="1345" y="3163"/>
                  </a:lnTo>
                  <a:lnTo>
                    <a:pt x="1354" y="3180"/>
                  </a:lnTo>
                  <a:lnTo>
                    <a:pt x="1368" y="3193"/>
                  </a:lnTo>
                  <a:lnTo>
                    <a:pt x="1387" y="3204"/>
                  </a:lnTo>
                  <a:lnTo>
                    <a:pt x="1410" y="3211"/>
                  </a:lnTo>
                  <a:lnTo>
                    <a:pt x="1438" y="3218"/>
                  </a:lnTo>
                  <a:lnTo>
                    <a:pt x="1465" y="3226"/>
                  </a:lnTo>
                  <a:lnTo>
                    <a:pt x="1497" y="3235"/>
                  </a:lnTo>
                  <a:lnTo>
                    <a:pt x="1530" y="3244"/>
                  </a:lnTo>
                  <a:lnTo>
                    <a:pt x="1566" y="3257"/>
                  </a:lnTo>
                  <a:lnTo>
                    <a:pt x="1601" y="3264"/>
                  </a:lnTo>
                  <a:lnTo>
                    <a:pt x="1632" y="3273"/>
                  </a:lnTo>
                  <a:lnTo>
                    <a:pt x="1661" y="3281"/>
                  </a:lnTo>
                  <a:lnTo>
                    <a:pt x="1693" y="3294"/>
                  </a:lnTo>
                  <a:lnTo>
                    <a:pt x="1725" y="3308"/>
                  </a:lnTo>
                  <a:lnTo>
                    <a:pt x="1764" y="3330"/>
                  </a:lnTo>
                  <a:lnTo>
                    <a:pt x="1801" y="3354"/>
                  </a:lnTo>
                  <a:lnTo>
                    <a:pt x="1830" y="3376"/>
                  </a:lnTo>
                  <a:lnTo>
                    <a:pt x="1848" y="3396"/>
                  </a:lnTo>
                  <a:lnTo>
                    <a:pt x="1857" y="3416"/>
                  </a:lnTo>
                  <a:lnTo>
                    <a:pt x="1859" y="3438"/>
                  </a:lnTo>
                  <a:lnTo>
                    <a:pt x="1850" y="3464"/>
                  </a:lnTo>
                  <a:lnTo>
                    <a:pt x="1834" y="3492"/>
                  </a:lnTo>
                  <a:lnTo>
                    <a:pt x="1812" y="3523"/>
                  </a:lnTo>
                  <a:lnTo>
                    <a:pt x="1784" y="3559"/>
                  </a:lnTo>
                  <a:lnTo>
                    <a:pt x="1755" y="3598"/>
                  </a:lnTo>
                  <a:lnTo>
                    <a:pt x="1727" y="3640"/>
                  </a:lnTo>
                  <a:lnTo>
                    <a:pt x="1704" y="3682"/>
                  </a:lnTo>
                  <a:lnTo>
                    <a:pt x="1687" y="3726"/>
                  </a:lnTo>
                  <a:lnTo>
                    <a:pt x="1678" y="3770"/>
                  </a:lnTo>
                  <a:lnTo>
                    <a:pt x="1672" y="3814"/>
                  </a:lnTo>
                  <a:lnTo>
                    <a:pt x="1661" y="3855"/>
                  </a:lnTo>
                  <a:lnTo>
                    <a:pt x="1643" y="3891"/>
                  </a:lnTo>
                  <a:lnTo>
                    <a:pt x="1621" y="3924"/>
                  </a:lnTo>
                  <a:lnTo>
                    <a:pt x="1597" y="3952"/>
                  </a:lnTo>
                  <a:lnTo>
                    <a:pt x="1568" y="3970"/>
                  </a:lnTo>
                  <a:lnTo>
                    <a:pt x="1539" y="3979"/>
                  </a:lnTo>
                  <a:lnTo>
                    <a:pt x="1506" y="3989"/>
                  </a:lnTo>
                  <a:lnTo>
                    <a:pt x="1473" y="4003"/>
                  </a:lnTo>
                  <a:lnTo>
                    <a:pt x="1447" y="4022"/>
                  </a:lnTo>
                  <a:lnTo>
                    <a:pt x="1425" y="4044"/>
                  </a:lnTo>
                  <a:lnTo>
                    <a:pt x="1410" y="4067"/>
                  </a:lnTo>
                  <a:lnTo>
                    <a:pt x="1405" y="4093"/>
                  </a:lnTo>
                  <a:lnTo>
                    <a:pt x="1403" y="4106"/>
                  </a:lnTo>
                  <a:lnTo>
                    <a:pt x="1398" y="4117"/>
                  </a:lnTo>
                  <a:lnTo>
                    <a:pt x="1388" y="4124"/>
                  </a:lnTo>
                  <a:lnTo>
                    <a:pt x="1377" y="4132"/>
                  </a:lnTo>
                  <a:lnTo>
                    <a:pt x="1367" y="4139"/>
                  </a:lnTo>
                  <a:lnTo>
                    <a:pt x="1356" y="4150"/>
                  </a:lnTo>
                  <a:lnTo>
                    <a:pt x="1346" y="4165"/>
                  </a:lnTo>
                  <a:lnTo>
                    <a:pt x="1339" y="4185"/>
                  </a:lnTo>
                  <a:lnTo>
                    <a:pt x="1335" y="4211"/>
                  </a:lnTo>
                  <a:lnTo>
                    <a:pt x="1328" y="4255"/>
                  </a:lnTo>
                  <a:lnTo>
                    <a:pt x="1209" y="4200"/>
                  </a:lnTo>
                  <a:lnTo>
                    <a:pt x="1121" y="4152"/>
                  </a:lnTo>
                  <a:lnTo>
                    <a:pt x="1114" y="4148"/>
                  </a:lnTo>
                  <a:lnTo>
                    <a:pt x="1024" y="4093"/>
                  </a:lnTo>
                  <a:lnTo>
                    <a:pt x="938" y="4034"/>
                  </a:lnTo>
                  <a:lnTo>
                    <a:pt x="868" y="3983"/>
                  </a:lnTo>
                  <a:lnTo>
                    <a:pt x="766" y="3899"/>
                  </a:lnTo>
                  <a:lnTo>
                    <a:pt x="727" y="3864"/>
                  </a:lnTo>
                  <a:lnTo>
                    <a:pt x="678" y="3820"/>
                  </a:lnTo>
                  <a:lnTo>
                    <a:pt x="661" y="3803"/>
                  </a:lnTo>
                  <a:lnTo>
                    <a:pt x="638" y="3772"/>
                  </a:lnTo>
                  <a:lnTo>
                    <a:pt x="610" y="3743"/>
                  </a:lnTo>
                  <a:lnTo>
                    <a:pt x="581" y="3719"/>
                  </a:lnTo>
                  <a:lnTo>
                    <a:pt x="577" y="3714"/>
                  </a:lnTo>
                  <a:lnTo>
                    <a:pt x="497" y="3620"/>
                  </a:lnTo>
                  <a:lnTo>
                    <a:pt x="493" y="3616"/>
                  </a:lnTo>
                  <a:lnTo>
                    <a:pt x="493" y="3598"/>
                  </a:lnTo>
                  <a:lnTo>
                    <a:pt x="489" y="3580"/>
                  </a:lnTo>
                  <a:lnTo>
                    <a:pt x="475" y="3556"/>
                  </a:lnTo>
                  <a:lnTo>
                    <a:pt x="454" y="3532"/>
                  </a:lnTo>
                  <a:lnTo>
                    <a:pt x="431" y="3506"/>
                  </a:lnTo>
                  <a:lnTo>
                    <a:pt x="405" y="3479"/>
                  </a:lnTo>
                  <a:lnTo>
                    <a:pt x="381" y="3451"/>
                  </a:lnTo>
                  <a:lnTo>
                    <a:pt x="359" y="3426"/>
                  </a:lnTo>
                  <a:lnTo>
                    <a:pt x="350" y="3413"/>
                  </a:lnTo>
                  <a:lnTo>
                    <a:pt x="343" y="3400"/>
                  </a:lnTo>
                  <a:lnTo>
                    <a:pt x="334" y="3374"/>
                  </a:lnTo>
                  <a:lnTo>
                    <a:pt x="326" y="3347"/>
                  </a:lnTo>
                  <a:lnTo>
                    <a:pt x="321" y="3317"/>
                  </a:lnTo>
                  <a:lnTo>
                    <a:pt x="321" y="3288"/>
                  </a:lnTo>
                  <a:lnTo>
                    <a:pt x="323" y="3259"/>
                  </a:lnTo>
                  <a:lnTo>
                    <a:pt x="330" y="3235"/>
                  </a:lnTo>
                  <a:lnTo>
                    <a:pt x="343" y="3213"/>
                  </a:lnTo>
                  <a:lnTo>
                    <a:pt x="359" y="3198"/>
                  </a:lnTo>
                  <a:lnTo>
                    <a:pt x="365" y="3196"/>
                  </a:lnTo>
                  <a:lnTo>
                    <a:pt x="383" y="3184"/>
                  </a:lnTo>
                  <a:lnTo>
                    <a:pt x="396" y="3167"/>
                  </a:lnTo>
                  <a:lnTo>
                    <a:pt x="405" y="3149"/>
                  </a:lnTo>
                  <a:lnTo>
                    <a:pt x="410" y="3130"/>
                  </a:lnTo>
                  <a:lnTo>
                    <a:pt x="418" y="3112"/>
                  </a:lnTo>
                  <a:lnTo>
                    <a:pt x="425" y="3096"/>
                  </a:lnTo>
                  <a:lnTo>
                    <a:pt x="438" y="3081"/>
                  </a:lnTo>
                  <a:lnTo>
                    <a:pt x="456" y="3072"/>
                  </a:lnTo>
                  <a:lnTo>
                    <a:pt x="475" y="3064"/>
                  </a:lnTo>
                  <a:lnTo>
                    <a:pt x="484" y="3051"/>
                  </a:lnTo>
                  <a:lnTo>
                    <a:pt x="487" y="3037"/>
                  </a:lnTo>
                  <a:lnTo>
                    <a:pt x="486" y="3020"/>
                  </a:lnTo>
                  <a:lnTo>
                    <a:pt x="482" y="3002"/>
                  </a:lnTo>
                  <a:lnTo>
                    <a:pt x="473" y="2984"/>
                  </a:lnTo>
                  <a:lnTo>
                    <a:pt x="465" y="2965"/>
                  </a:lnTo>
                  <a:lnTo>
                    <a:pt x="456" y="2949"/>
                  </a:lnTo>
                  <a:lnTo>
                    <a:pt x="445" y="2938"/>
                  </a:lnTo>
                  <a:lnTo>
                    <a:pt x="429" y="2932"/>
                  </a:lnTo>
                  <a:lnTo>
                    <a:pt x="409" y="2929"/>
                  </a:lnTo>
                  <a:lnTo>
                    <a:pt x="385" y="2927"/>
                  </a:lnTo>
                  <a:lnTo>
                    <a:pt x="359" y="2927"/>
                  </a:lnTo>
                  <a:lnTo>
                    <a:pt x="337" y="2927"/>
                  </a:lnTo>
                  <a:lnTo>
                    <a:pt x="317" y="2925"/>
                  </a:lnTo>
                  <a:lnTo>
                    <a:pt x="299" y="2921"/>
                  </a:lnTo>
                  <a:lnTo>
                    <a:pt x="284" y="2916"/>
                  </a:lnTo>
                  <a:lnTo>
                    <a:pt x="273" y="2907"/>
                  </a:lnTo>
                  <a:lnTo>
                    <a:pt x="266" y="2890"/>
                  </a:lnTo>
                  <a:lnTo>
                    <a:pt x="260" y="2872"/>
                  </a:lnTo>
                  <a:lnTo>
                    <a:pt x="253" y="2852"/>
                  </a:lnTo>
                  <a:lnTo>
                    <a:pt x="246" y="2830"/>
                  </a:lnTo>
                  <a:lnTo>
                    <a:pt x="236" y="2806"/>
                  </a:lnTo>
                  <a:lnTo>
                    <a:pt x="225" y="2786"/>
                  </a:lnTo>
                  <a:lnTo>
                    <a:pt x="213" y="2767"/>
                  </a:lnTo>
                  <a:lnTo>
                    <a:pt x="196" y="2753"/>
                  </a:lnTo>
                  <a:lnTo>
                    <a:pt x="176" y="2743"/>
                  </a:lnTo>
                  <a:lnTo>
                    <a:pt x="150" y="2740"/>
                  </a:lnTo>
                  <a:lnTo>
                    <a:pt x="116" y="2734"/>
                  </a:lnTo>
                  <a:lnTo>
                    <a:pt x="84" y="2723"/>
                  </a:lnTo>
                  <a:lnTo>
                    <a:pt x="53" y="2709"/>
                  </a:lnTo>
                  <a:lnTo>
                    <a:pt x="46" y="2668"/>
                  </a:lnTo>
                  <a:lnTo>
                    <a:pt x="26" y="2558"/>
                  </a:lnTo>
                  <a:lnTo>
                    <a:pt x="20" y="2516"/>
                  </a:lnTo>
                  <a:lnTo>
                    <a:pt x="37" y="2499"/>
                  </a:lnTo>
                  <a:lnTo>
                    <a:pt x="55" y="2483"/>
                  </a:lnTo>
                  <a:lnTo>
                    <a:pt x="75" y="2466"/>
                  </a:lnTo>
                  <a:lnTo>
                    <a:pt x="95" y="2450"/>
                  </a:lnTo>
                  <a:lnTo>
                    <a:pt x="114" y="2435"/>
                  </a:lnTo>
                  <a:lnTo>
                    <a:pt x="134" y="2422"/>
                  </a:lnTo>
                  <a:lnTo>
                    <a:pt x="150" y="2411"/>
                  </a:lnTo>
                  <a:lnTo>
                    <a:pt x="165" y="2406"/>
                  </a:lnTo>
                  <a:lnTo>
                    <a:pt x="176" y="2406"/>
                  </a:lnTo>
                  <a:close/>
                  <a:moveTo>
                    <a:pt x="324" y="2389"/>
                  </a:moveTo>
                  <a:lnTo>
                    <a:pt x="343" y="2389"/>
                  </a:lnTo>
                  <a:lnTo>
                    <a:pt x="352" y="2389"/>
                  </a:lnTo>
                  <a:lnTo>
                    <a:pt x="359" y="2391"/>
                  </a:lnTo>
                  <a:lnTo>
                    <a:pt x="377" y="2397"/>
                  </a:lnTo>
                  <a:lnTo>
                    <a:pt x="390" y="2406"/>
                  </a:lnTo>
                  <a:lnTo>
                    <a:pt x="401" y="2415"/>
                  </a:lnTo>
                  <a:lnTo>
                    <a:pt x="409" y="2426"/>
                  </a:lnTo>
                  <a:lnTo>
                    <a:pt x="410" y="2437"/>
                  </a:lnTo>
                  <a:lnTo>
                    <a:pt x="407" y="2444"/>
                  </a:lnTo>
                  <a:lnTo>
                    <a:pt x="396" y="2450"/>
                  </a:lnTo>
                  <a:lnTo>
                    <a:pt x="379" y="2450"/>
                  </a:lnTo>
                  <a:lnTo>
                    <a:pt x="370" y="2450"/>
                  </a:lnTo>
                  <a:lnTo>
                    <a:pt x="359" y="2446"/>
                  </a:lnTo>
                  <a:lnTo>
                    <a:pt x="343" y="2439"/>
                  </a:lnTo>
                  <a:lnTo>
                    <a:pt x="328" y="2430"/>
                  </a:lnTo>
                  <a:lnTo>
                    <a:pt x="317" y="2421"/>
                  </a:lnTo>
                  <a:lnTo>
                    <a:pt x="312" y="2410"/>
                  </a:lnTo>
                  <a:lnTo>
                    <a:pt x="310" y="2400"/>
                  </a:lnTo>
                  <a:lnTo>
                    <a:pt x="313" y="2393"/>
                  </a:lnTo>
                  <a:lnTo>
                    <a:pt x="324" y="2389"/>
                  </a:lnTo>
                  <a:close/>
                  <a:moveTo>
                    <a:pt x="460" y="2300"/>
                  </a:moveTo>
                  <a:lnTo>
                    <a:pt x="478" y="2303"/>
                  </a:lnTo>
                  <a:lnTo>
                    <a:pt x="497" y="2311"/>
                  </a:lnTo>
                  <a:lnTo>
                    <a:pt x="511" y="2320"/>
                  </a:lnTo>
                  <a:lnTo>
                    <a:pt x="526" y="2331"/>
                  </a:lnTo>
                  <a:lnTo>
                    <a:pt x="537" y="2344"/>
                  </a:lnTo>
                  <a:lnTo>
                    <a:pt x="546" y="2356"/>
                  </a:lnTo>
                  <a:lnTo>
                    <a:pt x="551" y="2367"/>
                  </a:lnTo>
                  <a:lnTo>
                    <a:pt x="555" y="2377"/>
                  </a:lnTo>
                  <a:lnTo>
                    <a:pt x="553" y="2382"/>
                  </a:lnTo>
                  <a:lnTo>
                    <a:pt x="548" y="2382"/>
                  </a:lnTo>
                  <a:lnTo>
                    <a:pt x="537" y="2378"/>
                  </a:lnTo>
                  <a:lnTo>
                    <a:pt x="522" y="2371"/>
                  </a:lnTo>
                  <a:lnTo>
                    <a:pt x="509" y="2369"/>
                  </a:lnTo>
                  <a:lnTo>
                    <a:pt x="497" y="2369"/>
                  </a:lnTo>
                  <a:lnTo>
                    <a:pt x="478" y="2375"/>
                  </a:lnTo>
                  <a:lnTo>
                    <a:pt x="462" y="2380"/>
                  </a:lnTo>
                  <a:lnTo>
                    <a:pt x="447" y="2382"/>
                  </a:lnTo>
                  <a:lnTo>
                    <a:pt x="432" y="2378"/>
                  </a:lnTo>
                  <a:lnTo>
                    <a:pt x="420" y="2367"/>
                  </a:lnTo>
                  <a:lnTo>
                    <a:pt x="414" y="2353"/>
                  </a:lnTo>
                  <a:lnTo>
                    <a:pt x="416" y="2336"/>
                  </a:lnTo>
                  <a:lnTo>
                    <a:pt x="423" y="2320"/>
                  </a:lnTo>
                  <a:lnTo>
                    <a:pt x="438" y="2309"/>
                  </a:lnTo>
                  <a:lnTo>
                    <a:pt x="460" y="2300"/>
                  </a:lnTo>
                  <a:close/>
                  <a:moveTo>
                    <a:pt x="2418" y="2155"/>
                  </a:moveTo>
                  <a:lnTo>
                    <a:pt x="2423" y="2157"/>
                  </a:lnTo>
                  <a:lnTo>
                    <a:pt x="2427" y="2160"/>
                  </a:lnTo>
                  <a:lnTo>
                    <a:pt x="2431" y="2164"/>
                  </a:lnTo>
                  <a:lnTo>
                    <a:pt x="2431" y="2169"/>
                  </a:lnTo>
                  <a:lnTo>
                    <a:pt x="2431" y="2177"/>
                  </a:lnTo>
                  <a:lnTo>
                    <a:pt x="2429" y="2184"/>
                  </a:lnTo>
                  <a:lnTo>
                    <a:pt x="2425" y="2191"/>
                  </a:lnTo>
                  <a:lnTo>
                    <a:pt x="2421" y="2197"/>
                  </a:lnTo>
                  <a:lnTo>
                    <a:pt x="2416" y="2201"/>
                  </a:lnTo>
                  <a:lnTo>
                    <a:pt x="2410" y="2204"/>
                  </a:lnTo>
                  <a:lnTo>
                    <a:pt x="2407" y="2204"/>
                  </a:lnTo>
                  <a:lnTo>
                    <a:pt x="2401" y="2202"/>
                  </a:lnTo>
                  <a:lnTo>
                    <a:pt x="2396" y="2197"/>
                  </a:lnTo>
                  <a:lnTo>
                    <a:pt x="2387" y="2184"/>
                  </a:lnTo>
                  <a:lnTo>
                    <a:pt x="2385" y="2173"/>
                  </a:lnTo>
                  <a:lnTo>
                    <a:pt x="2390" y="2166"/>
                  </a:lnTo>
                  <a:lnTo>
                    <a:pt x="2401" y="2160"/>
                  </a:lnTo>
                  <a:lnTo>
                    <a:pt x="2407" y="2157"/>
                  </a:lnTo>
                  <a:lnTo>
                    <a:pt x="2410" y="2157"/>
                  </a:lnTo>
                  <a:lnTo>
                    <a:pt x="2418" y="2155"/>
                  </a:lnTo>
                  <a:close/>
                  <a:moveTo>
                    <a:pt x="2354" y="2041"/>
                  </a:moveTo>
                  <a:lnTo>
                    <a:pt x="2359" y="2043"/>
                  </a:lnTo>
                  <a:lnTo>
                    <a:pt x="2363" y="2045"/>
                  </a:lnTo>
                  <a:lnTo>
                    <a:pt x="2367" y="2050"/>
                  </a:lnTo>
                  <a:lnTo>
                    <a:pt x="2368" y="2056"/>
                  </a:lnTo>
                  <a:lnTo>
                    <a:pt x="2368" y="2063"/>
                  </a:lnTo>
                  <a:lnTo>
                    <a:pt x="2365" y="2074"/>
                  </a:lnTo>
                  <a:lnTo>
                    <a:pt x="2357" y="2083"/>
                  </a:lnTo>
                  <a:lnTo>
                    <a:pt x="2350" y="2089"/>
                  </a:lnTo>
                  <a:lnTo>
                    <a:pt x="2343" y="2091"/>
                  </a:lnTo>
                  <a:lnTo>
                    <a:pt x="2334" y="2083"/>
                  </a:lnTo>
                  <a:lnTo>
                    <a:pt x="2324" y="2070"/>
                  </a:lnTo>
                  <a:lnTo>
                    <a:pt x="2323" y="2059"/>
                  </a:lnTo>
                  <a:lnTo>
                    <a:pt x="2326" y="2052"/>
                  </a:lnTo>
                  <a:lnTo>
                    <a:pt x="2339" y="2046"/>
                  </a:lnTo>
                  <a:lnTo>
                    <a:pt x="2346" y="2043"/>
                  </a:lnTo>
                  <a:lnTo>
                    <a:pt x="2354" y="2041"/>
                  </a:lnTo>
                  <a:close/>
                  <a:moveTo>
                    <a:pt x="2453" y="2017"/>
                  </a:moveTo>
                  <a:lnTo>
                    <a:pt x="2460" y="2017"/>
                  </a:lnTo>
                  <a:lnTo>
                    <a:pt x="2464" y="2019"/>
                  </a:lnTo>
                  <a:lnTo>
                    <a:pt x="2467" y="2024"/>
                  </a:lnTo>
                  <a:lnTo>
                    <a:pt x="2469" y="2030"/>
                  </a:lnTo>
                  <a:lnTo>
                    <a:pt x="2469" y="2037"/>
                  </a:lnTo>
                  <a:lnTo>
                    <a:pt x="2467" y="2045"/>
                  </a:lnTo>
                  <a:lnTo>
                    <a:pt x="2464" y="2050"/>
                  </a:lnTo>
                  <a:lnTo>
                    <a:pt x="2460" y="2056"/>
                  </a:lnTo>
                  <a:lnTo>
                    <a:pt x="2456" y="2061"/>
                  </a:lnTo>
                  <a:lnTo>
                    <a:pt x="2451" y="2065"/>
                  </a:lnTo>
                  <a:lnTo>
                    <a:pt x="2445" y="2065"/>
                  </a:lnTo>
                  <a:lnTo>
                    <a:pt x="2442" y="2065"/>
                  </a:lnTo>
                  <a:lnTo>
                    <a:pt x="2438" y="2061"/>
                  </a:lnTo>
                  <a:lnTo>
                    <a:pt x="2434" y="2057"/>
                  </a:lnTo>
                  <a:lnTo>
                    <a:pt x="2425" y="2045"/>
                  </a:lnTo>
                  <a:lnTo>
                    <a:pt x="2423" y="2034"/>
                  </a:lnTo>
                  <a:lnTo>
                    <a:pt x="2429" y="2026"/>
                  </a:lnTo>
                  <a:lnTo>
                    <a:pt x="2440" y="2021"/>
                  </a:lnTo>
                  <a:lnTo>
                    <a:pt x="2445" y="2017"/>
                  </a:lnTo>
                  <a:lnTo>
                    <a:pt x="2453" y="2017"/>
                  </a:lnTo>
                  <a:close/>
                  <a:moveTo>
                    <a:pt x="868" y="1595"/>
                  </a:moveTo>
                  <a:lnTo>
                    <a:pt x="879" y="1597"/>
                  </a:lnTo>
                  <a:lnTo>
                    <a:pt x="888" y="1605"/>
                  </a:lnTo>
                  <a:lnTo>
                    <a:pt x="894" y="1614"/>
                  </a:lnTo>
                  <a:lnTo>
                    <a:pt x="896" y="1627"/>
                  </a:lnTo>
                  <a:lnTo>
                    <a:pt x="892" y="1636"/>
                  </a:lnTo>
                  <a:lnTo>
                    <a:pt x="887" y="1643"/>
                  </a:lnTo>
                  <a:lnTo>
                    <a:pt x="876" y="1647"/>
                  </a:lnTo>
                  <a:lnTo>
                    <a:pt x="868" y="1647"/>
                  </a:lnTo>
                  <a:lnTo>
                    <a:pt x="856" y="1641"/>
                  </a:lnTo>
                  <a:lnTo>
                    <a:pt x="846" y="1632"/>
                  </a:lnTo>
                  <a:lnTo>
                    <a:pt x="841" y="1621"/>
                  </a:lnTo>
                  <a:lnTo>
                    <a:pt x="841" y="1610"/>
                  </a:lnTo>
                  <a:lnTo>
                    <a:pt x="848" y="1601"/>
                  </a:lnTo>
                  <a:lnTo>
                    <a:pt x="861" y="1595"/>
                  </a:lnTo>
                  <a:lnTo>
                    <a:pt x="868" y="1595"/>
                  </a:lnTo>
                  <a:close/>
                  <a:moveTo>
                    <a:pt x="938" y="1551"/>
                  </a:moveTo>
                  <a:lnTo>
                    <a:pt x="953" y="1553"/>
                  </a:lnTo>
                  <a:lnTo>
                    <a:pt x="964" y="1560"/>
                  </a:lnTo>
                  <a:lnTo>
                    <a:pt x="971" y="1571"/>
                  </a:lnTo>
                  <a:lnTo>
                    <a:pt x="975" y="1584"/>
                  </a:lnTo>
                  <a:lnTo>
                    <a:pt x="975" y="1597"/>
                  </a:lnTo>
                  <a:lnTo>
                    <a:pt x="969" y="1610"/>
                  </a:lnTo>
                  <a:lnTo>
                    <a:pt x="960" y="1617"/>
                  </a:lnTo>
                  <a:lnTo>
                    <a:pt x="947" y="1621"/>
                  </a:lnTo>
                  <a:lnTo>
                    <a:pt x="938" y="1619"/>
                  </a:lnTo>
                  <a:lnTo>
                    <a:pt x="923" y="1614"/>
                  </a:lnTo>
                  <a:lnTo>
                    <a:pt x="910" y="1605"/>
                  </a:lnTo>
                  <a:lnTo>
                    <a:pt x="903" y="1592"/>
                  </a:lnTo>
                  <a:lnTo>
                    <a:pt x="901" y="1579"/>
                  </a:lnTo>
                  <a:lnTo>
                    <a:pt x="903" y="1568"/>
                  </a:lnTo>
                  <a:lnTo>
                    <a:pt x="912" y="1559"/>
                  </a:lnTo>
                  <a:lnTo>
                    <a:pt x="927" y="1553"/>
                  </a:lnTo>
                  <a:lnTo>
                    <a:pt x="932" y="1551"/>
                  </a:lnTo>
                  <a:lnTo>
                    <a:pt x="938" y="1551"/>
                  </a:lnTo>
                  <a:close/>
                  <a:moveTo>
                    <a:pt x="1110" y="1329"/>
                  </a:moveTo>
                  <a:lnTo>
                    <a:pt x="1121" y="1329"/>
                  </a:lnTo>
                  <a:lnTo>
                    <a:pt x="1127" y="1331"/>
                  </a:lnTo>
                  <a:lnTo>
                    <a:pt x="1132" y="1331"/>
                  </a:lnTo>
                  <a:lnTo>
                    <a:pt x="1161" y="1333"/>
                  </a:lnTo>
                  <a:lnTo>
                    <a:pt x="1183" y="1340"/>
                  </a:lnTo>
                  <a:lnTo>
                    <a:pt x="1202" y="1351"/>
                  </a:lnTo>
                  <a:lnTo>
                    <a:pt x="1214" y="1366"/>
                  </a:lnTo>
                  <a:lnTo>
                    <a:pt x="1225" y="1384"/>
                  </a:lnTo>
                  <a:lnTo>
                    <a:pt x="1235" y="1403"/>
                  </a:lnTo>
                  <a:lnTo>
                    <a:pt x="1244" y="1423"/>
                  </a:lnTo>
                  <a:lnTo>
                    <a:pt x="1253" y="1443"/>
                  </a:lnTo>
                  <a:lnTo>
                    <a:pt x="1260" y="1463"/>
                  </a:lnTo>
                  <a:lnTo>
                    <a:pt x="1262" y="1482"/>
                  </a:lnTo>
                  <a:lnTo>
                    <a:pt x="1262" y="1498"/>
                  </a:lnTo>
                  <a:lnTo>
                    <a:pt x="1255" y="1511"/>
                  </a:lnTo>
                  <a:lnTo>
                    <a:pt x="1246" y="1520"/>
                  </a:lnTo>
                  <a:lnTo>
                    <a:pt x="1229" y="1524"/>
                  </a:lnTo>
                  <a:lnTo>
                    <a:pt x="1207" y="1522"/>
                  </a:lnTo>
                  <a:lnTo>
                    <a:pt x="1180" y="1513"/>
                  </a:lnTo>
                  <a:lnTo>
                    <a:pt x="1149" y="1498"/>
                  </a:lnTo>
                  <a:lnTo>
                    <a:pt x="1121" y="1487"/>
                  </a:lnTo>
                  <a:lnTo>
                    <a:pt x="1103" y="1478"/>
                  </a:lnTo>
                  <a:lnTo>
                    <a:pt x="1090" y="1469"/>
                  </a:lnTo>
                  <a:lnTo>
                    <a:pt x="1081" y="1458"/>
                  </a:lnTo>
                  <a:lnTo>
                    <a:pt x="1077" y="1443"/>
                  </a:lnTo>
                  <a:lnTo>
                    <a:pt x="1079" y="1423"/>
                  </a:lnTo>
                  <a:lnTo>
                    <a:pt x="1088" y="1399"/>
                  </a:lnTo>
                  <a:lnTo>
                    <a:pt x="1097" y="1377"/>
                  </a:lnTo>
                  <a:lnTo>
                    <a:pt x="1101" y="1359"/>
                  </a:lnTo>
                  <a:lnTo>
                    <a:pt x="1103" y="1346"/>
                  </a:lnTo>
                  <a:lnTo>
                    <a:pt x="1103" y="1337"/>
                  </a:lnTo>
                  <a:lnTo>
                    <a:pt x="1103" y="1333"/>
                  </a:lnTo>
                  <a:lnTo>
                    <a:pt x="1105" y="1329"/>
                  </a:lnTo>
                  <a:lnTo>
                    <a:pt x="1110" y="1329"/>
                  </a:lnTo>
                  <a:close/>
                  <a:moveTo>
                    <a:pt x="3028" y="1230"/>
                  </a:moveTo>
                  <a:lnTo>
                    <a:pt x="3033" y="1230"/>
                  </a:lnTo>
                  <a:lnTo>
                    <a:pt x="3039" y="1234"/>
                  </a:lnTo>
                  <a:lnTo>
                    <a:pt x="3042" y="1238"/>
                  </a:lnTo>
                  <a:lnTo>
                    <a:pt x="3044" y="1243"/>
                  </a:lnTo>
                  <a:lnTo>
                    <a:pt x="3042" y="1251"/>
                  </a:lnTo>
                  <a:lnTo>
                    <a:pt x="3041" y="1258"/>
                  </a:lnTo>
                  <a:lnTo>
                    <a:pt x="3039" y="1263"/>
                  </a:lnTo>
                  <a:lnTo>
                    <a:pt x="3035" y="1271"/>
                  </a:lnTo>
                  <a:lnTo>
                    <a:pt x="3031" y="1274"/>
                  </a:lnTo>
                  <a:lnTo>
                    <a:pt x="3026" y="1278"/>
                  </a:lnTo>
                  <a:lnTo>
                    <a:pt x="3020" y="1278"/>
                  </a:lnTo>
                  <a:lnTo>
                    <a:pt x="3017" y="1278"/>
                  </a:lnTo>
                  <a:lnTo>
                    <a:pt x="3013" y="1276"/>
                  </a:lnTo>
                  <a:lnTo>
                    <a:pt x="3008" y="1271"/>
                  </a:lnTo>
                  <a:lnTo>
                    <a:pt x="3000" y="1258"/>
                  </a:lnTo>
                  <a:lnTo>
                    <a:pt x="2998" y="1247"/>
                  </a:lnTo>
                  <a:lnTo>
                    <a:pt x="3002" y="1240"/>
                  </a:lnTo>
                  <a:lnTo>
                    <a:pt x="3015" y="1234"/>
                  </a:lnTo>
                  <a:lnTo>
                    <a:pt x="3020" y="1232"/>
                  </a:lnTo>
                  <a:lnTo>
                    <a:pt x="3028" y="1230"/>
                  </a:lnTo>
                  <a:close/>
                  <a:moveTo>
                    <a:pt x="2702" y="1120"/>
                  </a:moveTo>
                  <a:lnTo>
                    <a:pt x="2709" y="1122"/>
                  </a:lnTo>
                  <a:lnTo>
                    <a:pt x="2726" y="1124"/>
                  </a:lnTo>
                  <a:lnTo>
                    <a:pt x="2736" y="1133"/>
                  </a:lnTo>
                  <a:lnTo>
                    <a:pt x="2744" y="1146"/>
                  </a:lnTo>
                  <a:lnTo>
                    <a:pt x="2749" y="1164"/>
                  </a:lnTo>
                  <a:lnTo>
                    <a:pt x="2751" y="1186"/>
                  </a:lnTo>
                  <a:lnTo>
                    <a:pt x="2751" y="1208"/>
                  </a:lnTo>
                  <a:lnTo>
                    <a:pt x="2747" y="1232"/>
                  </a:lnTo>
                  <a:lnTo>
                    <a:pt x="2742" y="1254"/>
                  </a:lnTo>
                  <a:lnTo>
                    <a:pt x="2735" y="1276"/>
                  </a:lnTo>
                  <a:lnTo>
                    <a:pt x="2726" y="1291"/>
                  </a:lnTo>
                  <a:lnTo>
                    <a:pt x="2715" y="1302"/>
                  </a:lnTo>
                  <a:lnTo>
                    <a:pt x="2702" y="1309"/>
                  </a:lnTo>
                  <a:lnTo>
                    <a:pt x="2685" y="1311"/>
                  </a:lnTo>
                  <a:lnTo>
                    <a:pt x="2669" y="1306"/>
                  </a:lnTo>
                  <a:lnTo>
                    <a:pt x="2658" y="1295"/>
                  </a:lnTo>
                  <a:lnTo>
                    <a:pt x="2650" y="1278"/>
                  </a:lnTo>
                  <a:lnTo>
                    <a:pt x="2652" y="1256"/>
                  </a:lnTo>
                  <a:lnTo>
                    <a:pt x="2654" y="1240"/>
                  </a:lnTo>
                  <a:lnTo>
                    <a:pt x="2654" y="1221"/>
                  </a:lnTo>
                  <a:lnTo>
                    <a:pt x="2654" y="1201"/>
                  </a:lnTo>
                  <a:lnTo>
                    <a:pt x="2652" y="1183"/>
                  </a:lnTo>
                  <a:lnTo>
                    <a:pt x="2652" y="1166"/>
                  </a:lnTo>
                  <a:lnTo>
                    <a:pt x="2654" y="1150"/>
                  </a:lnTo>
                  <a:lnTo>
                    <a:pt x="2658" y="1137"/>
                  </a:lnTo>
                  <a:lnTo>
                    <a:pt x="2667" y="1128"/>
                  </a:lnTo>
                  <a:lnTo>
                    <a:pt x="2682" y="1122"/>
                  </a:lnTo>
                  <a:lnTo>
                    <a:pt x="2702" y="1120"/>
                  </a:lnTo>
                  <a:close/>
                  <a:moveTo>
                    <a:pt x="2991" y="1040"/>
                  </a:moveTo>
                  <a:lnTo>
                    <a:pt x="2997" y="1041"/>
                  </a:lnTo>
                  <a:lnTo>
                    <a:pt x="3002" y="1043"/>
                  </a:lnTo>
                  <a:lnTo>
                    <a:pt x="3006" y="1049"/>
                  </a:lnTo>
                  <a:lnTo>
                    <a:pt x="3006" y="1054"/>
                  </a:lnTo>
                  <a:lnTo>
                    <a:pt x="3006" y="1062"/>
                  </a:lnTo>
                  <a:lnTo>
                    <a:pt x="3004" y="1067"/>
                  </a:lnTo>
                  <a:lnTo>
                    <a:pt x="3002" y="1074"/>
                  </a:lnTo>
                  <a:lnTo>
                    <a:pt x="2998" y="1080"/>
                  </a:lnTo>
                  <a:lnTo>
                    <a:pt x="2993" y="1086"/>
                  </a:lnTo>
                  <a:lnTo>
                    <a:pt x="2989" y="1087"/>
                  </a:lnTo>
                  <a:lnTo>
                    <a:pt x="2984" y="1089"/>
                  </a:lnTo>
                  <a:lnTo>
                    <a:pt x="2980" y="1089"/>
                  </a:lnTo>
                  <a:lnTo>
                    <a:pt x="2975" y="1086"/>
                  </a:lnTo>
                  <a:lnTo>
                    <a:pt x="2971" y="1082"/>
                  </a:lnTo>
                  <a:lnTo>
                    <a:pt x="2964" y="1069"/>
                  </a:lnTo>
                  <a:lnTo>
                    <a:pt x="2960" y="1058"/>
                  </a:lnTo>
                  <a:lnTo>
                    <a:pt x="2965" y="1051"/>
                  </a:lnTo>
                  <a:lnTo>
                    <a:pt x="2976" y="1045"/>
                  </a:lnTo>
                  <a:lnTo>
                    <a:pt x="2984" y="1041"/>
                  </a:lnTo>
                  <a:lnTo>
                    <a:pt x="2991" y="1040"/>
                  </a:lnTo>
                  <a:close/>
                  <a:moveTo>
                    <a:pt x="2854" y="986"/>
                  </a:moveTo>
                  <a:lnTo>
                    <a:pt x="2878" y="990"/>
                  </a:lnTo>
                  <a:lnTo>
                    <a:pt x="2898" y="999"/>
                  </a:lnTo>
                  <a:lnTo>
                    <a:pt x="2910" y="1014"/>
                  </a:lnTo>
                  <a:lnTo>
                    <a:pt x="2921" y="1034"/>
                  </a:lnTo>
                  <a:lnTo>
                    <a:pt x="2927" y="1054"/>
                  </a:lnTo>
                  <a:lnTo>
                    <a:pt x="2931" y="1076"/>
                  </a:lnTo>
                  <a:lnTo>
                    <a:pt x="2932" y="1098"/>
                  </a:lnTo>
                  <a:lnTo>
                    <a:pt x="2931" y="1119"/>
                  </a:lnTo>
                  <a:lnTo>
                    <a:pt x="2927" y="1135"/>
                  </a:lnTo>
                  <a:lnTo>
                    <a:pt x="2925" y="1148"/>
                  </a:lnTo>
                  <a:lnTo>
                    <a:pt x="2927" y="1164"/>
                  </a:lnTo>
                  <a:lnTo>
                    <a:pt x="2932" y="1183"/>
                  </a:lnTo>
                  <a:lnTo>
                    <a:pt x="2938" y="1203"/>
                  </a:lnTo>
                  <a:lnTo>
                    <a:pt x="2943" y="1223"/>
                  </a:lnTo>
                  <a:lnTo>
                    <a:pt x="2949" y="1245"/>
                  </a:lnTo>
                  <a:lnTo>
                    <a:pt x="2954" y="1263"/>
                  </a:lnTo>
                  <a:lnTo>
                    <a:pt x="2956" y="1282"/>
                  </a:lnTo>
                  <a:lnTo>
                    <a:pt x="2954" y="1298"/>
                  </a:lnTo>
                  <a:lnTo>
                    <a:pt x="2949" y="1309"/>
                  </a:lnTo>
                  <a:lnTo>
                    <a:pt x="2938" y="1318"/>
                  </a:lnTo>
                  <a:lnTo>
                    <a:pt x="2920" y="1320"/>
                  </a:lnTo>
                  <a:lnTo>
                    <a:pt x="2887" y="1326"/>
                  </a:lnTo>
                  <a:lnTo>
                    <a:pt x="2854" y="1337"/>
                  </a:lnTo>
                  <a:lnTo>
                    <a:pt x="2834" y="1346"/>
                  </a:lnTo>
                  <a:lnTo>
                    <a:pt x="2815" y="1355"/>
                  </a:lnTo>
                  <a:lnTo>
                    <a:pt x="2799" y="1361"/>
                  </a:lnTo>
                  <a:lnTo>
                    <a:pt x="2786" y="1362"/>
                  </a:lnTo>
                  <a:lnTo>
                    <a:pt x="2775" y="1359"/>
                  </a:lnTo>
                  <a:lnTo>
                    <a:pt x="2766" y="1348"/>
                  </a:lnTo>
                  <a:lnTo>
                    <a:pt x="2760" y="1328"/>
                  </a:lnTo>
                  <a:lnTo>
                    <a:pt x="2757" y="1300"/>
                  </a:lnTo>
                  <a:lnTo>
                    <a:pt x="2753" y="1280"/>
                  </a:lnTo>
                  <a:lnTo>
                    <a:pt x="2753" y="1265"/>
                  </a:lnTo>
                  <a:lnTo>
                    <a:pt x="2757" y="1254"/>
                  </a:lnTo>
                  <a:lnTo>
                    <a:pt x="2762" y="1245"/>
                  </a:lnTo>
                  <a:lnTo>
                    <a:pt x="2775" y="1238"/>
                  </a:lnTo>
                  <a:lnTo>
                    <a:pt x="2793" y="1229"/>
                  </a:lnTo>
                  <a:lnTo>
                    <a:pt x="2819" y="1218"/>
                  </a:lnTo>
                  <a:lnTo>
                    <a:pt x="2832" y="1208"/>
                  </a:lnTo>
                  <a:lnTo>
                    <a:pt x="2841" y="1192"/>
                  </a:lnTo>
                  <a:lnTo>
                    <a:pt x="2846" y="1174"/>
                  </a:lnTo>
                  <a:lnTo>
                    <a:pt x="2846" y="1152"/>
                  </a:lnTo>
                  <a:lnTo>
                    <a:pt x="2845" y="1126"/>
                  </a:lnTo>
                  <a:lnTo>
                    <a:pt x="2841" y="1102"/>
                  </a:lnTo>
                  <a:lnTo>
                    <a:pt x="2835" y="1076"/>
                  </a:lnTo>
                  <a:lnTo>
                    <a:pt x="2832" y="1052"/>
                  </a:lnTo>
                  <a:lnTo>
                    <a:pt x="2828" y="1030"/>
                  </a:lnTo>
                  <a:lnTo>
                    <a:pt x="2826" y="1012"/>
                  </a:lnTo>
                  <a:lnTo>
                    <a:pt x="2828" y="999"/>
                  </a:lnTo>
                  <a:lnTo>
                    <a:pt x="2834" y="990"/>
                  </a:lnTo>
                  <a:lnTo>
                    <a:pt x="2843" y="988"/>
                  </a:lnTo>
                  <a:lnTo>
                    <a:pt x="2854" y="986"/>
                  </a:lnTo>
                  <a:close/>
                  <a:moveTo>
                    <a:pt x="535" y="774"/>
                  </a:moveTo>
                  <a:lnTo>
                    <a:pt x="572" y="781"/>
                  </a:lnTo>
                  <a:lnTo>
                    <a:pt x="608" y="794"/>
                  </a:lnTo>
                  <a:lnTo>
                    <a:pt x="645" y="812"/>
                  </a:lnTo>
                  <a:lnTo>
                    <a:pt x="678" y="834"/>
                  </a:lnTo>
                  <a:lnTo>
                    <a:pt x="703" y="853"/>
                  </a:lnTo>
                  <a:lnTo>
                    <a:pt x="724" y="873"/>
                  </a:lnTo>
                  <a:lnTo>
                    <a:pt x="736" y="891"/>
                  </a:lnTo>
                  <a:lnTo>
                    <a:pt x="740" y="908"/>
                  </a:lnTo>
                  <a:lnTo>
                    <a:pt x="744" y="933"/>
                  </a:lnTo>
                  <a:lnTo>
                    <a:pt x="751" y="952"/>
                  </a:lnTo>
                  <a:lnTo>
                    <a:pt x="766" y="966"/>
                  </a:lnTo>
                  <a:lnTo>
                    <a:pt x="780" y="972"/>
                  </a:lnTo>
                  <a:lnTo>
                    <a:pt x="799" y="972"/>
                  </a:lnTo>
                  <a:lnTo>
                    <a:pt x="821" y="968"/>
                  </a:lnTo>
                  <a:lnTo>
                    <a:pt x="835" y="961"/>
                  </a:lnTo>
                  <a:lnTo>
                    <a:pt x="845" y="952"/>
                  </a:lnTo>
                  <a:lnTo>
                    <a:pt x="848" y="941"/>
                  </a:lnTo>
                  <a:lnTo>
                    <a:pt x="852" y="930"/>
                  </a:lnTo>
                  <a:lnTo>
                    <a:pt x="854" y="920"/>
                  </a:lnTo>
                  <a:lnTo>
                    <a:pt x="859" y="911"/>
                  </a:lnTo>
                  <a:lnTo>
                    <a:pt x="868" y="906"/>
                  </a:lnTo>
                  <a:lnTo>
                    <a:pt x="874" y="904"/>
                  </a:lnTo>
                  <a:lnTo>
                    <a:pt x="879" y="902"/>
                  </a:lnTo>
                  <a:lnTo>
                    <a:pt x="887" y="902"/>
                  </a:lnTo>
                  <a:lnTo>
                    <a:pt x="896" y="904"/>
                  </a:lnTo>
                  <a:lnTo>
                    <a:pt x="912" y="908"/>
                  </a:lnTo>
                  <a:lnTo>
                    <a:pt x="927" y="917"/>
                  </a:lnTo>
                  <a:lnTo>
                    <a:pt x="938" y="931"/>
                  </a:lnTo>
                  <a:lnTo>
                    <a:pt x="949" y="953"/>
                  </a:lnTo>
                  <a:lnTo>
                    <a:pt x="958" y="981"/>
                  </a:lnTo>
                  <a:lnTo>
                    <a:pt x="965" y="1008"/>
                  </a:lnTo>
                  <a:lnTo>
                    <a:pt x="975" y="1036"/>
                  </a:lnTo>
                  <a:lnTo>
                    <a:pt x="984" y="1062"/>
                  </a:lnTo>
                  <a:lnTo>
                    <a:pt x="998" y="1080"/>
                  </a:lnTo>
                  <a:lnTo>
                    <a:pt x="1019" y="1097"/>
                  </a:lnTo>
                  <a:lnTo>
                    <a:pt x="1040" y="1111"/>
                  </a:lnTo>
                  <a:lnTo>
                    <a:pt x="1062" y="1124"/>
                  </a:lnTo>
                  <a:lnTo>
                    <a:pt x="1083" y="1137"/>
                  </a:lnTo>
                  <a:lnTo>
                    <a:pt x="1099" y="1150"/>
                  </a:lnTo>
                  <a:lnTo>
                    <a:pt x="1106" y="1163"/>
                  </a:lnTo>
                  <a:lnTo>
                    <a:pt x="1105" y="1177"/>
                  </a:lnTo>
                  <a:lnTo>
                    <a:pt x="1105" y="1190"/>
                  </a:lnTo>
                  <a:lnTo>
                    <a:pt x="1110" y="1205"/>
                  </a:lnTo>
                  <a:lnTo>
                    <a:pt x="1121" y="1221"/>
                  </a:lnTo>
                  <a:lnTo>
                    <a:pt x="1132" y="1236"/>
                  </a:lnTo>
                  <a:lnTo>
                    <a:pt x="1143" y="1251"/>
                  </a:lnTo>
                  <a:lnTo>
                    <a:pt x="1154" y="1265"/>
                  </a:lnTo>
                  <a:lnTo>
                    <a:pt x="1161" y="1278"/>
                  </a:lnTo>
                  <a:lnTo>
                    <a:pt x="1163" y="1289"/>
                  </a:lnTo>
                  <a:lnTo>
                    <a:pt x="1161" y="1298"/>
                  </a:lnTo>
                  <a:lnTo>
                    <a:pt x="1150" y="1304"/>
                  </a:lnTo>
                  <a:lnTo>
                    <a:pt x="1132" y="1306"/>
                  </a:lnTo>
                  <a:lnTo>
                    <a:pt x="1121" y="1306"/>
                  </a:lnTo>
                  <a:lnTo>
                    <a:pt x="1083" y="1309"/>
                  </a:lnTo>
                  <a:lnTo>
                    <a:pt x="1051" y="1315"/>
                  </a:lnTo>
                  <a:lnTo>
                    <a:pt x="1024" y="1326"/>
                  </a:lnTo>
                  <a:lnTo>
                    <a:pt x="1004" y="1339"/>
                  </a:lnTo>
                  <a:lnTo>
                    <a:pt x="989" y="1353"/>
                  </a:lnTo>
                  <a:lnTo>
                    <a:pt x="976" y="1370"/>
                  </a:lnTo>
                  <a:lnTo>
                    <a:pt x="967" y="1383"/>
                  </a:lnTo>
                  <a:lnTo>
                    <a:pt x="958" y="1388"/>
                  </a:lnTo>
                  <a:lnTo>
                    <a:pt x="949" y="1384"/>
                  </a:lnTo>
                  <a:lnTo>
                    <a:pt x="938" y="1375"/>
                  </a:lnTo>
                  <a:lnTo>
                    <a:pt x="923" y="1362"/>
                  </a:lnTo>
                  <a:lnTo>
                    <a:pt x="907" y="1350"/>
                  </a:lnTo>
                  <a:lnTo>
                    <a:pt x="896" y="1344"/>
                  </a:lnTo>
                  <a:lnTo>
                    <a:pt x="883" y="1342"/>
                  </a:lnTo>
                  <a:lnTo>
                    <a:pt x="868" y="1344"/>
                  </a:lnTo>
                  <a:lnTo>
                    <a:pt x="850" y="1348"/>
                  </a:lnTo>
                  <a:lnTo>
                    <a:pt x="830" y="1351"/>
                  </a:lnTo>
                  <a:lnTo>
                    <a:pt x="812" y="1359"/>
                  </a:lnTo>
                  <a:lnTo>
                    <a:pt x="795" y="1366"/>
                  </a:lnTo>
                  <a:lnTo>
                    <a:pt x="780" y="1373"/>
                  </a:lnTo>
                  <a:lnTo>
                    <a:pt x="771" y="1381"/>
                  </a:lnTo>
                  <a:lnTo>
                    <a:pt x="766" y="1386"/>
                  </a:lnTo>
                  <a:lnTo>
                    <a:pt x="768" y="1390"/>
                  </a:lnTo>
                  <a:lnTo>
                    <a:pt x="779" y="1392"/>
                  </a:lnTo>
                  <a:lnTo>
                    <a:pt x="801" y="1395"/>
                  </a:lnTo>
                  <a:lnTo>
                    <a:pt x="824" y="1405"/>
                  </a:lnTo>
                  <a:lnTo>
                    <a:pt x="846" y="1421"/>
                  </a:lnTo>
                  <a:lnTo>
                    <a:pt x="868" y="1441"/>
                  </a:lnTo>
                  <a:lnTo>
                    <a:pt x="881" y="1460"/>
                  </a:lnTo>
                  <a:lnTo>
                    <a:pt x="890" y="1480"/>
                  </a:lnTo>
                  <a:lnTo>
                    <a:pt x="892" y="1502"/>
                  </a:lnTo>
                  <a:lnTo>
                    <a:pt x="887" y="1524"/>
                  </a:lnTo>
                  <a:lnTo>
                    <a:pt x="874" y="1548"/>
                  </a:lnTo>
                  <a:lnTo>
                    <a:pt x="868" y="1555"/>
                  </a:lnTo>
                  <a:lnTo>
                    <a:pt x="841" y="1583"/>
                  </a:lnTo>
                  <a:lnTo>
                    <a:pt x="815" y="1601"/>
                  </a:lnTo>
                  <a:lnTo>
                    <a:pt x="790" y="1616"/>
                  </a:lnTo>
                  <a:lnTo>
                    <a:pt x="766" y="1628"/>
                  </a:lnTo>
                  <a:lnTo>
                    <a:pt x="736" y="1643"/>
                  </a:lnTo>
                  <a:lnTo>
                    <a:pt x="713" y="1660"/>
                  </a:lnTo>
                  <a:lnTo>
                    <a:pt x="694" y="1685"/>
                  </a:lnTo>
                  <a:lnTo>
                    <a:pt x="678" y="1713"/>
                  </a:lnTo>
                  <a:lnTo>
                    <a:pt x="669" y="1727"/>
                  </a:lnTo>
                  <a:lnTo>
                    <a:pt x="660" y="1742"/>
                  </a:lnTo>
                  <a:lnTo>
                    <a:pt x="647" y="1753"/>
                  </a:lnTo>
                  <a:lnTo>
                    <a:pt x="630" y="1760"/>
                  </a:lnTo>
                  <a:lnTo>
                    <a:pt x="612" y="1762"/>
                  </a:lnTo>
                  <a:lnTo>
                    <a:pt x="594" y="1768"/>
                  </a:lnTo>
                  <a:lnTo>
                    <a:pt x="577" y="1779"/>
                  </a:lnTo>
                  <a:lnTo>
                    <a:pt x="562" y="1799"/>
                  </a:lnTo>
                  <a:lnTo>
                    <a:pt x="550" y="1823"/>
                  </a:lnTo>
                  <a:lnTo>
                    <a:pt x="539" y="1848"/>
                  </a:lnTo>
                  <a:lnTo>
                    <a:pt x="531" y="1876"/>
                  </a:lnTo>
                  <a:lnTo>
                    <a:pt x="526" y="1902"/>
                  </a:lnTo>
                  <a:lnTo>
                    <a:pt x="522" y="1925"/>
                  </a:lnTo>
                  <a:lnTo>
                    <a:pt x="520" y="1946"/>
                  </a:lnTo>
                  <a:lnTo>
                    <a:pt x="517" y="1958"/>
                  </a:lnTo>
                  <a:lnTo>
                    <a:pt x="509" y="1973"/>
                  </a:lnTo>
                  <a:lnTo>
                    <a:pt x="497" y="1986"/>
                  </a:lnTo>
                  <a:lnTo>
                    <a:pt x="475" y="2002"/>
                  </a:lnTo>
                  <a:lnTo>
                    <a:pt x="451" y="2019"/>
                  </a:lnTo>
                  <a:lnTo>
                    <a:pt x="427" y="2035"/>
                  </a:lnTo>
                  <a:lnTo>
                    <a:pt x="407" y="2050"/>
                  </a:lnTo>
                  <a:lnTo>
                    <a:pt x="392" y="2068"/>
                  </a:lnTo>
                  <a:lnTo>
                    <a:pt x="381" y="2094"/>
                  </a:lnTo>
                  <a:lnTo>
                    <a:pt x="377" y="2122"/>
                  </a:lnTo>
                  <a:lnTo>
                    <a:pt x="381" y="2153"/>
                  </a:lnTo>
                  <a:lnTo>
                    <a:pt x="385" y="2188"/>
                  </a:lnTo>
                  <a:lnTo>
                    <a:pt x="387" y="2230"/>
                  </a:lnTo>
                  <a:lnTo>
                    <a:pt x="385" y="2256"/>
                  </a:lnTo>
                  <a:lnTo>
                    <a:pt x="379" y="2272"/>
                  </a:lnTo>
                  <a:lnTo>
                    <a:pt x="372" y="2279"/>
                  </a:lnTo>
                  <a:lnTo>
                    <a:pt x="359" y="2278"/>
                  </a:lnTo>
                  <a:lnTo>
                    <a:pt x="348" y="2268"/>
                  </a:lnTo>
                  <a:lnTo>
                    <a:pt x="334" y="2254"/>
                  </a:lnTo>
                  <a:lnTo>
                    <a:pt x="315" y="2234"/>
                  </a:lnTo>
                  <a:lnTo>
                    <a:pt x="295" y="2208"/>
                  </a:lnTo>
                  <a:lnTo>
                    <a:pt x="269" y="2180"/>
                  </a:lnTo>
                  <a:lnTo>
                    <a:pt x="242" y="2162"/>
                  </a:lnTo>
                  <a:lnTo>
                    <a:pt x="211" y="2153"/>
                  </a:lnTo>
                  <a:lnTo>
                    <a:pt x="182" y="2149"/>
                  </a:lnTo>
                  <a:lnTo>
                    <a:pt x="152" y="2149"/>
                  </a:lnTo>
                  <a:lnTo>
                    <a:pt x="123" y="2155"/>
                  </a:lnTo>
                  <a:lnTo>
                    <a:pt x="97" y="2162"/>
                  </a:lnTo>
                  <a:lnTo>
                    <a:pt x="75" y="2169"/>
                  </a:lnTo>
                  <a:lnTo>
                    <a:pt x="51" y="2177"/>
                  </a:lnTo>
                  <a:lnTo>
                    <a:pt x="26" y="2177"/>
                  </a:lnTo>
                  <a:lnTo>
                    <a:pt x="0" y="2177"/>
                  </a:lnTo>
                  <a:lnTo>
                    <a:pt x="4" y="2083"/>
                  </a:lnTo>
                  <a:lnTo>
                    <a:pt x="11" y="1993"/>
                  </a:lnTo>
                  <a:lnTo>
                    <a:pt x="26" y="1881"/>
                  </a:lnTo>
                  <a:lnTo>
                    <a:pt x="46" y="1773"/>
                  </a:lnTo>
                  <a:lnTo>
                    <a:pt x="70" y="1665"/>
                  </a:lnTo>
                  <a:lnTo>
                    <a:pt x="99" y="1560"/>
                  </a:lnTo>
                  <a:lnTo>
                    <a:pt x="136" y="1456"/>
                  </a:lnTo>
                  <a:lnTo>
                    <a:pt x="154" y="1406"/>
                  </a:lnTo>
                  <a:lnTo>
                    <a:pt x="185" y="1331"/>
                  </a:lnTo>
                  <a:lnTo>
                    <a:pt x="218" y="1258"/>
                  </a:lnTo>
                  <a:lnTo>
                    <a:pt x="244" y="1208"/>
                  </a:lnTo>
                  <a:lnTo>
                    <a:pt x="280" y="1139"/>
                  </a:lnTo>
                  <a:lnTo>
                    <a:pt x="301" y="1148"/>
                  </a:lnTo>
                  <a:lnTo>
                    <a:pt x="315" y="1161"/>
                  </a:lnTo>
                  <a:lnTo>
                    <a:pt x="324" y="1174"/>
                  </a:lnTo>
                  <a:lnTo>
                    <a:pt x="328" y="1188"/>
                  </a:lnTo>
                  <a:lnTo>
                    <a:pt x="330" y="1208"/>
                  </a:lnTo>
                  <a:lnTo>
                    <a:pt x="337" y="1234"/>
                  </a:lnTo>
                  <a:lnTo>
                    <a:pt x="348" y="1260"/>
                  </a:lnTo>
                  <a:lnTo>
                    <a:pt x="359" y="1282"/>
                  </a:lnTo>
                  <a:lnTo>
                    <a:pt x="368" y="1293"/>
                  </a:lnTo>
                  <a:lnTo>
                    <a:pt x="376" y="1300"/>
                  </a:lnTo>
                  <a:lnTo>
                    <a:pt x="383" y="1300"/>
                  </a:lnTo>
                  <a:lnTo>
                    <a:pt x="390" y="1296"/>
                  </a:lnTo>
                  <a:lnTo>
                    <a:pt x="394" y="1284"/>
                  </a:lnTo>
                  <a:lnTo>
                    <a:pt x="398" y="1263"/>
                  </a:lnTo>
                  <a:lnTo>
                    <a:pt x="399" y="1221"/>
                  </a:lnTo>
                  <a:lnTo>
                    <a:pt x="401" y="1185"/>
                  </a:lnTo>
                  <a:lnTo>
                    <a:pt x="405" y="1155"/>
                  </a:lnTo>
                  <a:lnTo>
                    <a:pt x="410" y="1130"/>
                  </a:lnTo>
                  <a:lnTo>
                    <a:pt x="418" y="1111"/>
                  </a:lnTo>
                  <a:lnTo>
                    <a:pt x="429" y="1100"/>
                  </a:lnTo>
                  <a:lnTo>
                    <a:pt x="445" y="1097"/>
                  </a:lnTo>
                  <a:lnTo>
                    <a:pt x="458" y="1095"/>
                  </a:lnTo>
                  <a:lnTo>
                    <a:pt x="464" y="1087"/>
                  </a:lnTo>
                  <a:lnTo>
                    <a:pt x="465" y="1076"/>
                  </a:lnTo>
                  <a:lnTo>
                    <a:pt x="462" y="1060"/>
                  </a:lnTo>
                  <a:lnTo>
                    <a:pt x="456" y="1041"/>
                  </a:lnTo>
                  <a:lnTo>
                    <a:pt x="449" y="1019"/>
                  </a:lnTo>
                  <a:lnTo>
                    <a:pt x="442" y="994"/>
                  </a:lnTo>
                  <a:lnTo>
                    <a:pt x="434" y="968"/>
                  </a:lnTo>
                  <a:lnTo>
                    <a:pt x="425" y="913"/>
                  </a:lnTo>
                  <a:lnTo>
                    <a:pt x="473" y="849"/>
                  </a:lnTo>
                  <a:lnTo>
                    <a:pt x="497" y="821"/>
                  </a:lnTo>
                  <a:lnTo>
                    <a:pt x="535" y="774"/>
                  </a:lnTo>
                  <a:close/>
                  <a:moveTo>
                    <a:pt x="3762" y="623"/>
                  </a:moveTo>
                  <a:lnTo>
                    <a:pt x="3788" y="649"/>
                  </a:lnTo>
                  <a:lnTo>
                    <a:pt x="3861" y="726"/>
                  </a:lnTo>
                  <a:lnTo>
                    <a:pt x="3914" y="787"/>
                  </a:lnTo>
                  <a:lnTo>
                    <a:pt x="3964" y="849"/>
                  </a:lnTo>
                  <a:lnTo>
                    <a:pt x="4028" y="935"/>
                  </a:lnTo>
                  <a:lnTo>
                    <a:pt x="4088" y="1023"/>
                  </a:lnTo>
                  <a:lnTo>
                    <a:pt x="4143" y="1115"/>
                  </a:lnTo>
                  <a:lnTo>
                    <a:pt x="4194" y="1208"/>
                  </a:lnTo>
                  <a:lnTo>
                    <a:pt x="4218" y="1258"/>
                  </a:lnTo>
                  <a:lnTo>
                    <a:pt x="4253" y="1331"/>
                  </a:lnTo>
                  <a:lnTo>
                    <a:pt x="4284" y="1406"/>
                  </a:lnTo>
                  <a:lnTo>
                    <a:pt x="4302" y="1456"/>
                  </a:lnTo>
                  <a:lnTo>
                    <a:pt x="4337" y="1560"/>
                  </a:lnTo>
                  <a:lnTo>
                    <a:pt x="4367" y="1665"/>
                  </a:lnTo>
                  <a:lnTo>
                    <a:pt x="4392" y="1773"/>
                  </a:lnTo>
                  <a:lnTo>
                    <a:pt x="4412" y="1881"/>
                  </a:lnTo>
                  <a:lnTo>
                    <a:pt x="4425" y="1993"/>
                  </a:lnTo>
                  <a:lnTo>
                    <a:pt x="4434" y="2107"/>
                  </a:lnTo>
                  <a:lnTo>
                    <a:pt x="4438" y="2221"/>
                  </a:lnTo>
                  <a:lnTo>
                    <a:pt x="4434" y="2334"/>
                  </a:lnTo>
                  <a:lnTo>
                    <a:pt x="4425" y="2448"/>
                  </a:lnTo>
                  <a:lnTo>
                    <a:pt x="4412" y="2558"/>
                  </a:lnTo>
                  <a:lnTo>
                    <a:pt x="4392" y="2668"/>
                  </a:lnTo>
                  <a:lnTo>
                    <a:pt x="4383" y="2714"/>
                  </a:lnTo>
                  <a:lnTo>
                    <a:pt x="4381" y="2709"/>
                  </a:lnTo>
                  <a:lnTo>
                    <a:pt x="4356" y="2657"/>
                  </a:lnTo>
                  <a:lnTo>
                    <a:pt x="4324" y="2604"/>
                  </a:lnTo>
                  <a:lnTo>
                    <a:pt x="4291" y="2553"/>
                  </a:lnTo>
                  <a:lnTo>
                    <a:pt x="4257" y="2499"/>
                  </a:lnTo>
                  <a:lnTo>
                    <a:pt x="4226" y="2448"/>
                  </a:lnTo>
                  <a:lnTo>
                    <a:pt x="4198" y="2399"/>
                  </a:lnTo>
                  <a:lnTo>
                    <a:pt x="4176" y="2351"/>
                  </a:lnTo>
                  <a:lnTo>
                    <a:pt x="4158" y="2301"/>
                  </a:lnTo>
                  <a:lnTo>
                    <a:pt x="4138" y="2259"/>
                  </a:lnTo>
                  <a:lnTo>
                    <a:pt x="4117" y="2224"/>
                  </a:lnTo>
                  <a:lnTo>
                    <a:pt x="4097" y="2199"/>
                  </a:lnTo>
                  <a:lnTo>
                    <a:pt x="4077" y="2186"/>
                  </a:lnTo>
                  <a:lnTo>
                    <a:pt x="4059" y="2182"/>
                  </a:lnTo>
                  <a:lnTo>
                    <a:pt x="4052" y="2188"/>
                  </a:lnTo>
                  <a:lnTo>
                    <a:pt x="4048" y="2201"/>
                  </a:lnTo>
                  <a:lnTo>
                    <a:pt x="4050" y="2219"/>
                  </a:lnTo>
                  <a:lnTo>
                    <a:pt x="4055" y="2241"/>
                  </a:lnTo>
                  <a:lnTo>
                    <a:pt x="4063" y="2268"/>
                  </a:lnTo>
                  <a:lnTo>
                    <a:pt x="4074" y="2298"/>
                  </a:lnTo>
                  <a:lnTo>
                    <a:pt x="4086" y="2329"/>
                  </a:lnTo>
                  <a:lnTo>
                    <a:pt x="4099" y="2360"/>
                  </a:lnTo>
                  <a:lnTo>
                    <a:pt x="4112" y="2391"/>
                  </a:lnTo>
                  <a:lnTo>
                    <a:pt x="4125" y="2419"/>
                  </a:lnTo>
                  <a:lnTo>
                    <a:pt x="4138" y="2444"/>
                  </a:lnTo>
                  <a:lnTo>
                    <a:pt x="4149" y="2465"/>
                  </a:lnTo>
                  <a:lnTo>
                    <a:pt x="4169" y="2505"/>
                  </a:lnTo>
                  <a:lnTo>
                    <a:pt x="4191" y="2551"/>
                  </a:lnTo>
                  <a:lnTo>
                    <a:pt x="4215" y="2597"/>
                  </a:lnTo>
                  <a:lnTo>
                    <a:pt x="4240" y="2644"/>
                  </a:lnTo>
                  <a:lnTo>
                    <a:pt x="4269" y="2688"/>
                  </a:lnTo>
                  <a:lnTo>
                    <a:pt x="4301" y="2725"/>
                  </a:lnTo>
                  <a:lnTo>
                    <a:pt x="4334" y="2754"/>
                  </a:lnTo>
                  <a:lnTo>
                    <a:pt x="4367" y="2778"/>
                  </a:lnTo>
                  <a:lnTo>
                    <a:pt x="4337" y="2883"/>
                  </a:lnTo>
                  <a:lnTo>
                    <a:pt x="4302" y="2984"/>
                  </a:lnTo>
                  <a:lnTo>
                    <a:pt x="4262" y="3084"/>
                  </a:lnTo>
                  <a:lnTo>
                    <a:pt x="4218" y="3184"/>
                  </a:lnTo>
                  <a:lnTo>
                    <a:pt x="4194" y="3231"/>
                  </a:lnTo>
                  <a:lnTo>
                    <a:pt x="4143" y="3327"/>
                  </a:lnTo>
                  <a:lnTo>
                    <a:pt x="4108" y="3383"/>
                  </a:lnTo>
                  <a:lnTo>
                    <a:pt x="4039" y="3490"/>
                  </a:lnTo>
                  <a:lnTo>
                    <a:pt x="3964" y="3592"/>
                  </a:lnTo>
                  <a:lnTo>
                    <a:pt x="3914" y="3655"/>
                  </a:lnTo>
                  <a:lnTo>
                    <a:pt x="3861" y="3714"/>
                  </a:lnTo>
                  <a:lnTo>
                    <a:pt x="3788" y="3791"/>
                  </a:lnTo>
                  <a:lnTo>
                    <a:pt x="3711" y="3864"/>
                  </a:lnTo>
                  <a:lnTo>
                    <a:pt x="3628" y="3935"/>
                  </a:lnTo>
                  <a:lnTo>
                    <a:pt x="3542" y="4003"/>
                  </a:lnTo>
                  <a:lnTo>
                    <a:pt x="3453" y="4066"/>
                  </a:lnTo>
                  <a:lnTo>
                    <a:pt x="3447" y="4044"/>
                  </a:lnTo>
                  <a:lnTo>
                    <a:pt x="3443" y="4022"/>
                  </a:lnTo>
                  <a:lnTo>
                    <a:pt x="3438" y="3992"/>
                  </a:lnTo>
                  <a:lnTo>
                    <a:pt x="3432" y="3963"/>
                  </a:lnTo>
                  <a:lnTo>
                    <a:pt x="3423" y="3934"/>
                  </a:lnTo>
                  <a:lnTo>
                    <a:pt x="3409" y="3902"/>
                  </a:lnTo>
                  <a:lnTo>
                    <a:pt x="3390" y="3877"/>
                  </a:lnTo>
                  <a:lnTo>
                    <a:pt x="3376" y="3847"/>
                  </a:lnTo>
                  <a:lnTo>
                    <a:pt x="3361" y="3814"/>
                  </a:lnTo>
                  <a:lnTo>
                    <a:pt x="3348" y="3781"/>
                  </a:lnTo>
                  <a:lnTo>
                    <a:pt x="3341" y="3748"/>
                  </a:lnTo>
                  <a:lnTo>
                    <a:pt x="3335" y="3715"/>
                  </a:lnTo>
                  <a:lnTo>
                    <a:pt x="3337" y="3684"/>
                  </a:lnTo>
                  <a:lnTo>
                    <a:pt x="3343" y="3657"/>
                  </a:lnTo>
                  <a:lnTo>
                    <a:pt x="3357" y="3631"/>
                  </a:lnTo>
                  <a:lnTo>
                    <a:pt x="3378" y="3604"/>
                  </a:lnTo>
                  <a:lnTo>
                    <a:pt x="3392" y="3578"/>
                  </a:lnTo>
                  <a:lnTo>
                    <a:pt x="3403" y="3554"/>
                  </a:lnTo>
                  <a:lnTo>
                    <a:pt x="3409" y="3536"/>
                  </a:lnTo>
                  <a:lnTo>
                    <a:pt x="3409" y="3517"/>
                  </a:lnTo>
                  <a:lnTo>
                    <a:pt x="3401" y="3504"/>
                  </a:lnTo>
                  <a:lnTo>
                    <a:pt x="3385" y="3495"/>
                  </a:lnTo>
                  <a:lnTo>
                    <a:pt x="3374" y="3488"/>
                  </a:lnTo>
                  <a:lnTo>
                    <a:pt x="3368" y="3477"/>
                  </a:lnTo>
                  <a:lnTo>
                    <a:pt x="3368" y="3462"/>
                  </a:lnTo>
                  <a:lnTo>
                    <a:pt x="3370" y="3446"/>
                  </a:lnTo>
                  <a:lnTo>
                    <a:pt x="3372" y="3427"/>
                  </a:lnTo>
                  <a:lnTo>
                    <a:pt x="3374" y="3409"/>
                  </a:lnTo>
                  <a:lnTo>
                    <a:pt x="3370" y="3391"/>
                  </a:lnTo>
                  <a:lnTo>
                    <a:pt x="3361" y="3374"/>
                  </a:lnTo>
                  <a:lnTo>
                    <a:pt x="3346" y="3360"/>
                  </a:lnTo>
                  <a:lnTo>
                    <a:pt x="3321" y="3339"/>
                  </a:lnTo>
                  <a:lnTo>
                    <a:pt x="3299" y="3312"/>
                  </a:lnTo>
                  <a:lnTo>
                    <a:pt x="3280" y="3281"/>
                  </a:lnTo>
                  <a:lnTo>
                    <a:pt x="3268" y="3248"/>
                  </a:lnTo>
                  <a:lnTo>
                    <a:pt x="3262" y="3217"/>
                  </a:lnTo>
                  <a:lnTo>
                    <a:pt x="3260" y="3187"/>
                  </a:lnTo>
                  <a:lnTo>
                    <a:pt x="3266" y="3162"/>
                  </a:lnTo>
                  <a:lnTo>
                    <a:pt x="3273" y="3143"/>
                  </a:lnTo>
                  <a:lnTo>
                    <a:pt x="3279" y="3123"/>
                  </a:lnTo>
                  <a:lnTo>
                    <a:pt x="3280" y="3103"/>
                  </a:lnTo>
                  <a:lnTo>
                    <a:pt x="3280" y="3084"/>
                  </a:lnTo>
                  <a:lnTo>
                    <a:pt x="3279" y="3066"/>
                  </a:lnTo>
                  <a:lnTo>
                    <a:pt x="3271" y="3050"/>
                  </a:lnTo>
                  <a:lnTo>
                    <a:pt x="3258" y="3037"/>
                  </a:lnTo>
                  <a:lnTo>
                    <a:pt x="3242" y="3028"/>
                  </a:lnTo>
                  <a:lnTo>
                    <a:pt x="3222" y="3026"/>
                  </a:lnTo>
                  <a:lnTo>
                    <a:pt x="3185" y="3022"/>
                  </a:lnTo>
                  <a:lnTo>
                    <a:pt x="3147" y="3015"/>
                  </a:lnTo>
                  <a:lnTo>
                    <a:pt x="3105" y="3004"/>
                  </a:lnTo>
                  <a:lnTo>
                    <a:pt x="3063" y="2995"/>
                  </a:lnTo>
                  <a:lnTo>
                    <a:pt x="3020" y="2987"/>
                  </a:lnTo>
                  <a:lnTo>
                    <a:pt x="2984" y="2987"/>
                  </a:lnTo>
                  <a:lnTo>
                    <a:pt x="2969" y="2989"/>
                  </a:lnTo>
                  <a:lnTo>
                    <a:pt x="2956" y="2991"/>
                  </a:lnTo>
                  <a:lnTo>
                    <a:pt x="2901" y="3007"/>
                  </a:lnTo>
                  <a:lnTo>
                    <a:pt x="2854" y="3022"/>
                  </a:lnTo>
                  <a:lnTo>
                    <a:pt x="2813" y="3035"/>
                  </a:lnTo>
                  <a:lnTo>
                    <a:pt x="2775" y="3048"/>
                  </a:lnTo>
                  <a:lnTo>
                    <a:pt x="2758" y="3050"/>
                  </a:lnTo>
                  <a:lnTo>
                    <a:pt x="2740" y="3046"/>
                  </a:lnTo>
                  <a:lnTo>
                    <a:pt x="2722" y="3037"/>
                  </a:lnTo>
                  <a:lnTo>
                    <a:pt x="2702" y="3024"/>
                  </a:lnTo>
                  <a:lnTo>
                    <a:pt x="2667" y="2995"/>
                  </a:lnTo>
                  <a:lnTo>
                    <a:pt x="2630" y="2962"/>
                  </a:lnTo>
                  <a:lnTo>
                    <a:pt x="2594" y="2925"/>
                  </a:lnTo>
                  <a:lnTo>
                    <a:pt x="2559" y="2890"/>
                  </a:lnTo>
                  <a:lnTo>
                    <a:pt x="2524" y="2855"/>
                  </a:lnTo>
                  <a:lnTo>
                    <a:pt x="2484" y="2815"/>
                  </a:lnTo>
                  <a:lnTo>
                    <a:pt x="2445" y="2776"/>
                  </a:lnTo>
                  <a:lnTo>
                    <a:pt x="2427" y="2753"/>
                  </a:lnTo>
                  <a:lnTo>
                    <a:pt x="2410" y="2731"/>
                  </a:lnTo>
                  <a:lnTo>
                    <a:pt x="2399" y="2709"/>
                  </a:lnTo>
                  <a:lnTo>
                    <a:pt x="2394" y="2687"/>
                  </a:lnTo>
                  <a:lnTo>
                    <a:pt x="2396" y="2668"/>
                  </a:lnTo>
                  <a:lnTo>
                    <a:pt x="2407" y="2652"/>
                  </a:lnTo>
                  <a:lnTo>
                    <a:pt x="2410" y="2648"/>
                  </a:lnTo>
                  <a:lnTo>
                    <a:pt x="2427" y="2632"/>
                  </a:lnTo>
                  <a:lnTo>
                    <a:pt x="2434" y="2617"/>
                  </a:lnTo>
                  <a:lnTo>
                    <a:pt x="2438" y="2606"/>
                  </a:lnTo>
                  <a:lnTo>
                    <a:pt x="2436" y="2595"/>
                  </a:lnTo>
                  <a:lnTo>
                    <a:pt x="2429" y="2586"/>
                  </a:lnTo>
                  <a:lnTo>
                    <a:pt x="2421" y="2575"/>
                  </a:lnTo>
                  <a:lnTo>
                    <a:pt x="2410" y="2564"/>
                  </a:lnTo>
                  <a:lnTo>
                    <a:pt x="2401" y="2551"/>
                  </a:lnTo>
                  <a:lnTo>
                    <a:pt x="2394" y="2532"/>
                  </a:lnTo>
                  <a:lnTo>
                    <a:pt x="2392" y="2512"/>
                  </a:lnTo>
                  <a:lnTo>
                    <a:pt x="2394" y="2488"/>
                  </a:lnTo>
                  <a:lnTo>
                    <a:pt x="2401" y="2465"/>
                  </a:lnTo>
                  <a:lnTo>
                    <a:pt x="2410" y="2443"/>
                  </a:lnTo>
                  <a:lnTo>
                    <a:pt x="2425" y="2415"/>
                  </a:lnTo>
                  <a:lnTo>
                    <a:pt x="2442" y="2391"/>
                  </a:lnTo>
                  <a:lnTo>
                    <a:pt x="2445" y="2382"/>
                  </a:lnTo>
                  <a:lnTo>
                    <a:pt x="2456" y="2362"/>
                  </a:lnTo>
                  <a:lnTo>
                    <a:pt x="2464" y="2336"/>
                  </a:lnTo>
                  <a:lnTo>
                    <a:pt x="2475" y="2309"/>
                  </a:lnTo>
                  <a:lnTo>
                    <a:pt x="2484" y="2281"/>
                  </a:lnTo>
                  <a:lnTo>
                    <a:pt x="2495" y="2254"/>
                  </a:lnTo>
                  <a:lnTo>
                    <a:pt x="2509" y="2234"/>
                  </a:lnTo>
                  <a:lnTo>
                    <a:pt x="2524" y="2217"/>
                  </a:lnTo>
                  <a:lnTo>
                    <a:pt x="2542" y="2210"/>
                  </a:lnTo>
                  <a:lnTo>
                    <a:pt x="2570" y="2202"/>
                  </a:lnTo>
                  <a:lnTo>
                    <a:pt x="2592" y="2188"/>
                  </a:lnTo>
                  <a:lnTo>
                    <a:pt x="2612" y="2168"/>
                  </a:lnTo>
                  <a:lnTo>
                    <a:pt x="2627" y="2144"/>
                  </a:lnTo>
                  <a:lnTo>
                    <a:pt x="2636" y="2118"/>
                  </a:lnTo>
                  <a:lnTo>
                    <a:pt x="2639" y="2091"/>
                  </a:lnTo>
                  <a:lnTo>
                    <a:pt x="2643" y="2063"/>
                  </a:lnTo>
                  <a:lnTo>
                    <a:pt x="2656" y="2035"/>
                  </a:lnTo>
                  <a:lnTo>
                    <a:pt x="2676" y="2013"/>
                  </a:lnTo>
                  <a:lnTo>
                    <a:pt x="2702" y="1995"/>
                  </a:lnTo>
                  <a:lnTo>
                    <a:pt x="2735" y="1984"/>
                  </a:lnTo>
                  <a:lnTo>
                    <a:pt x="2758" y="1977"/>
                  </a:lnTo>
                  <a:lnTo>
                    <a:pt x="2780" y="1966"/>
                  </a:lnTo>
                  <a:lnTo>
                    <a:pt x="2801" y="1955"/>
                  </a:lnTo>
                  <a:lnTo>
                    <a:pt x="2824" y="1946"/>
                  </a:lnTo>
                  <a:lnTo>
                    <a:pt x="2854" y="1936"/>
                  </a:lnTo>
                  <a:lnTo>
                    <a:pt x="2878" y="1935"/>
                  </a:lnTo>
                  <a:lnTo>
                    <a:pt x="2905" y="1933"/>
                  </a:lnTo>
                  <a:lnTo>
                    <a:pt x="2934" y="1931"/>
                  </a:lnTo>
                  <a:lnTo>
                    <a:pt x="2960" y="1927"/>
                  </a:lnTo>
                  <a:lnTo>
                    <a:pt x="2984" y="1920"/>
                  </a:lnTo>
                  <a:lnTo>
                    <a:pt x="3020" y="1907"/>
                  </a:lnTo>
                  <a:lnTo>
                    <a:pt x="3046" y="1898"/>
                  </a:lnTo>
                  <a:lnTo>
                    <a:pt x="3073" y="1891"/>
                  </a:lnTo>
                  <a:lnTo>
                    <a:pt x="3105" y="1883"/>
                  </a:lnTo>
                  <a:lnTo>
                    <a:pt x="3141" y="1881"/>
                  </a:lnTo>
                  <a:lnTo>
                    <a:pt x="3172" y="1881"/>
                  </a:lnTo>
                  <a:lnTo>
                    <a:pt x="3202" y="1878"/>
                  </a:lnTo>
                  <a:lnTo>
                    <a:pt x="3229" y="1876"/>
                  </a:lnTo>
                  <a:lnTo>
                    <a:pt x="3253" y="1874"/>
                  </a:lnTo>
                  <a:lnTo>
                    <a:pt x="3275" y="1872"/>
                  </a:lnTo>
                  <a:lnTo>
                    <a:pt x="3291" y="1874"/>
                  </a:lnTo>
                  <a:lnTo>
                    <a:pt x="3304" y="1880"/>
                  </a:lnTo>
                  <a:lnTo>
                    <a:pt x="3313" y="1891"/>
                  </a:lnTo>
                  <a:lnTo>
                    <a:pt x="3319" y="1905"/>
                  </a:lnTo>
                  <a:lnTo>
                    <a:pt x="3317" y="1927"/>
                  </a:lnTo>
                  <a:lnTo>
                    <a:pt x="3317" y="1953"/>
                  </a:lnTo>
                  <a:lnTo>
                    <a:pt x="3324" y="1973"/>
                  </a:lnTo>
                  <a:lnTo>
                    <a:pt x="3337" y="1991"/>
                  </a:lnTo>
                  <a:lnTo>
                    <a:pt x="3354" y="2006"/>
                  </a:lnTo>
                  <a:lnTo>
                    <a:pt x="3376" y="2017"/>
                  </a:lnTo>
                  <a:lnTo>
                    <a:pt x="3398" y="2028"/>
                  </a:lnTo>
                  <a:lnTo>
                    <a:pt x="3420" y="2039"/>
                  </a:lnTo>
                  <a:lnTo>
                    <a:pt x="3443" y="2048"/>
                  </a:lnTo>
                  <a:lnTo>
                    <a:pt x="3456" y="2056"/>
                  </a:lnTo>
                  <a:lnTo>
                    <a:pt x="3469" y="2063"/>
                  </a:lnTo>
                  <a:lnTo>
                    <a:pt x="3493" y="2076"/>
                  </a:lnTo>
                  <a:lnTo>
                    <a:pt x="3515" y="2089"/>
                  </a:lnTo>
                  <a:lnTo>
                    <a:pt x="3539" y="2100"/>
                  </a:lnTo>
                  <a:lnTo>
                    <a:pt x="3563" y="2109"/>
                  </a:lnTo>
                  <a:lnTo>
                    <a:pt x="3583" y="2114"/>
                  </a:lnTo>
                  <a:lnTo>
                    <a:pt x="3603" y="2113"/>
                  </a:lnTo>
                  <a:lnTo>
                    <a:pt x="3617" y="2107"/>
                  </a:lnTo>
                  <a:lnTo>
                    <a:pt x="3628" y="2091"/>
                  </a:lnTo>
                  <a:lnTo>
                    <a:pt x="3641" y="2074"/>
                  </a:lnTo>
                  <a:lnTo>
                    <a:pt x="3660" y="2063"/>
                  </a:lnTo>
                  <a:lnTo>
                    <a:pt x="3680" y="2057"/>
                  </a:lnTo>
                  <a:lnTo>
                    <a:pt x="3705" y="2057"/>
                  </a:lnTo>
                  <a:lnTo>
                    <a:pt x="3733" y="2059"/>
                  </a:lnTo>
                  <a:lnTo>
                    <a:pt x="3760" y="2063"/>
                  </a:lnTo>
                  <a:lnTo>
                    <a:pt x="3786" y="2068"/>
                  </a:lnTo>
                  <a:lnTo>
                    <a:pt x="3821" y="2076"/>
                  </a:lnTo>
                  <a:lnTo>
                    <a:pt x="3861" y="2083"/>
                  </a:lnTo>
                  <a:lnTo>
                    <a:pt x="3901" y="2089"/>
                  </a:lnTo>
                  <a:lnTo>
                    <a:pt x="3943" y="2094"/>
                  </a:lnTo>
                  <a:lnTo>
                    <a:pt x="3980" y="2098"/>
                  </a:lnTo>
                  <a:lnTo>
                    <a:pt x="4013" y="2098"/>
                  </a:lnTo>
                  <a:lnTo>
                    <a:pt x="4046" y="2089"/>
                  </a:lnTo>
                  <a:lnTo>
                    <a:pt x="4077" y="2072"/>
                  </a:lnTo>
                  <a:lnTo>
                    <a:pt x="4103" y="2048"/>
                  </a:lnTo>
                  <a:lnTo>
                    <a:pt x="4123" y="2019"/>
                  </a:lnTo>
                  <a:lnTo>
                    <a:pt x="4132" y="1990"/>
                  </a:lnTo>
                  <a:lnTo>
                    <a:pt x="4130" y="1971"/>
                  </a:lnTo>
                  <a:lnTo>
                    <a:pt x="4121" y="1958"/>
                  </a:lnTo>
                  <a:lnTo>
                    <a:pt x="4106" y="1947"/>
                  </a:lnTo>
                  <a:lnTo>
                    <a:pt x="4084" y="1938"/>
                  </a:lnTo>
                  <a:lnTo>
                    <a:pt x="4059" y="1933"/>
                  </a:lnTo>
                  <a:lnTo>
                    <a:pt x="4030" y="1929"/>
                  </a:lnTo>
                  <a:lnTo>
                    <a:pt x="3997" y="1927"/>
                  </a:lnTo>
                  <a:lnTo>
                    <a:pt x="3962" y="1927"/>
                  </a:lnTo>
                  <a:lnTo>
                    <a:pt x="3923" y="1925"/>
                  </a:lnTo>
                  <a:lnTo>
                    <a:pt x="3894" y="1922"/>
                  </a:lnTo>
                  <a:lnTo>
                    <a:pt x="3870" y="1916"/>
                  </a:lnTo>
                  <a:lnTo>
                    <a:pt x="3852" y="1907"/>
                  </a:lnTo>
                  <a:lnTo>
                    <a:pt x="3843" y="1892"/>
                  </a:lnTo>
                  <a:lnTo>
                    <a:pt x="3839" y="1876"/>
                  </a:lnTo>
                  <a:lnTo>
                    <a:pt x="3843" y="1854"/>
                  </a:lnTo>
                  <a:lnTo>
                    <a:pt x="3856" y="1821"/>
                  </a:lnTo>
                  <a:lnTo>
                    <a:pt x="3870" y="1790"/>
                  </a:lnTo>
                  <a:lnTo>
                    <a:pt x="3889" y="1762"/>
                  </a:lnTo>
                  <a:lnTo>
                    <a:pt x="3911" y="1740"/>
                  </a:lnTo>
                  <a:lnTo>
                    <a:pt x="3940" y="1724"/>
                  </a:lnTo>
                  <a:lnTo>
                    <a:pt x="3989" y="1704"/>
                  </a:lnTo>
                  <a:lnTo>
                    <a:pt x="4037" y="1693"/>
                  </a:lnTo>
                  <a:lnTo>
                    <a:pt x="4086" y="1689"/>
                  </a:lnTo>
                  <a:lnTo>
                    <a:pt x="4119" y="1693"/>
                  </a:lnTo>
                  <a:lnTo>
                    <a:pt x="4154" y="1704"/>
                  </a:lnTo>
                  <a:lnTo>
                    <a:pt x="4191" y="1715"/>
                  </a:lnTo>
                  <a:lnTo>
                    <a:pt x="4229" y="1722"/>
                  </a:lnTo>
                  <a:lnTo>
                    <a:pt x="4268" y="1724"/>
                  </a:lnTo>
                  <a:lnTo>
                    <a:pt x="4286" y="1718"/>
                  </a:lnTo>
                  <a:lnTo>
                    <a:pt x="4299" y="1711"/>
                  </a:lnTo>
                  <a:lnTo>
                    <a:pt x="4304" y="1700"/>
                  </a:lnTo>
                  <a:lnTo>
                    <a:pt x="4302" y="1685"/>
                  </a:lnTo>
                  <a:lnTo>
                    <a:pt x="4295" y="1671"/>
                  </a:lnTo>
                  <a:lnTo>
                    <a:pt x="4282" y="1656"/>
                  </a:lnTo>
                  <a:lnTo>
                    <a:pt x="4266" y="1641"/>
                  </a:lnTo>
                  <a:lnTo>
                    <a:pt x="4244" y="1627"/>
                  </a:lnTo>
                  <a:lnTo>
                    <a:pt x="4218" y="1608"/>
                  </a:lnTo>
                  <a:lnTo>
                    <a:pt x="4200" y="1588"/>
                  </a:lnTo>
                  <a:lnTo>
                    <a:pt x="4189" y="1568"/>
                  </a:lnTo>
                  <a:lnTo>
                    <a:pt x="4185" y="1548"/>
                  </a:lnTo>
                  <a:lnTo>
                    <a:pt x="4189" y="1529"/>
                  </a:lnTo>
                  <a:lnTo>
                    <a:pt x="4200" y="1515"/>
                  </a:lnTo>
                  <a:lnTo>
                    <a:pt x="4209" y="1502"/>
                  </a:lnTo>
                  <a:lnTo>
                    <a:pt x="4213" y="1491"/>
                  </a:lnTo>
                  <a:lnTo>
                    <a:pt x="4211" y="1482"/>
                  </a:lnTo>
                  <a:lnTo>
                    <a:pt x="4205" y="1476"/>
                  </a:lnTo>
                  <a:lnTo>
                    <a:pt x="4194" y="1474"/>
                  </a:lnTo>
                  <a:lnTo>
                    <a:pt x="4180" y="1476"/>
                  </a:lnTo>
                  <a:lnTo>
                    <a:pt x="4160" y="1485"/>
                  </a:lnTo>
                  <a:lnTo>
                    <a:pt x="4141" y="1496"/>
                  </a:lnTo>
                  <a:lnTo>
                    <a:pt x="4123" y="1509"/>
                  </a:lnTo>
                  <a:lnTo>
                    <a:pt x="4105" y="1522"/>
                  </a:lnTo>
                  <a:lnTo>
                    <a:pt x="4086" y="1535"/>
                  </a:lnTo>
                  <a:lnTo>
                    <a:pt x="4068" y="1546"/>
                  </a:lnTo>
                  <a:lnTo>
                    <a:pt x="4052" y="1553"/>
                  </a:lnTo>
                  <a:lnTo>
                    <a:pt x="4037" y="1557"/>
                  </a:lnTo>
                  <a:lnTo>
                    <a:pt x="4026" y="1553"/>
                  </a:lnTo>
                  <a:lnTo>
                    <a:pt x="4019" y="1542"/>
                  </a:lnTo>
                  <a:lnTo>
                    <a:pt x="4009" y="1529"/>
                  </a:lnTo>
                  <a:lnTo>
                    <a:pt x="3993" y="1524"/>
                  </a:lnTo>
                  <a:lnTo>
                    <a:pt x="3975" y="1524"/>
                  </a:lnTo>
                  <a:lnTo>
                    <a:pt x="3953" y="1527"/>
                  </a:lnTo>
                  <a:lnTo>
                    <a:pt x="3931" y="1535"/>
                  </a:lnTo>
                  <a:lnTo>
                    <a:pt x="3911" y="1548"/>
                  </a:lnTo>
                  <a:lnTo>
                    <a:pt x="3892" y="1564"/>
                  </a:lnTo>
                  <a:lnTo>
                    <a:pt x="3881" y="1583"/>
                  </a:lnTo>
                  <a:lnTo>
                    <a:pt x="3878" y="1605"/>
                  </a:lnTo>
                  <a:lnTo>
                    <a:pt x="3878" y="1634"/>
                  </a:lnTo>
                  <a:lnTo>
                    <a:pt x="3881" y="1658"/>
                  </a:lnTo>
                  <a:lnTo>
                    <a:pt x="3883" y="1676"/>
                  </a:lnTo>
                  <a:lnTo>
                    <a:pt x="3883" y="1693"/>
                  </a:lnTo>
                  <a:lnTo>
                    <a:pt x="3879" y="1709"/>
                  </a:lnTo>
                  <a:lnTo>
                    <a:pt x="3872" y="1729"/>
                  </a:lnTo>
                  <a:lnTo>
                    <a:pt x="3856" y="1755"/>
                  </a:lnTo>
                  <a:lnTo>
                    <a:pt x="3834" y="1777"/>
                  </a:lnTo>
                  <a:lnTo>
                    <a:pt x="3808" y="1792"/>
                  </a:lnTo>
                  <a:lnTo>
                    <a:pt x="3780" y="1801"/>
                  </a:lnTo>
                  <a:lnTo>
                    <a:pt x="3753" y="1803"/>
                  </a:lnTo>
                  <a:lnTo>
                    <a:pt x="3740" y="1804"/>
                  </a:lnTo>
                  <a:lnTo>
                    <a:pt x="3735" y="1810"/>
                  </a:lnTo>
                  <a:lnTo>
                    <a:pt x="3733" y="1821"/>
                  </a:lnTo>
                  <a:lnTo>
                    <a:pt x="3733" y="1836"/>
                  </a:lnTo>
                  <a:lnTo>
                    <a:pt x="3733" y="1850"/>
                  </a:lnTo>
                  <a:lnTo>
                    <a:pt x="3733" y="1867"/>
                  </a:lnTo>
                  <a:lnTo>
                    <a:pt x="3731" y="1881"/>
                  </a:lnTo>
                  <a:lnTo>
                    <a:pt x="3726" y="1894"/>
                  </a:lnTo>
                  <a:lnTo>
                    <a:pt x="3713" y="1905"/>
                  </a:lnTo>
                  <a:lnTo>
                    <a:pt x="3694" y="1909"/>
                  </a:lnTo>
                  <a:lnTo>
                    <a:pt x="3680" y="1907"/>
                  </a:lnTo>
                  <a:lnTo>
                    <a:pt x="3665" y="1896"/>
                  </a:lnTo>
                  <a:lnTo>
                    <a:pt x="3652" y="1880"/>
                  </a:lnTo>
                  <a:lnTo>
                    <a:pt x="3641" y="1861"/>
                  </a:lnTo>
                  <a:lnTo>
                    <a:pt x="3628" y="1837"/>
                  </a:lnTo>
                  <a:lnTo>
                    <a:pt x="3617" y="1814"/>
                  </a:lnTo>
                  <a:lnTo>
                    <a:pt x="3597" y="1775"/>
                  </a:lnTo>
                  <a:lnTo>
                    <a:pt x="3577" y="1744"/>
                  </a:lnTo>
                  <a:lnTo>
                    <a:pt x="3559" y="1715"/>
                  </a:lnTo>
                  <a:lnTo>
                    <a:pt x="3539" y="1689"/>
                  </a:lnTo>
                  <a:lnTo>
                    <a:pt x="3522" y="1671"/>
                  </a:lnTo>
                  <a:lnTo>
                    <a:pt x="3508" y="1654"/>
                  </a:lnTo>
                  <a:lnTo>
                    <a:pt x="3491" y="1639"/>
                  </a:lnTo>
                  <a:lnTo>
                    <a:pt x="3475" y="1623"/>
                  </a:lnTo>
                  <a:lnTo>
                    <a:pt x="3453" y="1605"/>
                  </a:lnTo>
                  <a:lnTo>
                    <a:pt x="3443" y="1597"/>
                  </a:lnTo>
                  <a:lnTo>
                    <a:pt x="3427" y="1590"/>
                  </a:lnTo>
                  <a:lnTo>
                    <a:pt x="3412" y="1588"/>
                  </a:lnTo>
                  <a:lnTo>
                    <a:pt x="3405" y="1594"/>
                  </a:lnTo>
                  <a:lnTo>
                    <a:pt x="3401" y="1603"/>
                  </a:lnTo>
                  <a:lnTo>
                    <a:pt x="3405" y="1616"/>
                  </a:lnTo>
                  <a:lnTo>
                    <a:pt x="3420" y="1632"/>
                  </a:lnTo>
                  <a:lnTo>
                    <a:pt x="3427" y="1641"/>
                  </a:lnTo>
                  <a:lnTo>
                    <a:pt x="3436" y="1649"/>
                  </a:lnTo>
                  <a:lnTo>
                    <a:pt x="3443" y="1656"/>
                  </a:lnTo>
                  <a:lnTo>
                    <a:pt x="3458" y="1671"/>
                  </a:lnTo>
                  <a:lnTo>
                    <a:pt x="3475" y="1682"/>
                  </a:lnTo>
                  <a:lnTo>
                    <a:pt x="3493" y="1687"/>
                  </a:lnTo>
                  <a:lnTo>
                    <a:pt x="3515" y="1689"/>
                  </a:lnTo>
                  <a:lnTo>
                    <a:pt x="3530" y="1693"/>
                  </a:lnTo>
                  <a:lnTo>
                    <a:pt x="3537" y="1702"/>
                  </a:lnTo>
                  <a:lnTo>
                    <a:pt x="3542" y="1716"/>
                  </a:lnTo>
                  <a:lnTo>
                    <a:pt x="3542" y="1733"/>
                  </a:lnTo>
                  <a:lnTo>
                    <a:pt x="3541" y="1751"/>
                  </a:lnTo>
                  <a:lnTo>
                    <a:pt x="3535" y="1771"/>
                  </a:lnTo>
                  <a:lnTo>
                    <a:pt x="3531" y="1788"/>
                  </a:lnTo>
                  <a:lnTo>
                    <a:pt x="3526" y="1803"/>
                  </a:lnTo>
                  <a:lnTo>
                    <a:pt x="3522" y="1814"/>
                  </a:lnTo>
                  <a:lnTo>
                    <a:pt x="3517" y="1826"/>
                  </a:lnTo>
                  <a:lnTo>
                    <a:pt x="3508" y="1841"/>
                  </a:lnTo>
                  <a:lnTo>
                    <a:pt x="3500" y="1856"/>
                  </a:lnTo>
                  <a:lnTo>
                    <a:pt x="3491" y="1870"/>
                  </a:lnTo>
                  <a:lnTo>
                    <a:pt x="3480" y="1881"/>
                  </a:lnTo>
                  <a:lnTo>
                    <a:pt x="3473" y="1891"/>
                  </a:lnTo>
                  <a:lnTo>
                    <a:pt x="3465" y="1892"/>
                  </a:lnTo>
                  <a:lnTo>
                    <a:pt x="3458" y="1891"/>
                  </a:lnTo>
                  <a:lnTo>
                    <a:pt x="3454" y="1881"/>
                  </a:lnTo>
                  <a:lnTo>
                    <a:pt x="3453" y="1865"/>
                  </a:lnTo>
                  <a:lnTo>
                    <a:pt x="3453" y="1828"/>
                  </a:lnTo>
                  <a:lnTo>
                    <a:pt x="3449" y="1793"/>
                  </a:lnTo>
                  <a:lnTo>
                    <a:pt x="3443" y="1764"/>
                  </a:lnTo>
                  <a:lnTo>
                    <a:pt x="3434" y="1746"/>
                  </a:lnTo>
                  <a:lnTo>
                    <a:pt x="3421" y="1729"/>
                  </a:lnTo>
                  <a:lnTo>
                    <a:pt x="3407" y="1716"/>
                  </a:lnTo>
                  <a:lnTo>
                    <a:pt x="3385" y="1707"/>
                  </a:lnTo>
                  <a:lnTo>
                    <a:pt x="3365" y="1696"/>
                  </a:lnTo>
                  <a:lnTo>
                    <a:pt x="3346" y="1683"/>
                  </a:lnTo>
                  <a:lnTo>
                    <a:pt x="3330" y="1669"/>
                  </a:lnTo>
                  <a:lnTo>
                    <a:pt x="3313" y="1656"/>
                  </a:lnTo>
                  <a:lnTo>
                    <a:pt x="3297" y="1643"/>
                  </a:lnTo>
                  <a:lnTo>
                    <a:pt x="3277" y="1632"/>
                  </a:lnTo>
                  <a:lnTo>
                    <a:pt x="3251" y="1625"/>
                  </a:lnTo>
                  <a:lnTo>
                    <a:pt x="3222" y="1621"/>
                  </a:lnTo>
                  <a:lnTo>
                    <a:pt x="3194" y="1621"/>
                  </a:lnTo>
                  <a:lnTo>
                    <a:pt x="3165" y="1619"/>
                  </a:lnTo>
                  <a:lnTo>
                    <a:pt x="3139" y="1617"/>
                  </a:lnTo>
                  <a:lnTo>
                    <a:pt x="3114" y="1617"/>
                  </a:lnTo>
                  <a:lnTo>
                    <a:pt x="3090" y="1617"/>
                  </a:lnTo>
                  <a:lnTo>
                    <a:pt x="3070" y="1621"/>
                  </a:lnTo>
                  <a:lnTo>
                    <a:pt x="3055" y="1625"/>
                  </a:lnTo>
                  <a:lnTo>
                    <a:pt x="3044" y="1634"/>
                  </a:lnTo>
                  <a:lnTo>
                    <a:pt x="3039" y="1645"/>
                  </a:lnTo>
                  <a:lnTo>
                    <a:pt x="3041" y="1661"/>
                  </a:lnTo>
                  <a:lnTo>
                    <a:pt x="3046" y="1689"/>
                  </a:lnTo>
                  <a:lnTo>
                    <a:pt x="3048" y="1715"/>
                  </a:lnTo>
                  <a:lnTo>
                    <a:pt x="3046" y="1738"/>
                  </a:lnTo>
                  <a:lnTo>
                    <a:pt x="3041" y="1757"/>
                  </a:lnTo>
                  <a:lnTo>
                    <a:pt x="3033" y="1771"/>
                  </a:lnTo>
                  <a:lnTo>
                    <a:pt x="3020" y="1779"/>
                  </a:lnTo>
                  <a:lnTo>
                    <a:pt x="3017" y="1779"/>
                  </a:lnTo>
                  <a:lnTo>
                    <a:pt x="3011" y="1781"/>
                  </a:lnTo>
                  <a:lnTo>
                    <a:pt x="2998" y="1781"/>
                  </a:lnTo>
                  <a:lnTo>
                    <a:pt x="2984" y="1782"/>
                  </a:lnTo>
                  <a:lnTo>
                    <a:pt x="2969" y="1784"/>
                  </a:lnTo>
                  <a:lnTo>
                    <a:pt x="2958" y="1790"/>
                  </a:lnTo>
                  <a:lnTo>
                    <a:pt x="2949" y="1799"/>
                  </a:lnTo>
                  <a:lnTo>
                    <a:pt x="2943" y="1810"/>
                  </a:lnTo>
                  <a:lnTo>
                    <a:pt x="2943" y="1825"/>
                  </a:lnTo>
                  <a:lnTo>
                    <a:pt x="2945" y="1841"/>
                  </a:lnTo>
                  <a:lnTo>
                    <a:pt x="2943" y="1852"/>
                  </a:lnTo>
                  <a:lnTo>
                    <a:pt x="2936" y="1859"/>
                  </a:lnTo>
                  <a:lnTo>
                    <a:pt x="2929" y="1867"/>
                  </a:lnTo>
                  <a:lnTo>
                    <a:pt x="2918" y="1872"/>
                  </a:lnTo>
                  <a:lnTo>
                    <a:pt x="2905" y="1881"/>
                  </a:lnTo>
                  <a:lnTo>
                    <a:pt x="2881" y="1898"/>
                  </a:lnTo>
                  <a:lnTo>
                    <a:pt x="2854" y="1911"/>
                  </a:lnTo>
                  <a:lnTo>
                    <a:pt x="2832" y="1916"/>
                  </a:lnTo>
                  <a:lnTo>
                    <a:pt x="2810" y="1914"/>
                  </a:lnTo>
                  <a:lnTo>
                    <a:pt x="2786" y="1905"/>
                  </a:lnTo>
                  <a:lnTo>
                    <a:pt x="2768" y="1896"/>
                  </a:lnTo>
                  <a:lnTo>
                    <a:pt x="2746" y="1894"/>
                  </a:lnTo>
                  <a:lnTo>
                    <a:pt x="2724" y="1894"/>
                  </a:lnTo>
                  <a:lnTo>
                    <a:pt x="2702" y="1896"/>
                  </a:lnTo>
                  <a:lnTo>
                    <a:pt x="2685" y="1894"/>
                  </a:lnTo>
                  <a:lnTo>
                    <a:pt x="2671" y="1892"/>
                  </a:lnTo>
                  <a:lnTo>
                    <a:pt x="2660" y="1889"/>
                  </a:lnTo>
                  <a:lnTo>
                    <a:pt x="2652" y="1880"/>
                  </a:lnTo>
                  <a:lnTo>
                    <a:pt x="2650" y="1865"/>
                  </a:lnTo>
                  <a:lnTo>
                    <a:pt x="2649" y="1843"/>
                  </a:lnTo>
                  <a:lnTo>
                    <a:pt x="2643" y="1823"/>
                  </a:lnTo>
                  <a:lnTo>
                    <a:pt x="2638" y="1806"/>
                  </a:lnTo>
                  <a:lnTo>
                    <a:pt x="2632" y="1790"/>
                  </a:lnTo>
                  <a:lnTo>
                    <a:pt x="2628" y="1773"/>
                  </a:lnTo>
                  <a:lnTo>
                    <a:pt x="2630" y="1755"/>
                  </a:lnTo>
                  <a:lnTo>
                    <a:pt x="2639" y="1735"/>
                  </a:lnTo>
                  <a:lnTo>
                    <a:pt x="2647" y="1716"/>
                  </a:lnTo>
                  <a:lnTo>
                    <a:pt x="2652" y="1698"/>
                  </a:lnTo>
                  <a:lnTo>
                    <a:pt x="2654" y="1680"/>
                  </a:lnTo>
                  <a:lnTo>
                    <a:pt x="2656" y="1665"/>
                  </a:lnTo>
                  <a:lnTo>
                    <a:pt x="2660" y="1652"/>
                  </a:lnTo>
                  <a:lnTo>
                    <a:pt x="2667" y="1641"/>
                  </a:lnTo>
                  <a:lnTo>
                    <a:pt x="2678" y="1636"/>
                  </a:lnTo>
                  <a:lnTo>
                    <a:pt x="2694" y="1632"/>
                  </a:lnTo>
                  <a:lnTo>
                    <a:pt x="2702" y="1632"/>
                  </a:lnTo>
                  <a:lnTo>
                    <a:pt x="2727" y="1634"/>
                  </a:lnTo>
                  <a:lnTo>
                    <a:pt x="2749" y="1638"/>
                  </a:lnTo>
                  <a:lnTo>
                    <a:pt x="2771" y="1641"/>
                  </a:lnTo>
                  <a:lnTo>
                    <a:pt x="2795" y="1643"/>
                  </a:lnTo>
                  <a:lnTo>
                    <a:pt x="2826" y="1645"/>
                  </a:lnTo>
                  <a:lnTo>
                    <a:pt x="2841" y="1643"/>
                  </a:lnTo>
                  <a:lnTo>
                    <a:pt x="2854" y="1639"/>
                  </a:lnTo>
                  <a:lnTo>
                    <a:pt x="2876" y="1628"/>
                  </a:lnTo>
                  <a:lnTo>
                    <a:pt x="2894" y="1614"/>
                  </a:lnTo>
                  <a:lnTo>
                    <a:pt x="2905" y="1597"/>
                  </a:lnTo>
                  <a:lnTo>
                    <a:pt x="2909" y="1577"/>
                  </a:lnTo>
                  <a:lnTo>
                    <a:pt x="2903" y="1557"/>
                  </a:lnTo>
                  <a:lnTo>
                    <a:pt x="2887" y="1537"/>
                  </a:lnTo>
                  <a:lnTo>
                    <a:pt x="2868" y="1513"/>
                  </a:lnTo>
                  <a:lnTo>
                    <a:pt x="2857" y="1487"/>
                  </a:lnTo>
                  <a:lnTo>
                    <a:pt x="2856" y="1460"/>
                  </a:lnTo>
                  <a:lnTo>
                    <a:pt x="2859" y="1432"/>
                  </a:lnTo>
                  <a:lnTo>
                    <a:pt x="2868" y="1405"/>
                  </a:lnTo>
                  <a:lnTo>
                    <a:pt x="2881" y="1377"/>
                  </a:lnTo>
                  <a:lnTo>
                    <a:pt x="2894" y="1359"/>
                  </a:lnTo>
                  <a:lnTo>
                    <a:pt x="2907" y="1348"/>
                  </a:lnTo>
                  <a:lnTo>
                    <a:pt x="2921" y="1342"/>
                  </a:lnTo>
                  <a:lnTo>
                    <a:pt x="2938" y="1340"/>
                  </a:lnTo>
                  <a:lnTo>
                    <a:pt x="2958" y="1339"/>
                  </a:lnTo>
                  <a:lnTo>
                    <a:pt x="2984" y="1335"/>
                  </a:lnTo>
                  <a:lnTo>
                    <a:pt x="2995" y="1333"/>
                  </a:lnTo>
                  <a:lnTo>
                    <a:pt x="3020" y="1324"/>
                  </a:lnTo>
                  <a:lnTo>
                    <a:pt x="3064" y="1306"/>
                  </a:lnTo>
                  <a:lnTo>
                    <a:pt x="3105" y="1280"/>
                  </a:lnTo>
                  <a:lnTo>
                    <a:pt x="3141" y="1252"/>
                  </a:lnTo>
                  <a:lnTo>
                    <a:pt x="3171" y="1225"/>
                  </a:lnTo>
                  <a:lnTo>
                    <a:pt x="3183" y="1208"/>
                  </a:lnTo>
                  <a:lnTo>
                    <a:pt x="3193" y="1188"/>
                  </a:lnTo>
                  <a:lnTo>
                    <a:pt x="3200" y="1168"/>
                  </a:lnTo>
                  <a:lnTo>
                    <a:pt x="3205" y="1148"/>
                  </a:lnTo>
                  <a:lnTo>
                    <a:pt x="3211" y="1130"/>
                  </a:lnTo>
                  <a:lnTo>
                    <a:pt x="3218" y="1115"/>
                  </a:lnTo>
                  <a:lnTo>
                    <a:pt x="3229" y="1104"/>
                  </a:lnTo>
                  <a:lnTo>
                    <a:pt x="3244" y="1100"/>
                  </a:lnTo>
                  <a:lnTo>
                    <a:pt x="3258" y="1102"/>
                  </a:lnTo>
                  <a:lnTo>
                    <a:pt x="3266" y="1109"/>
                  </a:lnTo>
                  <a:lnTo>
                    <a:pt x="3273" y="1117"/>
                  </a:lnTo>
                  <a:lnTo>
                    <a:pt x="3279" y="1126"/>
                  </a:lnTo>
                  <a:lnTo>
                    <a:pt x="3286" y="1135"/>
                  </a:lnTo>
                  <a:lnTo>
                    <a:pt x="3295" y="1144"/>
                  </a:lnTo>
                  <a:lnTo>
                    <a:pt x="3312" y="1150"/>
                  </a:lnTo>
                  <a:lnTo>
                    <a:pt x="3334" y="1152"/>
                  </a:lnTo>
                  <a:lnTo>
                    <a:pt x="3363" y="1150"/>
                  </a:lnTo>
                  <a:lnTo>
                    <a:pt x="3387" y="1146"/>
                  </a:lnTo>
                  <a:lnTo>
                    <a:pt x="3405" y="1141"/>
                  </a:lnTo>
                  <a:lnTo>
                    <a:pt x="3423" y="1135"/>
                  </a:lnTo>
                  <a:lnTo>
                    <a:pt x="3443" y="1130"/>
                  </a:lnTo>
                  <a:lnTo>
                    <a:pt x="3464" y="1124"/>
                  </a:lnTo>
                  <a:lnTo>
                    <a:pt x="3487" y="1124"/>
                  </a:lnTo>
                  <a:lnTo>
                    <a:pt x="3513" y="1126"/>
                  </a:lnTo>
                  <a:lnTo>
                    <a:pt x="3537" y="1133"/>
                  </a:lnTo>
                  <a:lnTo>
                    <a:pt x="3559" y="1141"/>
                  </a:lnTo>
                  <a:lnTo>
                    <a:pt x="3581" y="1146"/>
                  </a:lnTo>
                  <a:lnTo>
                    <a:pt x="3601" y="1150"/>
                  </a:lnTo>
                  <a:lnTo>
                    <a:pt x="3619" y="1146"/>
                  </a:lnTo>
                  <a:lnTo>
                    <a:pt x="3639" y="1135"/>
                  </a:lnTo>
                  <a:lnTo>
                    <a:pt x="3650" y="1122"/>
                  </a:lnTo>
                  <a:lnTo>
                    <a:pt x="3654" y="1108"/>
                  </a:lnTo>
                  <a:lnTo>
                    <a:pt x="3654" y="1093"/>
                  </a:lnTo>
                  <a:lnTo>
                    <a:pt x="3652" y="1080"/>
                  </a:lnTo>
                  <a:lnTo>
                    <a:pt x="3649" y="1065"/>
                  </a:lnTo>
                  <a:lnTo>
                    <a:pt x="3645" y="1052"/>
                  </a:lnTo>
                  <a:lnTo>
                    <a:pt x="3645" y="1043"/>
                  </a:lnTo>
                  <a:lnTo>
                    <a:pt x="3649" y="1034"/>
                  </a:lnTo>
                  <a:lnTo>
                    <a:pt x="3658" y="1029"/>
                  </a:lnTo>
                  <a:lnTo>
                    <a:pt x="3674" y="1027"/>
                  </a:lnTo>
                  <a:lnTo>
                    <a:pt x="3696" y="1027"/>
                  </a:lnTo>
                  <a:lnTo>
                    <a:pt x="3716" y="1027"/>
                  </a:lnTo>
                  <a:lnTo>
                    <a:pt x="3735" y="1027"/>
                  </a:lnTo>
                  <a:lnTo>
                    <a:pt x="3749" y="1025"/>
                  </a:lnTo>
                  <a:lnTo>
                    <a:pt x="3760" y="1021"/>
                  </a:lnTo>
                  <a:lnTo>
                    <a:pt x="3766" y="1016"/>
                  </a:lnTo>
                  <a:lnTo>
                    <a:pt x="3766" y="1008"/>
                  </a:lnTo>
                  <a:lnTo>
                    <a:pt x="3760" y="996"/>
                  </a:lnTo>
                  <a:lnTo>
                    <a:pt x="3747" y="981"/>
                  </a:lnTo>
                  <a:lnTo>
                    <a:pt x="3735" y="968"/>
                  </a:lnTo>
                  <a:lnTo>
                    <a:pt x="3729" y="959"/>
                  </a:lnTo>
                  <a:lnTo>
                    <a:pt x="3729" y="953"/>
                  </a:lnTo>
                  <a:lnTo>
                    <a:pt x="3735" y="950"/>
                  </a:lnTo>
                  <a:lnTo>
                    <a:pt x="3744" y="948"/>
                  </a:lnTo>
                  <a:lnTo>
                    <a:pt x="3755" y="946"/>
                  </a:lnTo>
                  <a:lnTo>
                    <a:pt x="3769" y="944"/>
                  </a:lnTo>
                  <a:lnTo>
                    <a:pt x="3786" y="942"/>
                  </a:lnTo>
                  <a:lnTo>
                    <a:pt x="3804" y="937"/>
                  </a:lnTo>
                  <a:lnTo>
                    <a:pt x="3821" y="931"/>
                  </a:lnTo>
                  <a:lnTo>
                    <a:pt x="3841" y="917"/>
                  </a:lnTo>
                  <a:lnTo>
                    <a:pt x="3854" y="904"/>
                  </a:lnTo>
                  <a:lnTo>
                    <a:pt x="3859" y="891"/>
                  </a:lnTo>
                  <a:lnTo>
                    <a:pt x="3857" y="878"/>
                  </a:lnTo>
                  <a:lnTo>
                    <a:pt x="3846" y="871"/>
                  </a:lnTo>
                  <a:lnTo>
                    <a:pt x="3828" y="867"/>
                  </a:lnTo>
                  <a:lnTo>
                    <a:pt x="3804" y="869"/>
                  </a:lnTo>
                  <a:lnTo>
                    <a:pt x="3779" y="873"/>
                  </a:lnTo>
                  <a:lnTo>
                    <a:pt x="3755" y="880"/>
                  </a:lnTo>
                  <a:lnTo>
                    <a:pt x="3733" y="886"/>
                  </a:lnTo>
                  <a:lnTo>
                    <a:pt x="3713" y="889"/>
                  </a:lnTo>
                  <a:lnTo>
                    <a:pt x="3694" y="889"/>
                  </a:lnTo>
                  <a:lnTo>
                    <a:pt x="3678" y="884"/>
                  </a:lnTo>
                  <a:lnTo>
                    <a:pt x="3663" y="873"/>
                  </a:lnTo>
                  <a:lnTo>
                    <a:pt x="3650" y="851"/>
                  </a:lnTo>
                  <a:lnTo>
                    <a:pt x="3645" y="825"/>
                  </a:lnTo>
                  <a:lnTo>
                    <a:pt x="3649" y="799"/>
                  </a:lnTo>
                  <a:lnTo>
                    <a:pt x="3660" y="772"/>
                  </a:lnTo>
                  <a:lnTo>
                    <a:pt x="3674" y="746"/>
                  </a:lnTo>
                  <a:lnTo>
                    <a:pt x="3693" y="721"/>
                  </a:lnTo>
                  <a:lnTo>
                    <a:pt x="3715" y="697"/>
                  </a:lnTo>
                  <a:lnTo>
                    <a:pt x="3735" y="673"/>
                  </a:lnTo>
                  <a:lnTo>
                    <a:pt x="3753" y="653"/>
                  </a:lnTo>
                  <a:lnTo>
                    <a:pt x="3758" y="645"/>
                  </a:lnTo>
                  <a:lnTo>
                    <a:pt x="3762" y="638"/>
                  </a:lnTo>
                  <a:lnTo>
                    <a:pt x="3762" y="631"/>
                  </a:lnTo>
                  <a:lnTo>
                    <a:pt x="3762" y="623"/>
                  </a:lnTo>
                  <a:close/>
                  <a:moveTo>
                    <a:pt x="2273" y="568"/>
                  </a:moveTo>
                  <a:lnTo>
                    <a:pt x="2288" y="572"/>
                  </a:lnTo>
                  <a:lnTo>
                    <a:pt x="2313" y="583"/>
                  </a:lnTo>
                  <a:lnTo>
                    <a:pt x="2335" y="589"/>
                  </a:lnTo>
                  <a:lnTo>
                    <a:pt x="2354" y="592"/>
                  </a:lnTo>
                  <a:lnTo>
                    <a:pt x="2370" y="594"/>
                  </a:lnTo>
                  <a:lnTo>
                    <a:pt x="2389" y="596"/>
                  </a:lnTo>
                  <a:lnTo>
                    <a:pt x="2409" y="598"/>
                  </a:lnTo>
                  <a:lnTo>
                    <a:pt x="2410" y="596"/>
                  </a:lnTo>
                  <a:lnTo>
                    <a:pt x="2429" y="592"/>
                  </a:lnTo>
                  <a:lnTo>
                    <a:pt x="2445" y="592"/>
                  </a:lnTo>
                  <a:lnTo>
                    <a:pt x="2473" y="596"/>
                  </a:lnTo>
                  <a:lnTo>
                    <a:pt x="2493" y="607"/>
                  </a:lnTo>
                  <a:lnTo>
                    <a:pt x="2506" y="623"/>
                  </a:lnTo>
                  <a:lnTo>
                    <a:pt x="2509" y="644"/>
                  </a:lnTo>
                  <a:lnTo>
                    <a:pt x="2506" y="666"/>
                  </a:lnTo>
                  <a:lnTo>
                    <a:pt x="2493" y="688"/>
                  </a:lnTo>
                  <a:lnTo>
                    <a:pt x="2471" y="708"/>
                  </a:lnTo>
                  <a:lnTo>
                    <a:pt x="2445" y="728"/>
                  </a:lnTo>
                  <a:lnTo>
                    <a:pt x="2410" y="746"/>
                  </a:lnTo>
                  <a:lnTo>
                    <a:pt x="2383" y="754"/>
                  </a:lnTo>
                  <a:lnTo>
                    <a:pt x="2354" y="757"/>
                  </a:lnTo>
                  <a:lnTo>
                    <a:pt x="2324" y="755"/>
                  </a:lnTo>
                  <a:lnTo>
                    <a:pt x="2293" y="744"/>
                  </a:lnTo>
                  <a:lnTo>
                    <a:pt x="2262" y="726"/>
                  </a:lnTo>
                  <a:lnTo>
                    <a:pt x="2258" y="722"/>
                  </a:lnTo>
                  <a:lnTo>
                    <a:pt x="2235" y="697"/>
                  </a:lnTo>
                  <a:lnTo>
                    <a:pt x="2220" y="669"/>
                  </a:lnTo>
                  <a:lnTo>
                    <a:pt x="2216" y="642"/>
                  </a:lnTo>
                  <a:lnTo>
                    <a:pt x="2218" y="618"/>
                  </a:lnTo>
                  <a:lnTo>
                    <a:pt x="2227" y="596"/>
                  </a:lnTo>
                  <a:lnTo>
                    <a:pt x="2240" y="579"/>
                  </a:lnTo>
                  <a:lnTo>
                    <a:pt x="2258" y="570"/>
                  </a:lnTo>
                  <a:lnTo>
                    <a:pt x="2273" y="568"/>
                  </a:lnTo>
                  <a:close/>
                  <a:moveTo>
                    <a:pt x="846" y="475"/>
                  </a:moveTo>
                  <a:lnTo>
                    <a:pt x="852" y="482"/>
                  </a:lnTo>
                  <a:lnTo>
                    <a:pt x="859" y="488"/>
                  </a:lnTo>
                  <a:lnTo>
                    <a:pt x="868" y="493"/>
                  </a:lnTo>
                  <a:lnTo>
                    <a:pt x="874" y="495"/>
                  </a:lnTo>
                  <a:lnTo>
                    <a:pt x="899" y="508"/>
                  </a:lnTo>
                  <a:lnTo>
                    <a:pt x="921" y="526"/>
                  </a:lnTo>
                  <a:lnTo>
                    <a:pt x="938" y="548"/>
                  </a:lnTo>
                  <a:lnTo>
                    <a:pt x="947" y="565"/>
                  </a:lnTo>
                  <a:lnTo>
                    <a:pt x="953" y="583"/>
                  </a:lnTo>
                  <a:lnTo>
                    <a:pt x="953" y="598"/>
                  </a:lnTo>
                  <a:lnTo>
                    <a:pt x="947" y="609"/>
                  </a:lnTo>
                  <a:lnTo>
                    <a:pt x="938" y="614"/>
                  </a:lnTo>
                  <a:lnTo>
                    <a:pt x="931" y="616"/>
                  </a:lnTo>
                  <a:lnTo>
                    <a:pt x="921" y="616"/>
                  </a:lnTo>
                  <a:lnTo>
                    <a:pt x="912" y="612"/>
                  </a:lnTo>
                  <a:lnTo>
                    <a:pt x="888" y="609"/>
                  </a:lnTo>
                  <a:lnTo>
                    <a:pt x="868" y="605"/>
                  </a:lnTo>
                  <a:lnTo>
                    <a:pt x="848" y="607"/>
                  </a:lnTo>
                  <a:lnTo>
                    <a:pt x="834" y="612"/>
                  </a:lnTo>
                  <a:lnTo>
                    <a:pt x="824" y="620"/>
                  </a:lnTo>
                  <a:lnTo>
                    <a:pt x="821" y="631"/>
                  </a:lnTo>
                  <a:lnTo>
                    <a:pt x="824" y="645"/>
                  </a:lnTo>
                  <a:lnTo>
                    <a:pt x="834" y="662"/>
                  </a:lnTo>
                  <a:lnTo>
                    <a:pt x="854" y="682"/>
                  </a:lnTo>
                  <a:lnTo>
                    <a:pt x="861" y="691"/>
                  </a:lnTo>
                  <a:lnTo>
                    <a:pt x="868" y="699"/>
                  </a:lnTo>
                  <a:lnTo>
                    <a:pt x="881" y="722"/>
                  </a:lnTo>
                  <a:lnTo>
                    <a:pt x="887" y="746"/>
                  </a:lnTo>
                  <a:lnTo>
                    <a:pt x="887" y="766"/>
                  </a:lnTo>
                  <a:lnTo>
                    <a:pt x="879" y="785"/>
                  </a:lnTo>
                  <a:lnTo>
                    <a:pt x="868" y="799"/>
                  </a:lnTo>
                  <a:lnTo>
                    <a:pt x="854" y="807"/>
                  </a:lnTo>
                  <a:lnTo>
                    <a:pt x="837" y="810"/>
                  </a:lnTo>
                  <a:lnTo>
                    <a:pt x="821" y="807"/>
                  </a:lnTo>
                  <a:lnTo>
                    <a:pt x="797" y="798"/>
                  </a:lnTo>
                  <a:lnTo>
                    <a:pt x="766" y="785"/>
                  </a:lnTo>
                  <a:lnTo>
                    <a:pt x="724" y="770"/>
                  </a:lnTo>
                  <a:lnTo>
                    <a:pt x="678" y="755"/>
                  </a:lnTo>
                  <a:lnTo>
                    <a:pt x="628" y="739"/>
                  </a:lnTo>
                  <a:lnTo>
                    <a:pt x="577" y="726"/>
                  </a:lnTo>
                  <a:lnTo>
                    <a:pt x="650" y="649"/>
                  </a:lnTo>
                  <a:lnTo>
                    <a:pt x="678" y="622"/>
                  </a:lnTo>
                  <a:lnTo>
                    <a:pt x="727" y="576"/>
                  </a:lnTo>
                  <a:lnTo>
                    <a:pt x="766" y="543"/>
                  </a:lnTo>
                  <a:lnTo>
                    <a:pt x="766" y="543"/>
                  </a:lnTo>
                  <a:lnTo>
                    <a:pt x="846" y="475"/>
                  </a:lnTo>
                  <a:close/>
                  <a:moveTo>
                    <a:pt x="3513" y="416"/>
                  </a:moveTo>
                  <a:lnTo>
                    <a:pt x="3552" y="444"/>
                  </a:lnTo>
                  <a:lnTo>
                    <a:pt x="3632" y="508"/>
                  </a:lnTo>
                  <a:lnTo>
                    <a:pt x="3711" y="576"/>
                  </a:lnTo>
                  <a:lnTo>
                    <a:pt x="3747" y="611"/>
                  </a:lnTo>
                  <a:lnTo>
                    <a:pt x="3733" y="605"/>
                  </a:lnTo>
                  <a:lnTo>
                    <a:pt x="3716" y="605"/>
                  </a:lnTo>
                  <a:lnTo>
                    <a:pt x="3698" y="607"/>
                  </a:lnTo>
                  <a:lnTo>
                    <a:pt x="3683" y="614"/>
                  </a:lnTo>
                  <a:lnTo>
                    <a:pt x="3671" y="625"/>
                  </a:lnTo>
                  <a:lnTo>
                    <a:pt x="3661" y="642"/>
                  </a:lnTo>
                  <a:lnTo>
                    <a:pt x="3650" y="671"/>
                  </a:lnTo>
                  <a:lnTo>
                    <a:pt x="3632" y="695"/>
                  </a:lnTo>
                  <a:lnTo>
                    <a:pt x="3610" y="719"/>
                  </a:lnTo>
                  <a:lnTo>
                    <a:pt x="3588" y="741"/>
                  </a:lnTo>
                  <a:lnTo>
                    <a:pt x="3570" y="766"/>
                  </a:lnTo>
                  <a:lnTo>
                    <a:pt x="3555" y="794"/>
                  </a:lnTo>
                  <a:lnTo>
                    <a:pt x="3552" y="818"/>
                  </a:lnTo>
                  <a:lnTo>
                    <a:pt x="3553" y="840"/>
                  </a:lnTo>
                  <a:lnTo>
                    <a:pt x="3563" y="862"/>
                  </a:lnTo>
                  <a:lnTo>
                    <a:pt x="3572" y="884"/>
                  </a:lnTo>
                  <a:lnTo>
                    <a:pt x="3581" y="904"/>
                  </a:lnTo>
                  <a:lnTo>
                    <a:pt x="3584" y="922"/>
                  </a:lnTo>
                  <a:lnTo>
                    <a:pt x="3583" y="941"/>
                  </a:lnTo>
                  <a:lnTo>
                    <a:pt x="3572" y="959"/>
                  </a:lnTo>
                  <a:lnTo>
                    <a:pt x="3552" y="981"/>
                  </a:lnTo>
                  <a:lnTo>
                    <a:pt x="3533" y="1005"/>
                  </a:lnTo>
                  <a:lnTo>
                    <a:pt x="3519" y="1023"/>
                  </a:lnTo>
                  <a:lnTo>
                    <a:pt x="3504" y="1040"/>
                  </a:lnTo>
                  <a:lnTo>
                    <a:pt x="3487" y="1051"/>
                  </a:lnTo>
                  <a:lnTo>
                    <a:pt x="3469" y="1054"/>
                  </a:lnTo>
                  <a:lnTo>
                    <a:pt x="3460" y="1056"/>
                  </a:lnTo>
                  <a:lnTo>
                    <a:pt x="3451" y="1062"/>
                  </a:lnTo>
                  <a:lnTo>
                    <a:pt x="3443" y="1067"/>
                  </a:lnTo>
                  <a:lnTo>
                    <a:pt x="3431" y="1076"/>
                  </a:lnTo>
                  <a:lnTo>
                    <a:pt x="3420" y="1087"/>
                  </a:lnTo>
                  <a:lnTo>
                    <a:pt x="3410" y="1097"/>
                  </a:lnTo>
                  <a:lnTo>
                    <a:pt x="3401" y="1102"/>
                  </a:lnTo>
                  <a:lnTo>
                    <a:pt x="3392" y="1102"/>
                  </a:lnTo>
                  <a:lnTo>
                    <a:pt x="3385" y="1097"/>
                  </a:lnTo>
                  <a:lnTo>
                    <a:pt x="3379" y="1084"/>
                  </a:lnTo>
                  <a:lnTo>
                    <a:pt x="3372" y="1060"/>
                  </a:lnTo>
                  <a:lnTo>
                    <a:pt x="3361" y="1036"/>
                  </a:lnTo>
                  <a:lnTo>
                    <a:pt x="3350" y="1016"/>
                  </a:lnTo>
                  <a:lnTo>
                    <a:pt x="3335" y="999"/>
                  </a:lnTo>
                  <a:lnTo>
                    <a:pt x="3321" y="988"/>
                  </a:lnTo>
                  <a:lnTo>
                    <a:pt x="3306" y="986"/>
                  </a:lnTo>
                  <a:lnTo>
                    <a:pt x="3290" y="994"/>
                  </a:lnTo>
                  <a:lnTo>
                    <a:pt x="3279" y="1003"/>
                  </a:lnTo>
                  <a:lnTo>
                    <a:pt x="3269" y="1016"/>
                  </a:lnTo>
                  <a:lnTo>
                    <a:pt x="3262" y="1030"/>
                  </a:lnTo>
                  <a:lnTo>
                    <a:pt x="3257" y="1043"/>
                  </a:lnTo>
                  <a:lnTo>
                    <a:pt x="3251" y="1056"/>
                  </a:lnTo>
                  <a:lnTo>
                    <a:pt x="3244" y="1065"/>
                  </a:lnTo>
                  <a:lnTo>
                    <a:pt x="3238" y="1069"/>
                  </a:lnTo>
                  <a:lnTo>
                    <a:pt x="3229" y="1067"/>
                  </a:lnTo>
                  <a:lnTo>
                    <a:pt x="3218" y="1056"/>
                  </a:lnTo>
                  <a:lnTo>
                    <a:pt x="3204" y="1038"/>
                  </a:lnTo>
                  <a:lnTo>
                    <a:pt x="3185" y="1007"/>
                  </a:lnTo>
                  <a:lnTo>
                    <a:pt x="3169" y="974"/>
                  </a:lnTo>
                  <a:lnTo>
                    <a:pt x="3154" y="939"/>
                  </a:lnTo>
                  <a:lnTo>
                    <a:pt x="3145" y="904"/>
                  </a:lnTo>
                  <a:lnTo>
                    <a:pt x="3139" y="871"/>
                  </a:lnTo>
                  <a:lnTo>
                    <a:pt x="3139" y="838"/>
                  </a:lnTo>
                  <a:lnTo>
                    <a:pt x="3149" y="809"/>
                  </a:lnTo>
                  <a:lnTo>
                    <a:pt x="3165" y="783"/>
                  </a:lnTo>
                  <a:lnTo>
                    <a:pt x="3202" y="748"/>
                  </a:lnTo>
                  <a:lnTo>
                    <a:pt x="3240" y="713"/>
                  </a:lnTo>
                  <a:lnTo>
                    <a:pt x="3279" y="678"/>
                  </a:lnTo>
                  <a:lnTo>
                    <a:pt x="3315" y="644"/>
                  </a:lnTo>
                  <a:lnTo>
                    <a:pt x="3346" y="609"/>
                  </a:lnTo>
                  <a:lnTo>
                    <a:pt x="3365" y="583"/>
                  </a:lnTo>
                  <a:lnTo>
                    <a:pt x="3387" y="552"/>
                  </a:lnTo>
                  <a:lnTo>
                    <a:pt x="3414" y="519"/>
                  </a:lnTo>
                  <a:lnTo>
                    <a:pt x="3443" y="484"/>
                  </a:lnTo>
                  <a:lnTo>
                    <a:pt x="3478" y="447"/>
                  </a:lnTo>
                  <a:lnTo>
                    <a:pt x="3513" y="416"/>
                  </a:lnTo>
                  <a:close/>
                  <a:moveTo>
                    <a:pt x="2707" y="271"/>
                  </a:moveTo>
                  <a:lnTo>
                    <a:pt x="2716" y="271"/>
                  </a:lnTo>
                  <a:lnTo>
                    <a:pt x="2731" y="273"/>
                  </a:lnTo>
                  <a:lnTo>
                    <a:pt x="2742" y="280"/>
                  </a:lnTo>
                  <a:lnTo>
                    <a:pt x="2753" y="291"/>
                  </a:lnTo>
                  <a:lnTo>
                    <a:pt x="2760" y="302"/>
                  </a:lnTo>
                  <a:lnTo>
                    <a:pt x="2766" y="315"/>
                  </a:lnTo>
                  <a:lnTo>
                    <a:pt x="2766" y="328"/>
                  </a:lnTo>
                  <a:lnTo>
                    <a:pt x="2760" y="339"/>
                  </a:lnTo>
                  <a:lnTo>
                    <a:pt x="2751" y="345"/>
                  </a:lnTo>
                  <a:lnTo>
                    <a:pt x="2735" y="348"/>
                  </a:lnTo>
                  <a:lnTo>
                    <a:pt x="2716" y="345"/>
                  </a:lnTo>
                  <a:lnTo>
                    <a:pt x="2702" y="337"/>
                  </a:lnTo>
                  <a:lnTo>
                    <a:pt x="2689" y="328"/>
                  </a:lnTo>
                  <a:lnTo>
                    <a:pt x="2680" y="317"/>
                  </a:lnTo>
                  <a:lnTo>
                    <a:pt x="2674" y="304"/>
                  </a:lnTo>
                  <a:lnTo>
                    <a:pt x="2672" y="293"/>
                  </a:lnTo>
                  <a:lnTo>
                    <a:pt x="2676" y="282"/>
                  </a:lnTo>
                  <a:lnTo>
                    <a:pt x="2685" y="275"/>
                  </a:lnTo>
                  <a:lnTo>
                    <a:pt x="2702" y="271"/>
                  </a:lnTo>
                  <a:lnTo>
                    <a:pt x="2707" y="271"/>
                  </a:lnTo>
                  <a:close/>
                  <a:moveTo>
                    <a:pt x="2218" y="0"/>
                  </a:moveTo>
                  <a:lnTo>
                    <a:pt x="2258" y="0"/>
                  </a:lnTo>
                  <a:lnTo>
                    <a:pt x="2258" y="0"/>
                  </a:lnTo>
                  <a:lnTo>
                    <a:pt x="2301" y="0"/>
                  </a:lnTo>
                  <a:lnTo>
                    <a:pt x="2299" y="16"/>
                  </a:lnTo>
                  <a:lnTo>
                    <a:pt x="2293" y="33"/>
                  </a:lnTo>
                  <a:lnTo>
                    <a:pt x="2279" y="49"/>
                  </a:lnTo>
                  <a:lnTo>
                    <a:pt x="2268" y="62"/>
                  </a:lnTo>
                  <a:lnTo>
                    <a:pt x="2258" y="75"/>
                  </a:lnTo>
                  <a:lnTo>
                    <a:pt x="2247" y="90"/>
                  </a:lnTo>
                  <a:lnTo>
                    <a:pt x="2238" y="104"/>
                  </a:lnTo>
                  <a:lnTo>
                    <a:pt x="2229" y="117"/>
                  </a:lnTo>
                  <a:lnTo>
                    <a:pt x="2218" y="126"/>
                  </a:lnTo>
                  <a:lnTo>
                    <a:pt x="2207" y="134"/>
                  </a:lnTo>
                  <a:lnTo>
                    <a:pt x="2191" y="139"/>
                  </a:lnTo>
                  <a:lnTo>
                    <a:pt x="2167" y="141"/>
                  </a:lnTo>
                  <a:lnTo>
                    <a:pt x="2154" y="143"/>
                  </a:lnTo>
                  <a:lnTo>
                    <a:pt x="2147" y="148"/>
                  </a:lnTo>
                  <a:lnTo>
                    <a:pt x="2147" y="156"/>
                  </a:lnTo>
                  <a:lnTo>
                    <a:pt x="2152" y="167"/>
                  </a:lnTo>
                  <a:lnTo>
                    <a:pt x="2160" y="180"/>
                  </a:lnTo>
                  <a:lnTo>
                    <a:pt x="2169" y="192"/>
                  </a:lnTo>
                  <a:lnTo>
                    <a:pt x="2178" y="207"/>
                  </a:lnTo>
                  <a:lnTo>
                    <a:pt x="2187" y="220"/>
                  </a:lnTo>
                  <a:lnTo>
                    <a:pt x="2194" y="233"/>
                  </a:lnTo>
                  <a:lnTo>
                    <a:pt x="2198" y="242"/>
                  </a:lnTo>
                  <a:lnTo>
                    <a:pt x="2196" y="251"/>
                  </a:lnTo>
                  <a:lnTo>
                    <a:pt x="2187" y="257"/>
                  </a:lnTo>
                  <a:lnTo>
                    <a:pt x="2172" y="258"/>
                  </a:lnTo>
                  <a:lnTo>
                    <a:pt x="2149" y="262"/>
                  </a:lnTo>
                  <a:lnTo>
                    <a:pt x="2128" y="269"/>
                  </a:lnTo>
                  <a:lnTo>
                    <a:pt x="2112" y="282"/>
                  </a:lnTo>
                  <a:lnTo>
                    <a:pt x="2101" y="295"/>
                  </a:lnTo>
                  <a:lnTo>
                    <a:pt x="2094" y="312"/>
                  </a:lnTo>
                  <a:lnTo>
                    <a:pt x="2094" y="326"/>
                  </a:lnTo>
                  <a:lnTo>
                    <a:pt x="2097" y="339"/>
                  </a:lnTo>
                  <a:lnTo>
                    <a:pt x="2106" y="350"/>
                  </a:lnTo>
                  <a:lnTo>
                    <a:pt x="2123" y="356"/>
                  </a:lnTo>
                  <a:lnTo>
                    <a:pt x="2145" y="356"/>
                  </a:lnTo>
                  <a:lnTo>
                    <a:pt x="2172" y="354"/>
                  </a:lnTo>
                  <a:lnTo>
                    <a:pt x="2193" y="356"/>
                  </a:lnTo>
                  <a:lnTo>
                    <a:pt x="2204" y="361"/>
                  </a:lnTo>
                  <a:lnTo>
                    <a:pt x="2207" y="370"/>
                  </a:lnTo>
                  <a:lnTo>
                    <a:pt x="2200" y="381"/>
                  </a:lnTo>
                  <a:lnTo>
                    <a:pt x="2187" y="394"/>
                  </a:lnTo>
                  <a:lnTo>
                    <a:pt x="2165" y="409"/>
                  </a:lnTo>
                  <a:lnTo>
                    <a:pt x="2134" y="425"/>
                  </a:lnTo>
                  <a:lnTo>
                    <a:pt x="2103" y="438"/>
                  </a:lnTo>
                  <a:lnTo>
                    <a:pt x="2068" y="449"/>
                  </a:lnTo>
                  <a:lnTo>
                    <a:pt x="2031" y="458"/>
                  </a:lnTo>
                  <a:lnTo>
                    <a:pt x="1995" y="467"/>
                  </a:lnTo>
                  <a:lnTo>
                    <a:pt x="1960" y="477"/>
                  </a:lnTo>
                  <a:lnTo>
                    <a:pt x="1927" y="488"/>
                  </a:lnTo>
                  <a:lnTo>
                    <a:pt x="1898" y="500"/>
                  </a:lnTo>
                  <a:lnTo>
                    <a:pt x="1874" y="517"/>
                  </a:lnTo>
                  <a:lnTo>
                    <a:pt x="1856" y="537"/>
                  </a:lnTo>
                  <a:lnTo>
                    <a:pt x="1839" y="557"/>
                  </a:lnTo>
                  <a:lnTo>
                    <a:pt x="1819" y="572"/>
                  </a:lnTo>
                  <a:lnTo>
                    <a:pt x="1793" y="585"/>
                  </a:lnTo>
                  <a:lnTo>
                    <a:pt x="1766" y="594"/>
                  </a:lnTo>
                  <a:lnTo>
                    <a:pt x="1738" y="605"/>
                  </a:lnTo>
                  <a:lnTo>
                    <a:pt x="1711" y="614"/>
                  </a:lnTo>
                  <a:lnTo>
                    <a:pt x="1687" y="623"/>
                  </a:lnTo>
                  <a:lnTo>
                    <a:pt x="1669" y="636"/>
                  </a:lnTo>
                  <a:lnTo>
                    <a:pt x="1656" y="649"/>
                  </a:lnTo>
                  <a:lnTo>
                    <a:pt x="1652" y="667"/>
                  </a:lnTo>
                  <a:lnTo>
                    <a:pt x="1652" y="684"/>
                  </a:lnTo>
                  <a:lnTo>
                    <a:pt x="1650" y="708"/>
                  </a:lnTo>
                  <a:lnTo>
                    <a:pt x="1647" y="733"/>
                  </a:lnTo>
                  <a:lnTo>
                    <a:pt x="1643" y="763"/>
                  </a:lnTo>
                  <a:lnTo>
                    <a:pt x="1636" y="792"/>
                  </a:lnTo>
                  <a:lnTo>
                    <a:pt x="1628" y="821"/>
                  </a:lnTo>
                  <a:lnTo>
                    <a:pt x="1617" y="851"/>
                  </a:lnTo>
                  <a:lnTo>
                    <a:pt x="1605" y="876"/>
                  </a:lnTo>
                  <a:lnTo>
                    <a:pt x="1590" y="898"/>
                  </a:lnTo>
                  <a:lnTo>
                    <a:pt x="1573" y="915"/>
                  </a:lnTo>
                  <a:lnTo>
                    <a:pt x="1551" y="926"/>
                  </a:lnTo>
                  <a:lnTo>
                    <a:pt x="1528" y="930"/>
                  </a:lnTo>
                  <a:lnTo>
                    <a:pt x="1502" y="924"/>
                  </a:lnTo>
                  <a:lnTo>
                    <a:pt x="1464" y="908"/>
                  </a:lnTo>
                  <a:lnTo>
                    <a:pt x="1432" y="886"/>
                  </a:lnTo>
                  <a:lnTo>
                    <a:pt x="1407" y="860"/>
                  </a:lnTo>
                  <a:lnTo>
                    <a:pt x="1385" y="831"/>
                  </a:lnTo>
                  <a:lnTo>
                    <a:pt x="1365" y="801"/>
                  </a:lnTo>
                  <a:lnTo>
                    <a:pt x="1348" y="770"/>
                  </a:lnTo>
                  <a:lnTo>
                    <a:pt x="1334" y="739"/>
                  </a:lnTo>
                  <a:lnTo>
                    <a:pt x="1319" y="710"/>
                  </a:lnTo>
                  <a:lnTo>
                    <a:pt x="1304" y="682"/>
                  </a:lnTo>
                  <a:lnTo>
                    <a:pt x="1291" y="658"/>
                  </a:lnTo>
                  <a:lnTo>
                    <a:pt x="1286" y="633"/>
                  </a:lnTo>
                  <a:lnTo>
                    <a:pt x="1288" y="609"/>
                  </a:lnTo>
                  <a:lnTo>
                    <a:pt x="1290" y="585"/>
                  </a:lnTo>
                  <a:lnTo>
                    <a:pt x="1295" y="563"/>
                  </a:lnTo>
                  <a:lnTo>
                    <a:pt x="1299" y="543"/>
                  </a:lnTo>
                  <a:lnTo>
                    <a:pt x="1299" y="526"/>
                  </a:lnTo>
                  <a:lnTo>
                    <a:pt x="1293" y="511"/>
                  </a:lnTo>
                  <a:lnTo>
                    <a:pt x="1282" y="500"/>
                  </a:lnTo>
                  <a:lnTo>
                    <a:pt x="1275" y="493"/>
                  </a:lnTo>
                  <a:lnTo>
                    <a:pt x="1273" y="482"/>
                  </a:lnTo>
                  <a:lnTo>
                    <a:pt x="1277" y="469"/>
                  </a:lnTo>
                  <a:lnTo>
                    <a:pt x="1284" y="456"/>
                  </a:lnTo>
                  <a:lnTo>
                    <a:pt x="1293" y="442"/>
                  </a:lnTo>
                  <a:lnTo>
                    <a:pt x="1304" y="427"/>
                  </a:lnTo>
                  <a:lnTo>
                    <a:pt x="1317" y="412"/>
                  </a:lnTo>
                  <a:lnTo>
                    <a:pt x="1328" y="401"/>
                  </a:lnTo>
                  <a:lnTo>
                    <a:pt x="1337" y="390"/>
                  </a:lnTo>
                  <a:lnTo>
                    <a:pt x="1345" y="385"/>
                  </a:lnTo>
                  <a:lnTo>
                    <a:pt x="1346" y="381"/>
                  </a:lnTo>
                  <a:lnTo>
                    <a:pt x="1345" y="381"/>
                  </a:lnTo>
                  <a:lnTo>
                    <a:pt x="1335" y="387"/>
                  </a:lnTo>
                  <a:lnTo>
                    <a:pt x="1319" y="396"/>
                  </a:lnTo>
                  <a:lnTo>
                    <a:pt x="1301" y="400"/>
                  </a:lnTo>
                  <a:lnTo>
                    <a:pt x="1284" y="400"/>
                  </a:lnTo>
                  <a:lnTo>
                    <a:pt x="1268" y="398"/>
                  </a:lnTo>
                  <a:lnTo>
                    <a:pt x="1255" y="392"/>
                  </a:lnTo>
                  <a:lnTo>
                    <a:pt x="1246" y="385"/>
                  </a:lnTo>
                  <a:lnTo>
                    <a:pt x="1242" y="376"/>
                  </a:lnTo>
                  <a:lnTo>
                    <a:pt x="1244" y="368"/>
                  </a:lnTo>
                  <a:lnTo>
                    <a:pt x="1253" y="361"/>
                  </a:lnTo>
                  <a:lnTo>
                    <a:pt x="1271" y="356"/>
                  </a:lnTo>
                  <a:lnTo>
                    <a:pt x="1293" y="348"/>
                  </a:lnTo>
                  <a:lnTo>
                    <a:pt x="1308" y="337"/>
                  </a:lnTo>
                  <a:lnTo>
                    <a:pt x="1315" y="324"/>
                  </a:lnTo>
                  <a:lnTo>
                    <a:pt x="1317" y="312"/>
                  </a:lnTo>
                  <a:lnTo>
                    <a:pt x="1315" y="299"/>
                  </a:lnTo>
                  <a:lnTo>
                    <a:pt x="1308" y="290"/>
                  </a:lnTo>
                  <a:lnTo>
                    <a:pt x="1297" y="282"/>
                  </a:lnTo>
                  <a:lnTo>
                    <a:pt x="1282" y="279"/>
                  </a:lnTo>
                  <a:lnTo>
                    <a:pt x="1266" y="280"/>
                  </a:lnTo>
                  <a:lnTo>
                    <a:pt x="1246" y="284"/>
                  </a:lnTo>
                  <a:lnTo>
                    <a:pt x="1227" y="284"/>
                  </a:lnTo>
                  <a:lnTo>
                    <a:pt x="1211" y="280"/>
                  </a:lnTo>
                  <a:lnTo>
                    <a:pt x="1198" y="273"/>
                  </a:lnTo>
                  <a:lnTo>
                    <a:pt x="1193" y="264"/>
                  </a:lnTo>
                  <a:lnTo>
                    <a:pt x="1193" y="251"/>
                  </a:lnTo>
                  <a:lnTo>
                    <a:pt x="1209" y="242"/>
                  </a:lnTo>
                  <a:lnTo>
                    <a:pt x="1306" y="196"/>
                  </a:lnTo>
                  <a:lnTo>
                    <a:pt x="1374" y="167"/>
                  </a:lnTo>
                  <a:lnTo>
                    <a:pt x="1405" y="154"/>
                  </a:lnTo>
                  <a:lnTo>
                    <a:pt x="1508" y="115"/>
                  </a:lnTo>
                  <a:lnTo>
                    <a:pt x="1630" y="79"/>
                  </a:lnTo>
                  <a:lnTo>
                    <a:pt x="1757" y="47"/>
                  </a:lnTo>
                  <a:lnTo>
                    <a:pt x="1885" y="24"/>
                  </a:lnTo>
                  <a:lnTo>
                    <a:pt x="2017" y="9"/>
                  </a:lnTo>
                  <a:lnTo>
                    <a:pt x="2150" y="0"/>
                  </a:lnTo>
                  <a:lnTo>
                    <a:pt x="2218" y="0"/>
                  </a:lnTo>
                  <a:close/>
                </a:path>
              </a:pathLst>
            </a:custGeom>
            <a:solidFill>
              <a:schemeClr val="accent6"/>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nvGrpSpPr>
            <p:cNvPr id="113" name="Group 23"/>
            <p:cNvGrpSpPr/>
            <p:nvPr/>
          </p:nvGrpSpPr>
          <p:grpSpPr>
            <a:xfrm>
              <a:off x="7786688" y="1071563"/>
              <a:ext cx="1416050" cy="2498725"/>
              <a:chOff x="7786688" y="1071563"/>
              <a:chExt cx="1416050" cy="2498725"/>
            </a:xfrm>
          </p:grpSpPr>
          <p:sp>
            <p:nvSpPr>
              <p:cNvPr id="117" name="Freeform 9"/>
              <p:cNvSpPr>
                <a:spLocks/>
              </p:cNvSpPr>
              <p:nvPr/>
            </p:nvSpPr>
            <p:spPr bwMode="auto">
              <a:xfrm>
                <a:off x="7786688" y="1071563"/>
                <a:ext cx="1416050" cy="2498725"/>
              </a:xfrm>
              <a:custGeom>
                <a:avLst/>
                <a:gdLst>
                  <a:gd name="T0" fmla="*/ 891 w 1783"/>
                  <a:gd name="T1" fmla="*/ 0 h 3148"/>
                  <a:gd name="T2" fmla="*/ 989 w 1783"/>
                  <a:gd name="T3" fmla="*/ 5 h 3148"/>
                  <a:gd name="T4" fmla="*/ 1082 w 1783"/>
                  <a:gd name="T5" fmla="*/ 20 h 3148"/>
                  <a:gd name="T6" fmla="*/ 1174 w 1783"/>
                  <a:gd name="T7" fmla="*/ 45 h 3148"/>
                  <a:gd name="T8" fmla="*/ 1260 w 1783"/>
                  <a:gd name="T9" fmla="*/ 78 h 3148"/>
                  <a:gd name="T10" fmla="*/ 1342 w 1783"/>
                  <a:gd name="T11" fmla="*/ 121 h 3148"/>
                  <a:gd name="T12" fmla="*/ 1417 w 1783"/>
                  <a:gd name="T13" fmla="*/ 172 h 3148"/>
                  <a:gd name="T14" fmla="*/ 1489 w 1783"/>
                  <a:gd name="T15" fmla="*/ 229 h 3148"/>
                  <a:gd name="T16" fmla="*/ 1553 w 1783"/>
                  <a:gd name="T17" fmla="*/ 293 h 3148"/>
                  <a:gd name="T18" fmla="*/ 1611 w 1783"/>
                  <a:gd name="T19" fmla="*/ 364 h 3148"/>
                  <a:gd name="T20" fmla="*/ 1661 w 1783"/>
                  <a:gd name="T21" fmla="*/ 441 h 3148"/>
                  <a:gd name="T22" fmla="*/ 1705 w 1783"/>
                  <a:gd name="T23" fmla="*/ 524 h 3148"/>
                  <a:gd name="T24" fmla="*/ 1738 w 1783"/>
                  <a:gd name="T25" fmla="*/ 610 h 3148"/>
                  <a:gd name="T26" fmla="*/ 1763 w 1783"/>
                  <a:gd name="T27" fmla="*/ 700 h 3148"/>
                  <a:gd name="T28" fmla="*/ 1778 w 1783"/>
                  <a:gd name="T29" fmla="*/ 795 h 3148"/>
                  <a:gd name="T30" fmla="*/ 1783 w 1783"/>
                  <a:gd name="T31" fmla="*/ 893 h 3148"/>
                  <a:gd name="T32" fmla="*/ 1782 w 1783"/>
                  <a:gd name="T33" fmla="*/ 948 h 3148"/>
                  <a:gd name="T34" fmla="*/ 1774 w 1783"/>
                  <a:gd name="T35" fmla="*/ 1006 h 3148"/>
                  <a:gd name="T36" fmla="*/ 1765 w 1783"/>
                  <a:gd name="T37" fmla="*/ 1067 h 3148"/>
                  <a:gd name="T38" fmla="*/ 1752 w 1783"/>
                  <a:gd name="T39" fmla="*/ 1126 h 3148"/>
                  <a:gd name="T40" fmla="*/ 1736 w 1783"/>
                  <a:gd name="T41" fmla="*/ 1179 h 3148"/>
                  <a:gd name="T42" fmla="*/ 1719 w 1783"/>
                  <a:gd name="T43" fmla="*/ 1226 h 3148"/>
                  <a:gd name="T44" fmla="*/ 891 w 1783"/>
                  <a:gd name="T45" fmla="*/ 3148 h 3148"/>
                  <a:gd name="T46" fmla="*/ 67 w 1783"/>
                  <a:gd name="T47" fmla="*/ 1234 h 3148"/>
                  <a:gd name="T48" fmla="*/ 47 w 1783"/>
                  <a:gd name="T49" fmla="*/ 1184 h 3148"/>
                  <a:gd name="T50" fmla="*/ 31 w 1783"/>
                  <a:gd name="T51" fmla="*/ 1127 h 3148"/>
                  <a:gd name="T52" fmla="*/ 18 w 1783"/>
                  <a:gd name="T53" fmla="*/ 1069 h 3148"/>
                  <a:gd name="T54" fmla="*/ 7 w 1783"/>
                  <a:gd name="T55" fmla="*/ 1006 h 3148"/>
                  <a:gd name="T56" fmla="*/ 1 w 1783"/>
                  <a:gd name="T57" fmla="*/ 948 h 3148"/>
                  <a:gd name="T58" fmla="*/ 0 w 1783"/>
                  <a:gd name="T59" fmla="*/ 893 h 3148"/>
                  <a:gd name="T60" fmla="*/ 5 w 1783"/>
                  <a:gd name="T61" fmla="*/ 795 h 3148"/>
                  <a:gd name="T62" fmla="*/ 20 w 1783"/>
                  <a:gd name="T63" fmla="*/ 700 h 3148"/>
                  <a:gd name="T64" fmla="*/ 45 w 1783"/>
                  <a:gd name="T65" fmla="*/ 610 h 3148"/>
                  <a:gd name="T66" fmla="*/ 78 w 1783"/>
                  <a:gd name="T67" fmla="*/ 524 h 3148"/>
                  <a:gd name="T68" fmla="*/ 120 w 1783"/>
                  <a:gd name="T69" fmla="*/ 441 h 3148"/>
                  <a:gd name="T70" fmla="*/ 172 w 1783"/>
                  <a:gd name="T71" fmla="*/ 364 h 3148"/>
                  <a:gd name="T72" fmla="*/ 228 w 1783"/>
                  <a:gd name="T73" fmla="*/ 293 h 3148"/>
                  <a:gd name="T74" fmla="*/ 293 w 1783"/>
                  <a:gd name="T75" fmla="*/ 229 h 3148"/>
                  <a:gd name="T76" fmla="*/ 364 w 1783"/>
                  <a:gd name="T77" fmla="*/ 172 h 3148"/>
                  <a:gd name="T78" fmla="*/ 441 w 1783"/>
                  <a:gd name="T79" fmla="*/ 121 h 3148"/>
                  <a:gd name="T80" fmla="*/ 523 w 1783"/>
                  <a:gd name="T81" fmla="*/ 78 h 3148"/>
                  <a:gd name="T82" fmla="*/ 609 w 1783"/>
                  <a:gd name="T83" fmla="*/ 45 h 3148"/>
                  <a:gd name="T84" fmla="*/ 699 w 1783"/>
                  <a:gd name="T85" fmla="*/ 20 h 3148"/>
                  <a:gd name="T86" fmla="*/ 794 w 1783"/>
                  <a:gd name="T87" fmla="*/ 5 h 3148"/>
                  <a:gd name="T88" fmla="*/ 891 w 1783"/>
                  <a:gd name="T89" fmla="*/ 0 h 3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3" h="3148">
                    <a:moveTo>
                      <a:pt x="891" y="0"/>
                    </a:moveTo>
                    <a:lnTo>
                      <a:pt x="989" y="5"/>
                    </a:lnTo>
                    <a:lnTo>
                      <a:pt x="1082" y="20"/>
                    </a:lnTo>
                    <a:lnTo>
                      <a:pt x="1174" y="45"/>
                    </a:lnTo>
                    <a:lnTo>
                      <a:pt x="1260" y="78"/>
                    </a:lnTo>
                    <a:lnTo>
                      <a:pt x="1342" y="121"/>
                    </a:lnTo>
                    <a:lnTo>
                      <a:pt x="1417" y="172"/>
                    </a:lnTo>
                    <a:lnTo>
                      <a:pt x="1489" y="229"/>
                    </a:lnTo>
                    <a:lnTo>
                      <a:pt x="1553" y="293"/>
                    </a:lnTo>
                    <a:lnTo>
                      <a:pt x="1611" y="364"/>
                    </a:lnTo>
                    <a:lnTo>
                      <a:pt x="1661" y="441"/>
                    </a:lnTo>
                    <a:lnTo>
                      <a:pt x="1705" y="524"/>
                    </a:lnTo>
                    <a:lnTo>
                      <a:pt x="1738" y="610"/>
                    </a:lnTo>
                    <a:lnTo>
                      <a:pt x="1763" y="700"/>
                    </a:lnTo>
                    <a:lnTo>
                      <a:pt x="1778" y="795"/>
                    </a:lnTo>
                    <a:lnTo>
                      <a:pt x="1783" y="893"/>
                    </a:lnTo>
                    <a:lnTo>
                      <a:pt x="1782" y="948"/>
                    </a:lnTo>
                    <a:lnTo>
                      <a:pt x="1774" y="1006"/>
                    </a:lnTo>
                    <a:lnTo>
                      <a:pt x="1765" y="1067"/>
                    </a:lnTo>
                    <a:lnTo>
                      <a:pt x="1752" y="1126"/>
                    </a:lnTo>
                    <a:lnTo>
                      <a:pt x="1736" y="1179"/>
                    </a:lnTo>
                    <a:lnTo>
                      <a:pt x="1719" y="1226"/>
                    </a:lnTo>
                    <a:lnTo>
                      <a:pt x="891" y="3148"/>
                    </a:lnTo>
                    <a:lnTo>
                      <a:pt x="67" y="1234"/>
                    </a:lnTo>
                    <a:lnTo>
                      <a:pt x="47" y="1184"/>
                    </a:lnTo>
                    <a:lnTo>
                      <a:pt x="31" y="1127"/>
                    </a:lnTo>
                    <a:lnTo>
                      <a:pt x="18" y="1069"/>
                    </a:lnTo>
                    <a:lnTo>
                      <a:pt x="7" y="1006"/>
                    </a:lnTo>
                    <a:lnTo>
                      <a:pt x="1" y="948"/>
                    </a:lnTo>
                    <a:lnTo>
                      <a:pt x="0" y="893"/>
                    </a:lnTo>
                    <a:lnTo>
                      <a:pt x="5" y="795"/>
                    </a:lnTo>
                    <a:lnTo>
                      <a:pt x="20" y="700"/>
                    </a:lnTo>
                    <a:lnTo>
                      <a:pt x="45" y="610"/>
                    </a:lnTo>
                    <a:lnTo>
                      <a:pt x="78" y="524"/>
                    </a:lnTo>
                    <a:lnTo>
                      <a:pt x="120" y="441"/>
                    </a:lnTo>
                    <a:lnTo>
                      <a:pt x="172" y="364"/>
                    </a:lnTo>
                    <a:lnTo>
                      <a:pt x="228" y="293"/>
                    </a:lnTo>
                    <a:lnTo>
                      <a:pt x="293" y="229"/>
                    </a:lnTo>
                    <a:lnTo>
                      <a:pt x="364" y="172"/>
                    </a:lnTo>
                    <a:lnTo>
                      <a:pt x="441" y="121"/>
                    </a:lnTo>
                    <a:lnTo>
                      <a:pt x="523" y="78"/>
                    </a:lnTo>
                    <a:lnTo>
                      <a:pt x="609" y="45"/>
                    </a:lnTo>
                    <a:lnTo>
                      <a:pt x="699" y="20"/>
                    </a:lnTo>
                    <a:lnTo>
                      <a:pt x="794" y="5"/>
                    </a:lnTo>
                    <a:lnTo>
                      <a:pt x="891" y="0"/>
                    </a:lnTo>
                    <a:close/>
                  </a:path>
                </a:pathLst>
              </a:custGeom>
              <a:solidFill>
                <a:schemeClr val="accent4"/>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8" name="Freeform 117"/>
              <p:cNvSpPr>
                <a:spLocks/>
              </p:cNvSpPr>
              <p:nvPr/>
            </p:nvSpPr>
            <p:spPr bwMode="auto">
              <a:xfrm>
                <a:off x="7913688" y="1198563"/>
                <a:ext cx="1163637" cy="1163638"/>
              </a:xfrm>
              <a:custGeom>
                <a:avLst/>
                <a:gdLst>
                  <a:gd name="T0" fmla="*/ 732 w 1465"/>
                  <a:gd name="T1" fmla="*/ 0 h 1467"/>
                  <a:gd name="T2" fmla="*/ 824 w 1465"/>
                  <a:gd name="T3" fmla="*/ 6 h 1467"/>
                  <a:gd name="T4" fmla="*/ 912 w 1465"/>
                  <a:gd name="T5" fmla="*/ 22 h 1467"/>
                  <a:gd name="T6" fmla="*/ 996 w 1465"/>
                  <a:gd name="T7" fmla="*/ 50 h 1467"/>
                  <a:gd name="T8" fmla="*/ 1075 w 1465"/>
                  <a:gd name="T9" fmla="*/ 86 h 1467"/>
                  <a:gd name="T10" fmla="*/ 1150 w 1465"/>
                  <a:gd name="T11" fmla="*/ 132 h 1467"/>
                  <a:gd name="T12" fmla="*/ 1218 w 1465"/>
                  <a:gd name="T13" fmla="*/ 185 h 1467"/>
                  <a:gd name="T14" fmla="*/ 1278 w 1465"/>
                  <a:gd name="T15" fmla="*/ 248 h 1467"/>
                  <a:gd name="T16" fmla="*/ 1333 w 1465"/>
                  <a:gd name="T17" fmla="*/ 315 h 1467"/>
                  <a:gd name="T18" fmla="*/ 1379 w 1465"/>
                  <a:gd name="T19" fmla="*/ 389 h 1467"/>
                  <a:gd name="T20" fmla="*/ 1416 w 1465"/>
                  <a:gd name="T21" fmla="*/ 470 h 1467"/>
                  <a:gd name="T22" fmla="*/ 1441 w 1465"/>
                  <a:gd name="T23" fmla="*/ 554 h 1467"/>
                  <a:gd name="T24" fmla="*/ 1458 w 1465"/>
                  <a:gd name="T25" fmla="*/ 642 h 1467"/>
                  <a:gd name="T26" fmla="*/ 1465 w 1465"/>
                  <a:gd name="T27" fmla="*/ 734 h 1467"/>
                  <a:gd name="T28" fmla="*/ 1458 w 1465"/>
                  <a:gd name="T29" fmla="*/ 825 h 1467"/>
                  <a:gd name="T30" fmla="*/ 1441 w 1465"/>
                  <a:gd name="T31" fmla="*/ 913 h 1467"/>
                  <a:gd name="T32" fmla="*/ 1416 w 1465"/>
                  <a:gd name="T33" fmla="*/ 998 h 1467"/>
                  <a:gd name="T34" fmla="*/ 1379 w 1465"/>
                  <a:gd name="T35" fmla="*/ 1078 h 1467"/>
                  <a:gd name="T36" fmla="*/ 1333 w 1465"/>
                  <a:gd name="T37" fmla="*/ 1152 h 1467"/>
                  <a:gd name="T38" fmla="*/ 1278 w 1465"/>
                  <a:gd name="T39" fmla="*/ 1220 h 1467"/>
                  <a:gd name="T40" fmla="*/ 1218 w 1465"/>
                  <a:gd name="T41" fmla="*/ 1282 h 1467"/>
                  <a:gd name="T42" fmla="*/ 1150 w 1465"/>
                  <a:gd name="T43" fmla="*/ 1335 h 1467"/>
                  <a:gd name="T44" fmla="*/ 1075 w 1465"/>
                  <a:gd name="T45" fmla="*/ 1381 h 1467"/>
                  <a:gd name="T46" fmla="*/ 996 w 1465"/>
                  <a:gd name="T47" fmla="*/ 1418 h 1467"/>
                  <a:gd name="T48" fmla="*/ 912 w 1465"/>
                  <a:gd name="T49" fmla="*/ 1443 h 1467"/>
                  <a:gd name="T50" fmla="*/ 824 w 1465"/>
                  <a:gd name="T51" fmla="*/ 1462 h 1467"/>
                  <a:gd name="T52" fmla="*/ 732 w 1465"/>
                  <a:gd name="T53" fmla="*/ 1467 h 1467"/>
                  <a:gd name="T54" fmla="*/ 641 w 1465"/>
                  <a:gd name="T55" fmla="*/ 1462 h 1467"/>
                  <a:gd name="T56" fmla="*/ 553 w 1465"/>
                  <a:gd name="T57" fmla="*/ 1443 h 1467"/>
                  <a:gd name="T58" fmla="*/ 469 w 1465"/>
                  <a:gd name="T59" fmla="*/ 1418 h 1467"/>
                  <a:gd name="T60" fmla="*/ 388 w 1465"/>
                  <a:gd name="T61" fmla="*/ 1381 h 1467"/>
                  <a:gd name="T62" fmla="*/ 315 w 1465"/>
                  <a:gd name="T63" fmla="*/ 1335 h 1467"/>
                  <a:gd name="T64" fmla="*/ 245 w 1465"/>
                  <a:gd name="T65" fmla="*/ 1282 h 1467"/>
                  <a:gd name="T66" fmla="*/ 185 w 1465"/>
                  <a:gd name="T67" fmla="*/ 1220 h 1467"/>
                  <a:gd name="T68" fmla="*/ 132 w 1465"/>
                  <a:gd name="T69" fmla="*/ 1152 h 1467"/>
                  <a:gd name="T70" fmla="*/ 86 w 1465"/>
                  <a:gd name="T71" fmla="*/ 1078 h 1467"/>
                  <a:gd name="T72" fmla="*/ 49 w 1465"/>
                  <a:gd name="T73" fmla="*/ 998 h 1467"/>
                  <a:gd name="T74" fmla="*/ 22 w 1465"/>
                  <a:gd name="T75" fmla="*/ 913 h 1467"/>
                  <a:gd name="T76" fmla="*/ 5 w 1465"/>
                  <a:gd name="T77" fmla="*/ 825 h 1467"/>
                  <a:gd name="T78" fmla="*/ 0 w 1465"/>
                  <a:gd name="T79" fmla="*/ 734 h 1467"/>
                  <a:gd name="T80" fmla="*/ 5 w 1465"/>
                  <a:gd name="T81" fmla="*/ 642 h 1467"/>
                  <a:gd name="T82" fmla="*/ 22 w 1465"/>
                  <a:gd name="T83" fmla="*/ 554 h 1467"/>
                  <a:gd name="T84" fmla="*/ 49 w 1465"/>
                  <a:gd name="T85" fmla="*/ 470 h 1467"/>
                  <a:gd name="T86" fmla="*/ 86 w 1465"/>
                  <a:gd name="T87" fmla="*/ 389 h 1467"/>
                  <a:gd name="T88" fmla="*/ 132 w 1465"/>
                  <a:gd name="T89" fmla="*/ 315 h 1467"/>
                  <a:gd name="T90" fmla="*/ 185 w 1465"/>
                  <a:gd name="T91" fmla="*/ 248 h 1467"/>
                  <a:gd name="T92" fmla="*/ 245 w 1465"/>
                  <a:gd name="T93" fmla="*/ 185 h 1467"/>
                  <a:gd name="T94" fmla="*/ 315 w 1465"/>
                  <a:gd name="T95" fmla="*/ 132 h 1467"/>
                  <a:gd name="T96" fmla="*/ 388 w 1465"/>
                  <a:gd name="T97" fmla="*/ 86 h 1467"/>
                  <a:gd name="T98" fmla="*/ 469 w 1465"/>
                  <a:gd name="T99" fmla="*/ 50 h 1467"/>
                  <a:gd name="T100" fmla="*/ 553 w 1465"/>
                  <a:gd name="T101" fmla="*/ 22 h 1467"/>
                  <a:gd name="T102" fmla="*/ 641 w 1465"/>
                  <a:gd name="T103" fmla="*/ 6 h 1467"/>
                  <a:gd name="T104" fmla="*/ 732 w 1465"/>
                  <a:gd name="T105" fmla="*/ 0 h 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5" h="1467">
                    <a:moveTo>
                      <a:pt x="732" y="0"/>
                    </a:moveTo>
                    <a:lnTo>
                      <a:pt x="824" y="6"/>
                    </a:lnTo>
                    <a:lnTo>
                      <a:pt x="912" y="22"/>
                    </a:lnTo>
                    <a:lnTo>
                      <a:pt x="996" y="50"/>
                    </a:lnTo>
                    <a:lnTo>
                      <a:pt x="1075" y="86"/>
                    </a:lnTo>
                    <a:lnTo>
                      <a:pt x="1150" y="132"/>
                    </a:lnTo>
                    <a:lnTo>
                      <a:pt x="1218" y="185"/>
                    </a:lnTo>
                    <a:lnTo>
                      <a:pt x="1278" y="248"/>
                    </a:lnTo>
                    <a:lnTo>
                      <a:pt x="1333" y="315"/>
                    </a:lnTo>
                    <a:lnTo>
                      <a:pt x="1379" y="389"/>
                    </a:lnTo>
                    <a:lnTo>
                      <a:pt x="1416" y="470"/>
                    </a:lnTo>
                    <a:lnTo>
                      <a:pt x="1441" y="554"/>
                    </a:lnTo>
                    <a:lnTo>
                      <a:pt x="1458" y="642"/>
                    </a:lnTo>
                    <a:lnTo>
                      <a:pt x="1465" y="734"/>
                    </a:lnTo>
                    <a:lnTo>
                      <a:pt x="1458" y="825"/>
                    </a:lnTo>
                    <a:lnTo>
                      <a:pt x="1441" y="913"/>
                    </a:lnTo>
                    <a:lnTo>
                      <a:pt x="1416" y="998"/>
                    </a:lnTo>
                    <a:lnTo>
                      <a:pt x="1379" y="1078"/>
                    </a:lnTo>
                    <a:lnTo>
                      <a:pt x="1333" y="1152"/>
                    </a:lnTo>
                    <a:lnTo>
                      <a:pt x="1278" y="1220"/>
                    </a:lnTo>
                    <a:lnTo>
                      <a:pt x="1218" y="1282"/>
                    </a:lnTo>
                    <a:lnTo>
                      <a:pt x="1150" y="1335"/>
                    </a:lnTo>
                    <a:lnTo>
                      <a:pt x="1075" y="1381"/>
                    </a:lnTo>
                    <a:lnTo>
                      <a:pt x="996" y="1418"/>
                    </a:lnTo>
                    <a:lnTo>
                      <a:pt x="912" y="1443"/>
                    </a:lnTo>
                    <a:lnTo>
                      <a:pt x="824" y="1462"/>
                    </a:lnTo>
                    <a:lnTo>
                      <a:pt x="732" y="1467"/>
                    </a:lnTo>
                    <a:lnTo>
                      <a:pt x="641" y="1462"/>
                    </a:lnTo>
                    <a:lnTo>
                      <a:pt x="553" y="1443"/>
                    </a:lnTo>
                    <a:lnTo>
                      <a:pt x="469" y="1418"/>
                    </a:lnTo>
                    <a:lnTo>
                      <a:pt x="388" y="1381"/>
                    </a:lnTo>
                    <a:lnTo>
                      <a:pt x="315" y="1335"/>
                    </a:lnTo>
                    <a:lnTo>
                      <a:pt x="245" y="1282"/>
                    </a:lnTo>
                    <a:lnTo>
                      <a:pt x="185" y="1220"/>
                    </a:lnTo>
                    <a:lnTo>
                      <a:pt x="132" y="1152"/>
                    </a:lnTo>
                    <a:lnTo>
                      <a:pt x="86" y="1078"/>
                    </a:lnTo>
                    <a:lnTo>
                      <a:pt x="49" y="998"/>
                    </a:lnTo>
                    <a:lnTo>
                      <a:pt x="22" y="913"/>
                    </a:lnTo>
                    <a:lnTo>
                      <a:pt x="5" y="825"/>
                    </a:lnTo>
                    <a:lnTo>
                      <a:pt x="0" y="734"/>
                    </a:lnTo>
                    <a:lnTo>
                      <a:pt x="5" y="642"/>
                    </a:lnTo>
                    <a:lnTo>
                      <a:pt x="22" y="554"/>
                    </a:lnTo>
                    <a:lnTo>
                      <a:pt x="49" y="470"/>
                    </a:lnTo>
                    <a:lnTo>
                      <a:pt x="86" y="389"/>
                    </a:lnTo>
                    <a:lnTo>
                      <a:pt x="132" y="315"/>
                    </a:lnTo>
                    <a:lnTo>
                      <a:pt x="185" y="248"/>
                    </a:lnTo>
                    <a:lnTo>
                      <a:pt x="245" y="185"/>
                    </a:lnTo>
                    <a:lnTo>
                      <a:pt x="315" y="132"/>
                    </a:lnTo>
                    <a:lnTo>
                      <a:pt x="388" y="86"/>
                    </a:lnTo>
                    <a:lnTo>
                      <a:pt x="469" y="50"/>
                    </a:lnTo>
                    <a:lnTo>
                      <a:pt x="553" y="22"/>
                    </a:lnTo>
                    <a:lnTo>
                      <a:pt x="641" y="6"/>
                    </a:lnTo>
                    <a:lnTo>
                      <a:pt x="732"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nvGrpSpPr>
            <p:cNvPr id="114" name="Group 24"/>
            <p:cNvGrpSpPr/>
            <p:nvPr/>
          </p:nvGrpSpPr>
          <p:grpSpPr>
            <a:xfrm>
              <a:off x="6542088" y="2811463"/>
              <a:ext cx="823912" cy="1454150"/>
              <a:chOff x="6542088" y="2811463"/>
              <a:chExt cx="823912" cy="1454150"/>
            </a:xfrm>
          </p:grpSpPr>
          <p:sp>
            <p:nvSpPr>
              <p:cNvPr id="115" name="Freeform 114"/>
              <p:cNvSpPr>
                <a:spLocks/>
              </p:cNvSpPr>
              <p:nvPr/>
            </p:nvSpPr>
            <p:spPr bwMode="auto">
              <a:xfrm>
                <a:off x="6542088" y="2811463"/>
                <a:ext cx="823912" cy="1454150"/>
              </a:xfrm>
              <a:custGeom>
                <a:avLst/>
                <a:gdLst>
                  <a:gd name="T0" fmla="*/ 518 w 1036"/>
                  <a:gd name="T1" fmla="*/ 0 h 1832"/>
                  <a:gd name="T2" fmla="*/ 595 w 1036"/>
                  <a:gd name="T3" fmla="*/ 7 h 1832"/>
                  <a:gd name="T4" fmla="*/ 668 w 1036"/>
                  <a:gd name="T5" fmla="*/ 22 h 1832"/>
                  <a:gd name="T6" fmla="*/ 738 w 1036"/>
                  <a:gd name="T7" fmla="*/ 50 h 1832"/>
                  <a:gd name="T8" fmla="*/ 800 w 1036"/>
                  <a:gd name="T9" fmla="*/ 84 h 1832"/>
                  <a:gd name="T10" fmla="*/ 859 w 1036"/>
                  <a:gd name="T11" fmla="*/ 128 h 1832"/>
                  <a:gd name="T12" fmla="*/ 910 w 1036"/>
                  <a:gd name="T13" fmla="*/ 180 h 1832"/>
                  <a:gd name="T14" fmla="*/ 954 w 1036"/>
                  <a:gd name="T15" fmla="*/ 237 h 1832"/>
                  <a:gd name="T16" fmla="*/ 989 w 1036"/>
                  <a:gd name="T17" fmla="*/ 301 h 1832"/>
                  <a:gd name="T18" fmla="*/ 1014 w 1036"/>
                  <a:gd name="T19" fmla="*/ 371 h 1832"/>
                  <a:gd name="T20" fmla="*/ 1031 w 1036"/>
                  <a:gd name="T21" fmla="*/ 444 h 1832"/>
                  <a:gd name="T22" fmla="*/ 1036 w 1036"/>
                  <a:gd name="T23" fmla="*/ 521 h 1832"/>
                  <a:gd name="T24" fmla="*/ 1035 w 1036"/>
                  <a:gd name="T25" fmla="*/ 559 h 1832"/>
                  <a:gd name="T26" fmla="*/ 1029 w 1036"/>
                  <a:gd name="T27" fmla="*/ 600 h 1832"/>
                  <a:gd name="T28" fmla="*/ 1022 w 1036"/>
                  <a:gd name="T29" fmla="*/ 642 h 1832"/>
                  <a:gd name="T30" fmla="*/ 1013 w 1036"/>
                  <a:gd name="T31" fmla="*/ 680 h 1832"/>
                  <a:gd name="T32" fmla="*/ 1000 w 1036"/>
                  <a:gd name="T33" fmla="*/ 713 h 1832"/>
                  <a:gd name="T34" fmla="*/ 518 w 1036"/>
                  <a:gd name="T35" fmla="*/ 1832 h 1832"/>
                  <a:gd name="T36" fmla="*/ 40 w 1036"/>
                  <a:gd name="T37" fmla="*/ 719 h 1832"/>
                  <a:gd name="T38" fmla="*/ 27 w 1036"/>
                  <a:gd name="T39" fmla="*/ 684 h 1832"/>
                  <a:gd name="T40" fmla="*/ 16 w 1036"/>
                  <a:gd name="T41" fmla="*/ 644 h 1832"/>
                  <a:gd name="T42" fmla="*/ 7 w 1036"/>
                  <a:gd name="T43" fmla="*/ 602 h 1832"/>
                  <a:gd name="T44" fmla="*/ 2 w 1036"/>
                  <a:gd name="T45" fmla="*/ 559 h 1832"/>
                  <a:gd name="T46" fmla="*/ 0 w 1036"/>
                  <a:gd name="T47" fmla="*/ 521 h 1832"/>
                  <a:gd name="T48" fmla="*/ 5 w 1036"/>
                  <a:gd name="T49" fmla="*/ 444 h 1832"/>
                  <a:gd name="T50" fmla="*/ 22 w 1036"/>
                  <a:gd name="T51" fmla="*/ 371 h 1832"/>
                  <a:gd name="T52" fmla="*/ 49 w 1036"/>
                  <a:gd name="T53" fmla="*/ 301 h 1832"/>
                  <a:gd name="T54" fmla="*/ 84 w 1036"/>
                  <a:gd name="T55" fmla="*/ 237 h 1832"/>
                  <a:gd name="T56" fmla="*/ 128 w 1036"/>
                  <a:gd name="T57" fmla="*/ 180 h 1832"/>
                  <a:gd name="T58" fmla="*/ 179 w 1036"/>
                  <a:gd name="T59" fmla="*/ 128 h 1832"/>
                  <a:gd name="T60" fmla="*/ 236 w 1036"/>
                  <a:gd name="T61" fmla="*/ 84 h 1832"/>
                  <a:gd name="T62" fmla="*/ 300 w 1036"/>
                  <a:gd name="T63" fmla="*/ 50 h 1832"/>
                  <a:gd name="T64" fmla="*/ 370 w 1036"/>
                  <a:gd name="T65" fmla="*/ 22 h 1832"/>
                  <a:gd name="T66" fmla="*/ 441 w 1036"/>
                  <a:gd name="T67" fmla="*/ 7 h 1832"/>
                  <a:gd name="T68" fmla="*/ 518 w 1036"/>
                  <a:gd name="T69" fmla="*/ 0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6" h="1832">
                    <a:moveTo>
                      <a:pt x="518" y="0"/>
                    </a:moveTo>
                    <a:lnTo>
                      <a:pt x="595" y="7"/>
                    </a:lnTo>
                    <a:lnTo>
                      <a:pt x="668" y="22"/>
                    </a:lnTo>
                    <a:lnTo>
                      <a:pt x="738" y="50"/>
                    </a:lnTo>
                    <a:lnTo>
                      <a:pt x="800" y="84"/>
                    </a:lnTo>
                    <a:lnTo>
                      <a:pt x="859" y="128"/>
                    </a:lnTo>
                    <a:lnTo>
                      <a:pt x="910" y="180"/>
                    </a:lnTo>
                    <a:lnTo>
                      <a:pt x="954" y="237"/>
                    </a:lnTo>
                    <a:lnTo>
                      <a:pt x="989" y="301"/>
                    </a:lnTo>
                    <a:lnTo>
                      <a:pt x="1014" y="371"/>
                    </a:lnTo>
                    <a:lnTo>
                      <a:pt x="1031" y="444"/>
                    </a:lnTo>
                    <a:lnTo>
                      <a:pt x="1036" y="521"/>
                    </a:lnTo>
                    <a:lnTo>
                      <a:pt x="1035" y="559"/>
                    </a:lnTo>
                    <a:lnTo>
                      <a:pt x="1029" y="600"/>
                    </a:lnTo>
                    <a:lnTo>
                      <a:pt x="1022" y="642"/>
                    </a:lnTo>
                    <a:lnTo>
                      <a:pt x="1013" y="680"/>
                    </a:lnTo>
                    <a:lnTo>
                      <a:pt x="1000" y="713"/>
                    </a:lnTo>
                    <a:lnTo>
                      <a:pt x="518" y="1832"/>
                    </a:lnTo>
                    <a:lnTo>
                      <a:pt x="40" y="719"/>
                    </a:lnTo>
                    <a:lnTo>
                      <a:pt x="27" y="684"/>
                    </a:lnTo>
                    <a:lnTo>
                      <a:pt x="16" y="644"/>
                    </a:lnTo>
                    <a:lnTo>
                      <a:pt x="7" y="602"/>
                    </a:lnTo>
                    <a:lnTo>
                      <a:pt x="2" y="559"/>
                    </a:lnTo>
                    <a:lnTo>
                      <a:pt x="0" y="521"/>
                    </a:lnTo>
                    <a:lnTo>
                      <a:pt x="5" y="444"/>
                    </a:lnTo>
                    <a:lnTo>
                      <a:pt x="22" y="371"/>
                    </a:lnTo>
                    <a:lnTo>
                      <a:pt x="49" y="301"/>
                    </a:lnTo>
                    <a:lnTo>
                      <a:pt x="84" y="237"/>
                    </a:lnTo>
                    <a:lnTo>
                      <a:pt x="128" y="180"/>
                    </a:lnTo>
                    <a:lnTo>
                      <a:pt x="179" y="128"/>
                    </a:lnTo>
                    <a:lnTo>
                      <a:pt x="236" y="84"/>
                    </a:lnTo>
                    <a:lnTo>
                      <a:pt x="300" y="50"/>
                    </a:lnTo>
                    <a:lnTo>
                      <a:pt x="370" y="22"/>
                    </a:lnTo>
                    <a:lnTo>
                      <a:pt x="441" y="7"/>
                    </a:lnTo>
                    <a:lnTo>
                      <a:pt x="518" y="0"/>
                    </a:lnTo>
                    <a:close/>
                  </a:path>
                </a:pathLst>
              </a:custGeom>
              <a:solidFill>
                <a:schemeClr val="accent5"/>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sp>
            <p:nvSpPr>
              <p:cNvPr id="116" name="Freeform 12"/>
              <p:cNvSpPr>
                <a:spLocks/>
              </p:cNvSpPr>
              <p:nvPr/>
            </p:nvSpPr>
            <p:spPr bwMode="auto">
              <a:xfrm>
                <a:off x="6616700" y="2884488"/>
                <a:ext cx="676275" cy="677863"/>
              </a:xfrm>
              <a:custGeom>
                <a:avLst/>
                <a:gdLst>
                  <a:gd name="T0" fmla="*/ 425 w 852"/>
                  <a:gd name="T1" fmla="*/ 0 h 852"/>
                  <a:gd name="T2" fmla="*/ 495 w 852"/>
                  <a:gd name="T3" fmla="*/ 5 h 852"/>
                  <a:gd name="T4" fmla="*/ 561 w 852"/>
                  <a:gd name="T5" fmla="*/ 22 h 852"/>
                  <a:gd name="T6" fmla="*/ 621 w 852"/>
                  <a:gd name="T7" fmla="*/ 47 h 852"/>
                  <a:gd name="T8" fmla="*/ 676 w 852"/>
                  <a:gd name="T9" fmla="*/ 82 h 852"/>
                  <a:gd name="T10" fmla="*/ 725 w 852"/>
                  <a:gd name="T11" fmla="*/ 124 h 852"/>
                  <a:gd name="T12" fmla="*/ 769 w 852"/>
                  <a:gd name="T13" fmla="*/ 174 h 852"/>
                  <a:gd name="T14" fmla="*/ 804 w 852"/>
                  <a:gd name="T15" fmla="*/ 231 h 852"/>
                  <a:gd name="T16" fmla="*/ 830 w 852"/>
                  <a:gd name="T17" fmla="*/ 291 h 852"/>
                  <a:gd name="T18" fmla="*/ 846 w 852"/>
                  <a:gd name="T19" fmla="*/ 357 h 852"/>
                  <a:gd name="T20" fmla="*/ 852 w 852"/>
                  <a:gd name="T21" fmla="*/ 425 h 852"/>
                  <a:gd name="T22" fmla="*/ 846 w 852"/>
                  <a:gd name="T23" fmla="*/ 495 h 852"/>
                  <a:gd name="T24" fmla="*/ 830 w 852"/>
                  <a:gd name="T25" fmla="*/ 561 h 852"/>
                  <a:gd name="T26" fmla="*/ 804 w 852"/>
                  <a:gd name="T27" fmla="*/ 621 h 852"/>
                  <a:gd name="T28" fmla="*/ 769 w 852"/>
                  <a:gd name="T29" fmla="*/ 678 h 852"/>
                  <a:gd name="T30" fmla="*/ 725 w 852"/>
                  <a:gd name="T31" fmla="*/ 728 h 852"/>
                  <a:gd name="T32" fmla="*/ 676 w 852"/>
                  <a:gd name="T33" fmla="*/ 770 h 852"/>
                  <a:gd name="T34" fmla="*/ 621 w 852"/>
                  <a:gd name="T35" fmla="*/ 805 h 852"/>
                  <a:gd name="T36" fmla="*/ 561 w 852"/>
                  <a:gd name="T37" fmla="*/ 830 h 852"/>
                  <a:gd name="T38" fmla="*/ 495 w 852"/>
                  <a:gd name="T39" fmla="*/ 847 h 852"/>
                  <a:gd name="T40" fmla="*/ 425 w 852"/>
                  <a:gd name="T41" fmla="*/ 852 h 852"/>
                  <a:gd name="T42" fmla="*/ 357 w 852"/>
                  <a:gd name="T43" fmla="*/ 847 h 852"/>
                  <a:gd name="T44" fmla="*/ 291 w 852"/>
                  <a:gd name="T45" fmla="*/ 830 h 852"/>
                  <a:gd name="T46" fmla="*/ 231 w 852"/>
                  <a:gd name="T47" fmla="*/ 805 h 852"/>
                  <a:gd name="T48" fmla="*/ 174 w 852"/>
                  <a:gd name="T49" fmla="*/ 770 h 852"/>
                  <a:gd name="T50" fmla="*/ 125 w 852"/>
                  <a:gd name="T51" fmla="*/ 728 h 852"/>
                  <a:gd name="T52" fmla="*/ 83 w 852"/>
                  <a:gd name="T53" fmla="*/ 678 h 852"/>
                  <a:gd name="T54" fmla="*/ 48 w 852"/>
                  <a:gd name="T55" fmla="*/ 621 h 852"/>
                  <a:gd name="T56" fmla="*/ 22 w 852"/>
                  <a:gd name="T57" fmla="*/ 561 h 852"/>
                  <a:gd name="T58" fmla="*/ 6 w 852"/>
                  <a:gd name="T59" fmla="*/ 495 h 852"/>
                  <a:gd name="T60" fmla="*/ 0 w 852"/>
                  <a:gd name="T61" fmla="*/ 425 h 852"/>
                  <a:gd name="T62" fmla="*/ 6 w 852"/>
                  <a:gd name="T63" fmla="*/ 357 h 852"/>
                  <a:gd name="T64" fmla="*/ 22 w 852"/>
                  <a:gd name="T65" fmla="*/ 291 h 852"/>
                  <a:gd name="T66" fmla="*/ 48 w 852"/>
                  <a:gd name="T67" fmla="*/ 231 h 852"/>
                  <a:gd name="T68" fmla="*/ 83 w 852"/>
                  <a:gd name="T69" fmla="*/ 174 h 852"/>
                  <a:gd name="T70" fmla="*/ 125 w 852"/>
                  <a:gd name="T71" fmla="*/ 124 h 852"/>
                  <a:gd name="T72" fmla="*/ 174 w 852"/>
                  <a:gd name="T73" fmla="*/ 82 h 852"/>
                  <a:gd name="T74" fmla="*/ 231 w 852"/>
                  <a:gd name="T75" fmla="*/ 47 h 852"/>
                  <a:gd name="T76" fmla="*/ 291 w 852"/>
                  <a:gd name="T77" fmla="*/ 22 h 852"/>
                  <a:gd name="T78" fmla="*/ 357 w 852"/>
                  <a:gd name="T79" fmla="*/ 5 h 852"/>
                  <a:gd name="T80" fmla="*/ 425 w 852"/>
                  <a:gd name="T81"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2" h="852">
                    <a:moveTo>
                      <a:pt x="425" y="0"/>
                    </a:moveTo>
                    <a:lnTo>
                      <a:pt x="495" y="5"/>
                    </a:lnTo>
                    <a:lnTo>
                      <a:pt x="561" y="22"/>
                    </a:lnTo>
                    <a:lnTo>
                      <a:pt x="621" y="47"/>
                    </a:lnTo>
                    <a:lnTo>
                      <a:pt x="676" y="82"/>
                    </a:lnTo>
                    <a:lnTo>
                      <a:pt x="725" y="124"/>
                    </a:lnTo>
                    <a:lnTo>
                      <a:pt x="769" y="174"/>
                    </a:lnTo>
                    <a:lnTo>
                      <a:pt x="804" y="231"/>
                    </a:lnTo>
                    <a:lnTo>
                      <a:pt x="830" y="291"/>
                    </a:lnTo>
                    <a:lnTo>
                      <a:pt x="846" y="357"/>
                    </a:lnTo>
                    <a:lnTo>
                      <a:pt x="852" y="425"/>
                    </a:lnTo>
                    <a:lnTo>
                      <a:pt x="846" y="495"/>
                    </a:lnTo>
                    <a:lnTo>
                      <a:pt x="830" y="561"/>
                    </a:lnTo>
                    <a:lnTo>
                      <a:pt x="804" y="621"/>
                    </a:lnTo>
                    <a:lnTo>
                      <a:pt x="769" y="678"/>
                    </a:lnTo>
                    <a:lnTo>
                      <a:pt x="725" y="728"/>
                    </a:lnTo>
                    <a:lnTo>
                      <a:pt x="676" y="770"/>
                    </a:lnTo>
                    <a:lnTo>
                      <a:pt x="621" y="805"/>
                    </a:lnTo>
                    <a:lnTo>
                      <a:pt x="561" y="830"/>
                    </a:lnTo>
                    <a:lnTo>
                      <a:pt x="495" y="847"/>
                    </a:lnTo>
                    <a:lnTo>
                      <a:pt x="425" y="852"/>
                    </a:lnTo>
                    <a:lnTo>
                      <a:pt x="357" y="847"/>
                    </a:lnTo>
                    <a:lnTo>
                      <a:pt x="291" y="830"/>
                    </a:lnTo>
                    <a:lnTo>
                      <a:pt x="231" y="805"/>
                    </a:lnTo>
                    <a:lnTo>
                      <a:pt x="174" y="770"/>
                    </a:lnTo>
                    <a:lnTo>
                      <a:pt x="125" y="728"/>
                    </a:lnTo>
                    <a:lnTo>
                      <a:pt x="83" y="678"/>
                    </a:lnTo>
                    <a:lnTo>
                      <a:pt x="48" y="621"/>
                    </a:lnTo>
                    <a:lnTo>
                      <a:pt x="22" y="561"/>
                    </a:lnTo>
                    <a:lnTo>
                      <a:pt x="6" y="495"/>
                    </a:lnTo>
                    <a:lnTo>
                      <a:pt x="0" y="425"/>
                    </a:lnTo>
                    <a:lnTo>
                      <a:pt x="6" y="357"/>
                    </a:lnTo>
                    <a:lnTo>
                      <a:pt x="22" y="291"/>
                    </a:lnTo>
                    <a:lnTo>
                      <a:pt x="48" y="231"/>
                    </a:lnTo>
                    <a:lnTo>
                      <a:pt x="83" y="174"/>
                    </a:lnTo>
                    <a:lnTo>
                      <a:pt x="125" y="124"/>
                    </a:lnTo>
                    <a:lnTo>
                      <a:pt x="174" y="82"/>
                    </a:lnTo>
                    <a:lnTo>
                      <a:pt x="231" y="47"/>
                    </a:lnTo>
                    <a:lnTo>
                      <a:pt x="291" y="22"/>
                    </a:lnTo>
                    <a:lnTo>
                      <a:pt x="357" y="5"/>
                    </a:lnTo>
                    <a:lnTo>
                      <a:pt x="42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solidFill>
                    <a:prstClr val="black"/>
                  </a:solidFill>
                </a:endParaRPr>
              </a:p>
            </p:txBody>
          </p:sp>
        </p:grpSp>
      </p:grpSp>
      <p:pic>
        <p:nvPicPr>
          <p:cNvPr id="105" name="Picture 11"/>
          <p:cNvPicPr>
            <a:picLocks noChangeAspect="1" noChangeArrowheads="1"/>
          </p:cNvPicPr>
          <p:nvPr/>
        </p:nvPicPr>
        <p:blipFill>
          <a:blip r:embed="rId2" cstate="print"/>
          <a:srcRect/>
          <a:stretch>
            <a:fillRect/>
          </a:stretch>
        </p:blipFill>
        <p:spPr bwMode="auto">
          <a:xfrm>
            <a:off x="5410200" y="2362200"/>
            <a:ext cx="1989871" cy="9413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Rectangle 2"/>
          <p:cNvSpPr/>
          <p:nvPr/>
        </p:nvSpPr>
        <p:spPr>
          <a:xfrm>
            <a:off x="1588" y="3612444"/>
            <a:ext cx="12188824" cy="3093156"/>
          </a:xfrm>
          <a:prstGeom prst="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126"/>
            <a:endParaRPr lang="en-US" sz="1799" dirty="0">
              <a:solidFill>
                <a:schemeClr val="tx1"/>
              </a:solidFill>
            </a:endParaRPr>
          </a:p>
        </p:txBody>
      </p:sp>
      <p:sp>
        <p:nvSpPr>
          <p:cNvPr id="2" name="Rectangle 1"/>
          <p:cNvSpPr/>
          <p:nvPr/>
        </p:nvSpPr>
        <p:spPr>
          <a:xfrm>
            <a:off x="2057400" y="3657600"/>
            <a:ext cx="8001000" cy="769441"/>
          </a:xfrm>
          <a:prstGeom prst="rect">
            <a:avLst/>
          </a:prstGeom>
        </p:spPr>
        <p:txBody>
          <a:bodyPr wrap="square">
            <a:spAutoFit/>
          </a:bodyPr>
          <a:lstStyle/>
          <a:p>
            <a:pPr algn="ctr" defTabSz="914126"/>
            <a:r>
              <a:rPr lang="en-US" sz="4400" b="1" kern="0" cap="all" dirty="0" smtClean="0">
                <a:effectLst>
                  <a:outerShdw blurRad="50800" dist="38100" dir="13500000" algn="br" rotWithShape="0">
                    <a:prstClr val="black">
                      <a:alpha val="40000"/>
                    </a:prstClr>
                  </a:outerShdw>
                </a:effectLst>
                <a:cs typeface="Arial" pitchFamily="34" charset="0"/>
              </a:rPr>
              <a:t>Problem statement</a:t>
            </a:r>
            <a:endParaRPr lang="en-US" sz="4400" b="1" kern="0" cap="all" dirty="0">
              <a:effectLst>
                <a:outerShdw blurRad="50800" dist="38100" dir="13500000" algn="br" rotWithShape="0">
                  <a:prstClr val="black">
                    <a:alpha val="40000"/>
                  </a:prstClr>
                </a:outerShdw>
              </a:effectLst>
              <a:cs typeface="Arial" pitchFamily="34" charset="0"/>
            </a:endParaRPr>
          </a:p>
        </p:txBody>
      </p:sp>
      <p:sp>
        <p:nvSpPr>
          <p:cNvPr id="7" name="Content Placeholder 2"/>
          <p:cNvSpPr txBox="1">
            <a:spLocks/>
          </p:cNvSpPr>
          <p:nvPr/>
        </p:nvSpPr>
        <p:spPr>
          <a:xfrm>
            <a:off x="0" y="4755444"/>
            <a:ext cx="12192000" cy="1905000"/>
          </a:xfrm>
          <a:prstGeom prst="rect">
            <a:avLst/>
          </a:prstGeo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marL="457067" lvl="0" indent="-457067" algn="just" defTabSz="1218845">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ea typeface="+mn-ea"/>
                <a:cs typeface="+mn-cs"/>
              </a:rPr>
              <a:t>The goal of this project is to predict the price of a house based on several features such </a:t>
            </a:r>
            <a:r>
              <a:rPr lang="en-US" sz="2800" dirty="0" smtClean="0">
                <a:solidFill>
                  <a:schemeClr val="tx1"/>
                </a:solidFill>
              </a:rPr>
              <a:t>as per capita crime rate ,proportion of residential land zoned, average number of rooms per dwelling, full-value property-tax rate </a:t>
            </a:r>
            <a:r>
              <a:rPr kumimoji="0" lang="en-US" sz="2800" b="0" i="0" u="none" strike="noStrike" kern="1200" cap="none" spc="0" normalizeH="0" baseline="0" noProof="0" dirty="0" smtClean="0">
                <a:ln>
                  <a:noFill/>
                </a:ln>
                <a:solidFill>
                  <a:schemeClr val="tx1"/>
                </a:solidFill>
                <a:effectLst/>
                <a:uLnTx/>
                <a:uFillTx/>
                <a:ea typeface="+mn-ea"/>
                <a:cs typeface="+mn-cs"/>
              </a:rPr>
              <a:t>etc. This is a regression problem where we are trying to predict a continuous value (house price) using machine learning.</a:t>
            </a:r>
            <a:endParaRPr kumimoji="0" lang="en-US" sz="2800" b="0" i="0" u="none" strike="noStrike" kern="1200" cap="none" spc="0" normalizeH="0" baseline="0" noProof="0" dirty="0">
              <a:ln>
                <a:noFill/>
              </a:ln>
              <a:solidFill>
                <a:schemeClr val="tx1"/>
              </a:solidFill>
              <a:effectLst/>
              <a:uLnTx/>
              <a:uFillTx/>
              <a:ea typeface="+mn-ea"/>
              <a:cs typeface="+mn-cs"/>
            </a:endParaRPr>
          </a:p>
        </p:txBody>
      </p:sp>
      <p:pic>
        <p:nvPicPr>
          <p:cNvPr id="18" name="Picture 11"/>
          <p:cNvPicPr>
            <a:picLocks noChangeAspect="1" noChangeArrowheads="1"/>
          </p:cNvPicPr>
          <p:nvPr/>
        </p:nvPicPr>
        <p:blipFill>
          <a:blip r:embed="rId2" cstate="print"/>
          <a:srcRect/>
          <a:stretch>
            <a:fillRect/>
          </a:stretch>
        </p:blipFill>
        <p:spPr bwMode="auto">
          <a:xfrm>
            <a:off x="10058400" y="125426"/>
            <a:ext cx="1989871" cy="941374"/>
          </a:xfrm>
          <a:prstGeom prst="rect">
            <a:avLst/>
          </a:prstGeom>
          <a:noFill/>
          <a:ln w="9525">
            <a:noFill/>
            <a:miter lim="800000"/>
            <a:headEnd/>
            <a:tailEnd/>
          </a:ln>
        </p:spPr>
      </p:pic>
      <p:pic>
        <p:nvPicPr>
          <p:cNvPr id="61443" name="Picture 3"/>
          <p:cNvPicPr>
            <a:picLocks noChangeAspect="1" noChangeArrowheads="1"/>
          </p:cNvPicPr>
          <p:nvPr/>
        </p:nvPicPr>
        <p:blipFill>
          <a:blip r:embed="rId3" cstate="print"/>
          <a:srcRect/>
          <a:stretch>
            <a:fillRect/>
          </a:stretch>
        </p:blipFill>
        <p:spPr bwMode="auto">
          <a:xfrm>
            <a:off x="4419600" y="457200"/>
            <a:ext cx="3352800" cy="260486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xmlns="" val="10917149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6" name="Picture 4"/>
          <p:cNvPicPr>
            <a:picLocks noChangeAspect="1" noChangeArrowheads="1"/>
          </p:cNvPicPr>
          <p:nvPr/>
        </p:nvPicPr>
        <p:blipFill>
          <a:blip r:embed="rId2" cstate="print"/>
          <a:srcRect/>
          <a:stretch>
            <a:fillRect/>
          </a:stretch>
        </p:blipFill>
        <p:spPr bwMode="auto">
          <a:xfrm>
            <a:off x="381000" y="381001"/>
            <a:ext cx="11514666" cy="6477000"/>
          </a:xfrm>
          <a:prstGeom prst="rect">
            <a:avLst/>
          </a:prstGeom>
          <a:noFill/>
          <a:ln w="9525">
            <a:noFill/>
            <a:miter lim="800000"/>
            <a:headEnd/>
            <a:tailEnd/>
          </a:ln>
        </p:spPr>
      </p:pic>
      <p:sp>
        <p:nvSpPr>
          <p:cNvPr id="31" name="Object 1"/>
          <p:cNvSpPr/>
          <p:nvPr/>
        </p:nvSpPr>
        <p:spPr>
          <a:xfrm>
            <a:off x="0" y="0"/>
            <a:ext cx="12188952" cy="426584"/>
          </a:xfrm>
          <a:prstGeom prst="rect">
            <a:avLst/>
          </a:prstGeom>
          <a:noFill/>
        </p:spPr>
        <p:txBody>
          <a:bodyPr wrap="square" lIns="0" tIns="0" rIns="0" bIns="0" rtlCol="0" anchor="t"/>
          <a:lstStyle/>
          <a:p>
            <a:pPr algn="ctr">
              <a:lnSpc>
                <a:spcPts val="3360"/>
              </a:lnSpc>
              <a:buNone/>
            </a:pPr>
            <a:r>
              <a:rPr lang="en-US" sz="3000" u="sng" kern="0" spc="90" dirty="0" smtClean="0">
                <a:latin typeface="Jost*" pitchFamily="34" charset="0"/>
                <a:ea typeface="Jost*" pitchFamily="34" charset="-122"/>
                <a:cs typeface="Jost*" pitchFamily="34" charset="-120"/>
              </a:rPr>
              <a:t>LIFECYCLE TO BUILD A MODEL WITH MACHINE LEARNING</a:t>
            </a:r>
            <a:endParaRPr lang="en-US" u="sng" dirty="0"/>
          </a:p>
        </p:txBody>
      </p:sp>
      <p:pic>
        <p:nvPicPr>
          <p:cNvPr id="4" name="Picture 11"/>
          <p:cNvPicPr>
            <a:picLocks noChangeAspect="1" noChangeArrowheads="1"/>
          </p:cNvPicPr>
          <p:nvPr/>
        </p:nvPicPr>
        <p:blipFill>
          <a:blip r:embed="rId3" cstate="print"/>
          <a:srcRect/>
          <a:stretch>
            <a:fillRect/>
          </a:stretch>
        </p:blipFill>
        <p:spPr bwMode="auto">
          <a:xfrm>
            <a:off x="10125929" y="506426"/>
            <a:ext cx="1989871" cy="941374"/>
          </a:xfrm>
          <a:prstGeom prst="rect">
            <a:avLst/>
          </a:prstGeom>
          <a:noFill/>
          <a:ln w="9525">
            <a:noFill/>
            <a:miter lim="800000"/>
            <a:headEnd/>
            <a:tailEnd/>
          </a:ln>
        </p:spPr>
      </p:pic>
    </p:spTree>
    <p:extLst>
      <p:ext uri="{BB962C8B-B14F-4D97-AF65-F5344CB8AC3E}">
        <p14:creationId xmlns:p14="http://schemas.microsoft.com/office/powerpoint/2010/main" xmlns="" val="317432006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04800"/>
            <a:ext cx="6934200" cy="711081"/>
          </a:xfrm>
        </p:spPr>
        <p:txBody>
          <a:bodyPr>
            <a:noAutofit/>
          </a:bodyPr>
          <a:lstStyle/>
          <a:p>
            <a:r>
              <a:rPr lang="en-US" sz="3200" b="1" u="sng" dirty="0" smtClean="0">
                <a:solidFill>
                  <a:schemeClr val="tx1"/>
                </a:solidFill>
              </a:rPr>
              <a:t>METADATA (Information about Dataset)</a:t>
            </a:r>
          </a:p>
        </p:txBody>
      </p:sp>
      <p:sp>
        <p:nvSpPr>
          <p:cNvPr id="4" name="Content Placeholder 2"/>
          <p:cNvSpPr txBox="1">
            <a:spLocks/>
          </p:cNvSpPr>
          <p:nvPr/>
        </p:nvSpPr>
        <p:spPr>
          <a:xfrm>
            <a:off x="609600" y="1676400"/>
            <a:ext cx="10972801" cy="1452374"/>
          </a:xfrm>
          <a:prstGeom prst="rect">
            <a:avLst/>
          </a:prstGeom>
        </p:spPr>
        <p:txBody>
          <a:bodyPr vert="horz" lIns="91436" tIns="45718" rIns="91436" bIns="45718" rtlCol="0">
            <a:normAutofit/>
          </a:bodyPr>
          <a:lstStyle/>
          <a:p>
            <a:pPr marL="457067" marR="0" lvl="0" indent="-457067" algn="l" defTabSz="1218845"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dirty="0">
              <a:ln>
                <a:noFill/>
              </a:ln>
              <a:solidFill>
                <a:schemeClr val="tx1"/>
              </a:solidFill>
              <a:effectLst/>
              <a:uLnTx/>
              <a:uFillTx/>
              <a:latin typeface="+mj-lt"/>
              <a:ea typeface="+mn-ea"/>
              <a:cs typeface="+mn-cs"/>
            </a:endParaRPr>
          </a:p>
        </p:txBody>
      </p:sp>
      <p:sp>
        <p:nvSpPr>
          <p:cNvPr id="6" name="Content Placeholder 5"/>
          <p:cNvSpPr>
            <a:spLocks noGrp="1"/>
          </p:cNvSpPr>
          <p:nvPr>
            <p:ph idx="1"/>
          </p:nvPr>
        </p:nvSpPr>
        <p:spPr>
          <a:xfrm>
            <a:off x="228601" y="2357626"/>
            <a:ext cx="5791199" cy="3052574"/>
          </a:xfrm>
        </p:spPr>
        <p:txBody>
          <a:bodyPr>
            <a:normAutofit/>
          </a:bodyPr>
          <a:lstStyle/>
          <a:p>
            <a:r>
              <a:rPr lang="en-US" sz="3000" dirty="0" smtClean="0"/>
              <a:t>The dataset known as the Boston House Prices was gathered in 1978 and comprises 506 records that describe 14 features or characteristics of homes located in different suburbs of Boston.</a:t>
            </a:r>
          </a:p>
        </p:txBody>
      </p:sp>
      <p:pic>
        <p:nvPicPr>
          <p:cNvPr id="23554" name="Picture 2"/>
          <p:cNvPicPr>
            <a:picLocks noChangeAspect="1" noChangeArrowheads="1"/>
          </p:cNvPicPr>
          <p:nvPr/>
        </p:nvPicPr>
        <p:blipFill>
          <a:blip r:embed="rId2" cstate="print"/>
          <a:srcRect/>
          <a:stretch>
            <a:fillRect/>
          </a:stretch>
        </p:blipFill>
        <p:spPr bwMode="auto">
          <a:xfrm>
            <a:off x="6400800" y="1295400"/>
            <a:ext cx="5513475" cy="5286375"/>
          </a:xfrm>
          <a:prstGeom prst="rect">
            <a:avLst/>
          </a:prstGeom>
          <a:solidFill>
            <a:srgbClr val="0066FF"/>
          </a:solidFill>
          <a:ln w="9525">
            <a:noFill/>
            <a:miter lim="800000"/>
            <a:headEnd/>
            <a:tailEnd/>
          </a:ln>
        </p:spPr>
      </p:pic>
      <p:pic>
        <p:nvPicPr>
          <p:cNvPr id="7" name="Picture 11"/>
          <p:cNvPicPr>
            <a:picLocks noChangeAspect="1" noChangeArrowheads="1"/>
          </p:cNvPicPr>
          <p:nvPr/>
        </p:nvPicPr>
        <p:blipFill>
          <a:blip r:embed="rId3" cstate="print"/>
          <a:srcRect/>
          <a:stretch>
            <a:fillRect/>
          </a:stretch>
        </p:blipFill>
        <p:spPr bwMode="auto">
          <a:xfrm>
            <a:off x="10058400" y="76200"/>
            <a:ext cx="1989871" cy="9413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8077200" cy="711081"/>
          </a:xfrm>
        </p:spPr>
        <p:txBody>
          <a:bodyPr vert="horz" lIns="91436" tIns="45718" rIns="91436" bIns="45718" rtlCol="0" anchor="ctr">
            <a:noAutofit/>
          </a:bodyPr>
          <a:lstStyle/>
          <a:p>
            <a:r>
              <a:rPr lang="en-US" sz="3200" b="1" u="sng" dirty="0" smtClean="0">
                <a:solidFill>
                  <a:schemeClr val="tx1"/>
                </a:solidFill>
              </a:rPr>
              <a:t>METADATA (</a:t>
            </a:r>
            <a:r>
              <a:rPr lang="en-US" sz="3200" b="1" u="sng" dirty="0" err="1" smtClean="0">
                <a:solidFill>
                  <a:schemeClr val="tx1"/>
                </a:solidFill>
              </a:rPr>
              <a:t>Featurenames</a:t>
            </a:r>
            <a:r>
              <a:rPr lang="en-US" sz="3200" b="1" u="sng" dirty="0" smtClean="0">
                <a:solidFill>
                  <a:schemeClr val="tx1"/>
                </a:solidFill>
              </a:rPr>
              <a:t> and Its description)</a:t>
            </a:r>
          </a:p>
        </p:txBody>
      </p:sp>
      <p:graphicFrame>
        <p:nvGraphicFramePr>
          <p:cNvPr id="5" name="Table 4"/>
          <p:cNvGraphicFramePr>
            <a:graphicFrameLocks noGrp="1"/>
          </p:cNvGraphicFramePr>
          <p:nvPr/>
        </p:nvGraphicFramePr>
        <p:xfrm>
          <a:off x="381000" y="1076325"/>
          <a:ext cx="11506200" cy="5629275"/>
        </p:xfrm>
        <a:graphic>
          <a:graphicData uri="http://schemas.openxmlformats.org/drawingml/2006/table">
            <a:tbl>
              <a:tblPr>
                <a:tableStyleId>{0505E3EF-67EA-436B-97B2-0124C06EBD24}</a:tableStyleId>
              </a:tblPr>
              <a:tblGrid>
                <a:gridCol w="2261782"/>
                <a:gridCol w="9244418"/>
              </a:tblGrid>
              <a:tr h="307340">
                <a:tc>
                  <a:txBody>
                    <a:bodyPr/>
                    <a:lstStyle/>
                    <a:p>
                      <a:pPr algn="l" fontAlgn="b"/>
                      <a:r>
                        <a:rPr lang="en-US" sz="2400" u="none" strike="noStrike" dirty="0" err="1"/>
                        <a:t>FeatureName</a:t>
                      </a:r>
                      <a:endParaRPr lang="en-US" sz="2400" b="1" i="0" u="none" strike="noStrike" dirty="0">
                        <a:solidFill>
                          <a:srgbClr val="000000"/>
                        </a:solidFill>
                        <a:latin typeface="Calibri"/>
                      </a:endParaRPr>
                    </a:p>
                  </a:txBody>
                  <a:tcPr marL="9525" marR="9525" marT="9525" marB="0" anchor="b"/>
                </a:tc>
                <a:tc>
                  <a:txBody>
                    <a:bodyPr/>
                    <a:lstStyle/>
                    <a:p>
                      <a:pPr algn="l" fontAlgn="b"/>
                      <a:r>
                        <a:rPr lang="en-US" sz="2400" u="none" strike="noStrike" dirty="0"/>
                        <a:t>Description</a:t>
                      </a:r>
                      <a:endParaRPr lang="en-US" sz="2400" b="1" i="0" u="none" strike="noStrike" dirty="0">
                        <a:solidFill>
                          <a:srgbClr val="000000"/>
                        </a:solidFill>
                        <a:latin typeface="Calibri"/>
                      </a:endParaRPr>
                    </a:p>
                  </a:txBody>
                  <a:tcPr marL="9525" marR="9525" marT="9525" marB="0" anchor="b"/>
                </a:tc>
              </a:tr>
              <a:tr h="307340">
                <a:tc>
                  <a:txBody>
                    <a:bodyPr/>
                    <a:lstStyle/>
                    <a:p>
                      <a:pPr algn="l" fontAlgn="b"/>
                      <a:r>
                        <a:rPr lang="en-US" sz="2400" u="none" strike="noStrike"/>
                        <a:t>CRIM</a:t>
                      </a:r>
                      <a:endParaRPr lang="en-US" sz="2400" b="0" i="0" u="none" strike="noStrike">
                        <a:solidFill>
                          <a:srgbClr val="000000"/>
                        </a:solidFill>
                        <a:latin typeface="Calibri"/>
                      </a:endParaRPr>
                    </a:p>
                  </a:txBody>
                  <a:tcPr marL="9525" marR="9525" marT="9525" marB="0" anchor="b"/>
                </a:tc>
                <a:tc>
                  <a:txBody>
                    <a:bodyPr/>
                    <a:lstStyle/>
                    <a:p>
                      <a:pPr algn="l" fontAlgn="b"/>
                      <a:r>
                        <a:rPr lang="en-US" sz="2400" u="none" strike="noStrike"/>
                        <a:t>per capita crime rate by town</a:t>
                      </a:r>
                      <a:endParaRPr lang="en-US" sz="2400" b="0" i="0" u="none" strike="noStrike">
                        <a:solidFill>
                          <a:srgbClr val="000000"/>
                        </a:solidFill>
                        <a:latin typeface="Calibri"/>
                      </a:endParaRPr>
                    </a:p>
                  </a:txBody>
                  <a:tcPr marL="9525" marR="9525" marT="9525" marB="0" anchor="b"/>
                </a:tc>
              </a:tr>
              <a:tr h="307340">
                <a:tc>
                  <a:txBody>
                    <a:bodyPr/>
                    <a:lstStyle/>
                    <a:p>
                      <a:pPr algn="l" fontAlgn="b"/>
                      <a:r>
                        <a:rPr lang="en-US" sz="2400" u="none" strike="noStrike"/>
                        <a:t>ZN</a:t>
                      </a:r>
                      <a:endParaRPr lang="en-US" sz="2400" b="0" i="0" u="none" strike="noStrike">
                        <a:solidFill>
                          <a:srgbClr val="000000"/>
                        </a:solidFill>
                        <a:latin typeface="Calibri"/>
                      </a:endParaRPr>
                    </a:p>
                  </a:txBody>
                  <a:tcPr marL="9525" marR="9525" marT="9525" marB="0" anchor="b"/>
                </a:tc>
                <a:tc>
                  <a:txBody>
                    <a:bodyPr/>
                    <a:lstStyle/>
                    <a:p>
                      <a:pPr algn="l" fontAlgn="b"/>
                      <a:r>
                        <a:rPr lang="en-US" sz="2400" u="none" strike="noStrike"/>
                        <a:t>proportion of residential land zoned for lots over 25000 sq.ft.</a:t>
                      </a:r>
                      <a:endParaRPr lang="en-US" sz="2400" b="0" i="0" u="none" strike="noStrike">
                        <a:solidFill>
                          <a:srgbClr val="000000"/>
                        </a:solidFill>
                        <a:latin typeface="Calibri"/>
                      </a:endParaRPr>
                    </a:p>
                  </a:txBody>
                  <a:tcPr marL="9525" marR="9525" marT="9525" marB="0" anchor="b"/>
                </a:tc>
              </a:tr>
              <a:tr h="307340">
                <a:tc>
                  <a:txBody>
                    <a:bodyPr/>
                    <a:lstStyle/>
                    <a:p>
                      <a:pPr algn="l" fontAlgn="b"/>
                      <a:r>
                        <a:rPr lang="en-US" sz="2400" u="none" strike="noStrike"/>
                        <a:t>INDUS</a:t>
                      </a:r>
                      <a:endParaRPr lang="en-US" sz="2400" b="0" i="0" u="none" strike="noStrike">
                        <a:solidFill>
                          <a:srgbClr val="000000"/>
                        </a:solidFill>
                        <a:latin typeface="Calibri"/>
                      </a:endParaRPr>
                    </a:p>
                  </a:txBody>
                  <a:tcPr marL="9525" marR="9525" marT="9525" marB="0" anchor="b"/>
                </a:tc>
                <a:tc>
                  <a:txBody>
                    <a:bodyPr/>
                    <a:lstStyle/>
                    <a:p>
                      <a:pPr algn="l" fontAlgn="b"/>
                      <a:r>
                        <a:rPr lang="en-US" sz="2400" u="none" strike="noStrike"/>
                        <a:t>proportion of non-retail business acres per town</a:t>
                      </a:r>
                      <a:endParaRPr lang="en-US" sz="2400" b="0" i="0" u="none" strike="noStrike">
                        <a:solidFill>
                          <a:srgbClr val="000000"/>
                        </a:solidFill>
                        <a:latin typeface="Calibri"/>
                      </a:endParaRPr>
                    </a:p>
                  </a:txBody>
                  <a:tcPr marL="9525" marR="9525" marT="9525" marB="0" anchor="b"/>
                </a:tc>
              </a:tr>
              <a:tr h="307340">
                <a:tc>
                  <a:txBody>
                    <a:bodyPr/>
                    <a:lstStyle/>
                    <a:p>
                      <a:pPr algn="l" fontAlgn="b"/>
                      <a:r>
                        <a:rPr lang="en-US" sz="2400" u="none" strike="noStrike"/>
                        <a:t>CHAS</a:t>
                      </a:r>
                      <a:endParaRPr lang="en-US" sz="2400" b="0" i="0" u="none" strike="noStrike">
                        <a:solidFill>
                          <a:srgbClr val="000000"/>
                        </a:solidFill>
                        <a:latin typeface="Calibri"/>
                      </a:endParaRPr>
                    </a:p>
                  </a:txBody>
                  <a:tcPr marL="9525" marR="9525" marT="9525" marB="0" anchor="b"/>
                </a:tc>
                <a:tc>
                  <a:txBody>
                    <a:bodyPr/>
                    <a:lstStyle/>
                    <a:p>
                      <a:pPr algn="l" fontAlgn="b"/>
                      <a:r>
                        <a:rPr lang="en-US" sz="2400" u="none" strike="noStrike"/>
                        <a:t>Charles River dummy variable (= 1 if tract bounds river; 0 otherwise)</a:t>
                      </a:r>
                      <a:endParaRPr lang="en-US" sz="2400" b="0" i="0" u="none" strike="noStrike">
                        <a:solidFill>
                          <a:srgbClr val="000000"/>
                        </a:solidFill>
                        <a:latin typeface="Calibri"/>
                      </a:endParaRPr>
                    </a:p>
                  </a:txBody>
                  <a:tcPr marL="9525" marR="9525" marT="9525" marB="0" anchor="b"/>
                </a:tc>
              </a:tr>
              <a:tr h="307340">
                <a:tc>
                  <a:txBody>
                    <a:bodyPr/>
                    <a:lstStyle/>
                    <a:p>
                      <a:pPr algn="l" fontAlgn="b"/>
                      <a:r>
                        <a:rPr lang="en-US" sz="2400" u="none" strike="noStrike"/>
                        <a:t>NOX</a:t>
                      </a:r>
                      <a:endParaRPr lang="en-US" sz="2400" b="0" i="0" u="none" strike="noStrike">
                        <a:solidFill>
                          <a:srgbClr val="000000"/>
                        </a:solidFill>
                        <a:latin typeface="Calibri"/>
                      </a:endParaRPr>
                    </a:p>
                  </a:txBody>
                  <a:tcPr marL="9525" marR="9525" marT="9525" marB="0" anchor="b"/>
                </a:tc>
                <a:tc>
                  <a:txBody>
                    <a:bodyPr/>
                    <a:lstStyle/>
                    <a:p>
                      <a:pPr algn="l" fontAlgn="b"/>
                      <a:r>
                        <a:rPr lang="fr-FR" sz="2400" u="none" strike="noStrike" dirty="0" err="1"/>
                        <a:t>nitric</a:t>
                      </a:r>
                      <a:r>
                        <a:rPr lang="fr-FR" sz="2400" u="none" strike="noStrike" dirty="0"/>
                        <a:t> </a:t>
                      </a:r>
                      <a:r>
                        <a:rPr lang="fr-FR" sz="2400" u="none" strike="noStrike" dirty="0" err="1"/>
                        <a:t>oxides</a:t>
                      </a:r>
                      <a:r>
                        <a:rPr lang="fr-FR" sz="2400" u="none" strike="noStrike" dirty="0"/>
                        <a:t> concentration (parts per 10 million)</a:t>
                      </a:r>
                      <a:endParaRPr lang="fr-FR" sz="2400" b="0" i="0" u="none" strike="noStrike" dirty="0">
                        <a:solidFill>
                          <a:srgbClr val="000000"/>
                        </a:solidFill>
                        <a:latin typeface="Calibri"/>
                      </a:endParaRPr>
                    </a:p>
                  </a:txBody>
                  <a:tcPr marL="9525" marR="9525" marT="9525" marB="0" anchor="b"/>
                </a:tc>
              </a:tr>
              <a:tr h="307340">
                <a:tc>
                  <a:txBody>
                    <a:bodyPr/>
                    <a:lstStyle/>
                    <a:p>
                      <a:pPr algn="l" fontAlgn="b"/>
                      <a:r>
                        <a:rPr lang="en-US" sz="2400" u="none" strike="noStrike" dirty="0"/>
                        <a:t>RM</a:t>
                      </a:r>
                      <a:endParaRPr lang="en-US" sz="2400" b="0" i="0" u="none" strike="noStrike" dirty="0">
                        <a:solidFill>
                          <a:srgbClr val="000000"/>
                        </a:solidFill>
                        <a:latin typeface="Calibri"/>
                      </a:endParaRPr>
                    </a:p>
                  </a:txBody>
                  <a:tcPr marL="9525" marR="9525" marT="9525" marB="0" anchor="b"/>
                </a:tc>
                <a:tc>
                  <a:txBody>
                    <a:bodyPr/>
                    <a:lstStyle/>
                    <a:p>
                      <a:pPr algn="l" fontAlgn="b"/>
                      <a:r>
                        <a:rPr lang="en-US" sz="2400" u="none" strike="noStrike" dirty="0"/>
                        <a:t>average number of rooms per dwelling</a:t>
                      </a:r>
                      <a:endParaRPr lang="en-US" sz="2400" b="0" i="0" u="none" strike="noStrike" dirty="0">
                        <a:solidFill>
                          <a:srgbClr val="000000"/>
                        </a:solidFill>
                        <a:latin typeface="Calibri"/>
                      </a:endParaRPr>
                    </a:p>
                  </a:txBody>
                  <a:tcPr marL="9525" marR="9525" marT="9525" marB="0" anchor="b"/>
                </a:tc>
              </a:tr>
              <a:tr h="307340">
                <a:tc>
                  <a:txBody>
                    <a:bodyPr/>
                    <a:lstStyle/>
                    <a:p>
                      <a:pPr algn="l" fontAlgn="b"/>
                      <a:r>
                        <a:rPr lang="en-US" sz="2400" u="none" strike="noStrike"/>
                        <a:t>AGE</a:t>
                      </a:r>
                      <a:endParaRPr lang="en-US" sz="2400" b="0" i="0" u="none" strike="noStrike">
                        <a:solidFill>
                          <a:srgbClr val="000000"/>
                        </a:solidFill>
                        <a:latin typeface="Calibri"/>
                      </a:endParaRPr>
                    </a:p>
                  </a:txBody>
                  <a:tcPr marL="9525" marR="9525" marT="9525" marB="0" anchor="b"/>
                </a:tc>
                <a:tc>
                  <a:txBody>
                    <a:bodyPr/>
                    <a:lstStyle/>
                    <a:p>
                      <a:pPr algn="l" fontAlgn="b"/>
                      <a:r>
                        <a:rPr lang="en-US" sz="2400" u="none" strike="noStrike" dirty="0"/>
                        <a:t>proportion of owner-occupied units built prior to 1940</a:t>
                      </a:r>
                      <a:endParaRPr lang="en-US" sz="2400" b="0" i="0" u="none" strike="noStrike" dirty="0">
                        <a:solidFill>
                          <a:srgbClr val="000000"/>
                        </a:solidFill>
                        <a:latin typeface="Calibri"/>
                      </a:endParaRPr>
                    </a:p>
                  </a:txBody>
                  <a:tcPr marL="9525" marR="9525" marT="9525" marB="0" anchor="b"/>
                </a:tc>
              </a:tr>
              <a:tr h="307340">
                <a:tc>
                  <a:txBody>
                    <a:bodyPr/>
                    <a:lstStyle/>
                    <a:p>
                      <a:pPr algn="l" fontAlgn="b"/>
                      <a:r>
                        <a:rPr lang="en-US" sz="2400" u="none" strike="noStrike"/>
                        <a:t>DIS</a:t>
                      </a:r>
                      <a:endParaRPr lang="en-US" sz="2400" b="0" i="0" u="none" strike="noStrike">
                        <a:solidFill>
                          <a:srgbClr val="000000"/>
                        </a:solidFill>
                        <a:latin typeface="Calibri"/>
                      </a:endParaRPr>
                    </a:p>
                  </a:txBody>
                  <a:tcPr marL="9525" marR="9525" marT="9525" marB="0" anchor="b"/>
                </a:tc>
                <a:tc>
                  <a:txBody>
                    <a:bodyPr/>
                    <a:lstStyle/>
                    <a:p>
                      <a:pPr algn="l" fontAlgn="b"/>
                      <a:r>
                        <a:rPr lang="en-US" sz="2400" u="none" strike="noStrike" dirty="0"/>
                        <a:t>weighted distances to five Boston employment centers</a:t>
                      </a:r>
                      <a:endParaRPr lang="en-US" sz="2400" b="0" i="0" u="none" strike="noStrike" dirty="0">
                        <a:solidFill>
                          <a:srgbClr val="000000"/>
                        </a:solidFill>
                        <a:latin typeface="Calibri"/>
                      </a:endParaRPr>
                    </a:p>
                  </a:txBody>
                  <a:tcPr marL="9525" marR="9525" marT="9525" marB="0" anchor="b"/>
                </a:tc>
              </a:tr>
              <a:tr h="307340">
                <a:tc>
                  <a:txBody>
                    <a:bodyPr/>
                    <a:lstStyle/>
                    <a:p>
                      <a:pPr algn="l" fontAlgn="b"/>
                      <a:r>
                        <a:rPr lang="en-US" sz="2400" u="none" strike="noStrike"/>
                        <a:t>RAD</a:t>
                      </a:r>
                      <a:endParaRPr lang="en-US" sz="2400" b="0" i="0" u="none" strike="noStrike">
                        <a:solidFill>
                          <a:srgbClr val="000000"/>
                        </a:solidFill>
                        <a:latin typeface="Calibri"/>
                      </a:endParaRPr>
                    </a:p>
                  </a:txBody>
                  <a:tcPr marL="9525" marR="9525" marT="9525" marB="0" anchor="b"/>
                </a:tc>
                <a:tc>
                  <a:txBody>
                    <a:bodyPr/>
                    <a:lstStyle/>
                    <a:p>
                      <a:pPr algn="l" fontAlgn="b"/>
                      <a:r>
                        <a:rPr lang="en-US" sz="2400" u="none" strike="noStrike" dirty="0"/>
                        <a:t>index of accessibility to radial highways</a:t>
                      </a:r>
                      <a:endParaRPr lang="en-US" sz="2400" b="0" i="0" u="none" strike="noStrike" dirty="0">
                        <a:solidFill>
                          <a:srgbClr val="000000"/>
                        </a:solidFill>
                        <a:latin typeface="Calibri"/>
                      </a:endParaRPr>
                    </a:p>
                  </a:txBody>
                  <a:tcPr marL="9525" marR="9525" marT="9525" marB="0" anchor="b"/>
                </a:tc>
              </a:tr>
              <a:tr h="307340">
                <a:tc>
                  <a:txBody>
                    <a:bodyPr/>
                    <a:lstStyle/>
                    <a:p>
                      <a:pPr algn="l" fontAlgn="b"/>
                      <a:r>
                        <a:rPr lang="en-US" sz="2400" u="none" strike="noStrike"/>
                        <a:t>TAX</a:t>
                      </a:r>
                      <a:endParaRPr lang="en-US" sz="2400" b="0" i="0" u="none" strike="noStrike">
                        <a:solidFill>
                          <a:srgbClr val="000000"/>
                        </a:solidFill>
                        <a:latin typeface="Calibri"/>
                      </a:endParaRPr>
                    </a:p>
                  </a:txBody>
                  <a:tcPr marL="9525" marR="9525" marT="9525" marB="0" anchor="b"/>
                </a:tc>
                <a:tc>
                  <a:txBody>
                    <a:bodyPr/>
                    <a:lstStyle/>
                    <a:p>
                      <a:pPr algn="l" fontAlgn="b"/>
                      <a:r>
                        <a:rPr lang="en-US" sz="2400" u="none" strike="noStrike"/>
                        <a:t>full-value property-tax rate per $10000</a:t>
                      </a:r>
                      <a:endParaRPr lang="en-US" sz="2400" b="0" i="0" u="none" strike="noStrike">
                        <a:solidFill>
                          <a:srgbClr val="000000"/>
                        </a:solidFill>
                        <a:latin typeface="Calibri"/>
                      </a:endParaRPr>
                    </a:p>
                  </a:txBody>
                  <a:tcPr marL="9525" marR="9525" marT="9525" marB="0" anchor="b"/>
                </a:tc>
              </a:tr>
              <a:tr h="307340">
                <a:tc>
                  <a:txBody>
                    <a:bodyPr/>
                    <a:lstStyle/>
                    <a:p>
                      <a:pPr algn="l" fontAlgn="b"/>
                      <a:r>
                        <a:rPr lang="en-US" sz="2400" u="none" strike="noStrike"/>
                        <a:t>PTRATIO</a:t>
                      </a:r>
                      <a:endParaRPr lang="en-US" sz="2400" b="0" i="0" u="none" strike="noStrike">
                        <a:solidFill>
                          <a:srgbClr val="000000"/>
                        </a:solidFill>
                        <a:latin typeface="Calibri"/>
                      </a:endParaRPr>
                    </a:p>
                  </a:txBody>
                  <a:tcPr marL="9525" marR="9525" marT="9525" marB="0" anchor="b"/>
                </a:tc>
                <a:tc>
                  <a:txBody>
                    <a:bodyPr/>
                    <a:lstStyle/>
                    <a:p>
                      <a:pPr algn="l" fontAlgn="b"/>
                      <a:r>
                        <a:rPr lang="en-US" sz="2400" u="none" strike="noStrike"/>
                        <a:t>pupil-teacher ratio by town</a:t>
                      </a:r>
                      <a:endParaRPr lang="en-US" sz="2400" b="0" i="0" u="none" strike="noStrike">
                        <a:solidFill>
                          <a:srgbClr val="000000"/>
                        </a:solidFill>
                        <a:latin typeface="Calibri"/>
                      </a:endParaRPr>
                    </a:p>
                  </a:txBody>
                  <a:tcPr marL="9525" marR="9525" marT="9525" marB="0" anchor="b"/>
                </a:tc>
              </a:tr>
              <a:tr h="307340">
                <a:tc>
                  <a:txBody>
                    <a:bodyPr/>
                    <a:lstStyle/>
                    <a:p>
                      <a:pPr algn="l" fontAlgn="b"/>
                      <a:r>
                        <a:rPr lang="en-US" sz="2400" u="none" strike="noStrike"/>
                        <a:t>BLACK</a:t>
                      </a:r>
                      <a:endParaRPr lang="en-US" sz="2400" b="0" i="0" u="none" strike="noStrike">
                        <a:solidFill>
                          <a:srgbClr val="000000"/>
                        </a:solidFill>
                        <a:latin typeface="Calibri"/>
                      </a:endParaRPr>
                    </a:p>
                  </a:txBody>
                  <a:tcPr marL="9525" marR="9525" marT="9525" marB="0" anchor="b"/>
                </a:tc>
                <a:tc>
                  <a:txBody>
                    <a:bodyPr/>
                    <a:lstStyle/>
                    <a:p>
                      <a:pPr algn="l" fontAlgn="b"/>
                      <a:r>
                        <a:rPr lang="en-US" sz="2400" u="none" strike="noStrike"/>
                        <a:t>1000(Bk - 0.63)^2 where Black is the proportion of blacks by town</a:t>
                      </a:r>
                      <a:endParaRPr lang="en-US" sz="2400" b="0" i="0" u="none" strike="noStrike">
                        <a:solidFill>
                          <a:srgbClr val="000000"/>
                        </a:solidFill>
                        <a:latin typeface="Calibri"/>
                      </a:endParaRPr>
                    </a:p>
                  </a:txBody>
                  <a:tcPr marL="9525" marR="9525" marT="9525" marB="0" anchor="b"/>
                </a:tc>
              </a:tr>
              <a:tr h="307340">
                <a:tc>
                  <a:txBody>
                    <a:bodyPr/>
                    <a:lstStyle/>
                    <a:p>
                      <a:pPr algn="l" fontAlgn="b"/>
                      <a:r>
                        <a:rPr lang="en-US" sz="2400" u="none" strike="noStrike" dirty="0"/>
                        <a:t>LSTAT</a:t>
                      </a:r>
                      <a:endParaRPr lang="en-US" sz="2400" b="0" i="0" u="none" strike="noStrike" dirty="0">
                        <a:solidFill>
                          <a:srgbClr val="000000"/>
                        </a:solidFill>
                        <a:latin typeface="Calibri"/>
                      </a:endParaRPr>
                    </a:p>
                  </a:txBody>
                  <a:tcPr marL="9525" marR="9525" marT="9525" marB="0" anchor="b"/>
                </a:tc>
                <a:tc>
                  <a:txBody>
                    <a:bodyPr/>
                    <a:lstStyle/>
                    <a:p>
                      <a:pPr algn="l" fontAlgn="b"/>
                      <a:r>
                        <a:rPr lang="en-US" sz="2400" u="none" strike="noStrike" dirty="0"/>
                        <a:t>% lower status of the population</a:t>
                      </a:r>
                      <a:endParaRPr lang="en-US" sz="2400" b="0" i="0" u="none" strike="noStrike" dirty="0">
                        <a:solidFill>
                          <a:srgbClr val="000000"/>
                        </a:solidFill>
                        <a:latin typeface="Calibri"/>
                      </a:endParaRPr>
                    </a:p>
                  </a:txBody>
                  <a:tcPr marL="9525" marR="9525" marT="9525" marB="0" anchor="b"/>
                </a:tc>
              </a:tr>
              <a:tr h="307340">
                <a:tc>
                  <a:txBody>
                    <a:bodyPr/>
                    <a:lstStyle/>
                    <a:p>
                      <a:pPr algn="l" fontAlgn="b"/>
                      <a:r>
                        <a:rPr lang="en-US" sz="2400" u="none" strike="noStrike"/>
                        <a:t>MEDV</a:t>
                      </a:r>
                      <a:endParaRPr lang="en-US" sz="2400" b="0" i="0" u="none" strike="noStrike">
                        <a:solidFill>
                          <a:srgbClr val="000000"/>
                        </a:solidFill>
                        <a:latin typeface="Calibri"/>
                      </a:endParaRPr>
                    </a:p>
                  </a:txBody>
                  <a:tcPr marL="9525" marR="9525" marT="9525" marB="0" anchor="b"/>
                </a:tc>
                <a:tc>
                  <a:txBody>
                    <a:bodyPr/>
                    <a:lstStyle/>
                    <a:p>
                      <a:pPr algn="l" fontAlgn="b"/>
                      <a:r>
                        <a:rPr lang="en-US" sz="2400" u="none" strike="noStrike" dirty="0"/>
                        <a:t>Median value of owner-occupied homes in $1000's</a:t>
                      </a:r>
                      <a:endParaRPr lang="en-US" sz="2400" b="0" i="0" u="none" strike="noStrike" dirty="0">
                        <a:solidFill>
                          <a:srgbClr val="000000"/>
                        </a:solidFill>
                        <a:latin typeface="Calibri"/>
                      </a:endParaRPr>
                    </a:p>
                  </a:txBody>
                  <a:tcPr marL="9525" marR="9525" marT="9525" marB="0" anchor="b"/>
                </a:tc>
              </a:tr>
            </a:tbl>
          </a:graphicData>
        </a:graphic>
      </p:graphicFrame>
      <p:pic>
        <p:nvPicPr>
          <p:cNvPr id="4" name="Picture 11"/>
          <p:cNvPicPr>
            <a:picLocks noChangeAspect="1" noChangeArrowheads="1"/>
          </p:cNvPicPr>
          <p:nvPr/>
        </p:nvPicPr>
        <p:blipFill>
          <a:blip r:embed="rId2" cstate="print"/>
          <a:srcRect/>
          <a:stretch>
            <a:fillRect/>
          </a:stretch>
        </p:blipFill>
        <p:spPr bwMode="auto">
          <a:xfrm>
            <a:off x="10058400" y="49226"/>
            <a:ext cx="1989871" cy="9413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1" y="228600"/>
            <a:ext cx="2666999" cy="715961"/>
          </a:xfrm>
        </p:spPr>
        <p:txBody>
          <a:bodyPr>
            <a:normAutofit fontScale="90000"/>
          </a:bodyPr>
          <a:lstStyle/>
          <a:p>
            <a:r>
              <a:rPr lang="en-US" sz="3199" b="1" u="sng" dirty="0" smtClean="0">
                <a:solidFill>
                  <a:schemeClr val="tx1"/>
                </a:solidFill>
              </a:rPr>
              <a:t>Action Formula</a:t>
            </a:r>
            <a:endParaRPr lang="es-UY" sz="3199" b="1" u="sng" dirty="0">
              <a:solidFill>
                <a:schemeClr val="tx1"/>
              </a:solidFill>
            </a:endParaRPr>
          </a:p>
        </p:txBody>
      </p:sp>
      <p:sp>
        <p:nvSpPr>
          <p:cNvPr id="29" name="TextBox 28"/>
          <p:cNvSpPr txBox="1"/>
          <p:nvPr/>
        </p:nvSpPr>
        <p:spPr>
          <a:xfrm>
            <a:off x="699023" y="1573533"/>
            <a:ext cx="861657" cy="1861563"/>
          </a:xfrm>
          <a:prstGeom prst="rect">
            <a:avLst/>
          </a:prstGeom>
          <a:noFill/>
        </p:spPr>
        <p:txBody>
          <a:bodyPr wrap="square" rtlCol="0">
            <a:spAutoFit/>
          </a:bodyPr>
          <a:lstStyle/>
          <a:p>
            <a:pPr algn="ctr"/>
            <a:r>
              <a:rPr lang="en-US" sz="11497" b="1" dirty="0">
                <a:solidFill>
                  <a:prstClr val="white">
                    <a:lumMod val="65000"/>
                  </a:prstClr>
                </a:solidFill>
                <a:latin typeface="Arial" pitchFamily="34" charset="0"/>
                <a:cs typeface="Arial" pitchFamily="34" charset="0"/>
              </a:rPr>
              <a:t>S</a:t>
            </a:r>
          </a:p>
        </p:txBody>
      </p:sp>
      <p:sp>
        <p:nvSpPr>
          <p:cNvPr id="30" name="TextBox 29"/>
          <p:cNvSpPr txBox="1"/>
          <p:nvPr/>
        </p:nvSpPr>
        <p:spPr>
          <a:xfrm>
            <a:off x="10859452" y="1590777"/>
            <a:ext cx="861657" cy="1861563"/>
          </a:xfrm>
          <a:prstGeom prst="rect">
            <a:avLst/>
          </a:prstGeom>
          <a:noFill/>
        </p:spPr>
        <p:txBody>
          <a:bodyPr wrap="square" rtlCol="0">
            <a:spAutoFit/>
          </a:bodyPr>
          <a:lstStyle/>
          <a:p>
            <a:pPr algn="ctr"/>
            <a:r>
              <a:rPr lang="en-US" sz="11497" b="1" dirty="0" smtClean="0">
                <a:solidFill>
                  <a:prstClr val="white">
                    <a:lumMod val="65000"/>
                  </a:prstClr>
                </a:solidFill>
                <a:latin typeface="Arial" pitchFamily="34" charset="0"/>
                <a:cs typeface="Arial" pitchFamily="34" charset="0"/>
              </a:rPr>
              <a:t>P</a:t>
            </a:r>
            <a:endParaRPr lang="en-US" sz="11497" b="1" dirty="0">
              <a:solidFill>
                <a:prstClr val="white">
                  <a:lumMod val="65000"/>
                </a:prstClr>
              </a:solidFill>
              <a:latin typeface="Arial" pitchFamily="34" charset="0"/>
              <a:cs typeface="Arial" pitchFamily="34" charset="0"/>
            </a:endParaRPr>
          </a:p>
        </p:txBody>
      </p:sp>
      <p:sp>
        <p:nvSpPr>
          <p:cNvPr id="31" name="TextBox 30"/>
          <p:cNvSpPr txBox="1"/>
          <p:nvPr/>
        </p:nvSpPr>
        <p:spPr>
          <a:xfrm>
            <a:off x="10859452" y="3932926"/>
            <a:ext cx="861657" cy="1861563"/>
          </a:xfrm>
          <a:prstGeom prst="rect">
            <a:avLst/>
          </a:prstGeom>
          <a:noFill/>
        </p:spPr>
        <p:txBody>
          <a:bodyPr wrap="square" rtlCol="0">
            <a:spAutoFit/>
          </a:bodyPr>
          <a:lstStyle/>
          <a:p>
            <a:pPr algn="ctr"/>
            <a:r>
              <a:rPr lang="en-US" sz="11497" b="1" dirty="0" smtClean="0">
                <a:solidFill>
                  <a:prstClr val="white">
                    <a:lumMod val="65000"/>
                  </a:prstClr>
                </a:solidFill>
                <a:latin typeface="Arial" pitchFamily="34" charset="0"/>
                <a:cs typeface="Arial" pitchFamily="34" charset="0"/>
              </a:rPr>
              <a:t>G</a:t>
            </a:r>
            <a:endParaRPr lang="en-US" sz="11497" b="1" dirty="0">
              <a:solidFill>
                <a:prstClr val="white">
                  <a:lumMod val="65000"/>
                </a:prstClr>
              </a:solidFill>
              <a:latin typeface="Arial" pitchFamily="34" charset="0"/>
              <a:cs typeface="Arial" pitchFamily="34" charset="0"/>
            </a:endParaRPr>
          </a:p>
        </p:txBody>
      </p:sp>
      <p:sp>
        <p:nvSpPr>
          <p:cNvPr id="32" name="TextBox 31"/>
          <p:cNvSpPr txBox="1"/>
          <p:nvPr/>
        </p:nvSpPr>
        <p:spPr>
          <a:xfrm>
            <a:off x="624819" y="3920353"/>
            <a:ext cx="861657" cy="1861600"/>
          </a:xfrm>
          <a:prstGeom prst="rect">
            <a:avLst/>
          </a:prstGeom>
          <a:noFill/>
        </p:spPr>
        <p:txBody>
          <a:bodyPr wrap="square" rtlCol="0">
            <a:spAutoFit/>
          </a:bodyPr>
          <a:lstStyle/>
          <a:p>
            <a:pPr algn="ctr"/>
            <a:r>
              <a:rPr lang="en-US" sz="11497" b="1" dirty="0" smtClean="0">
                <a:solidFill>
                  <a:prstClr val="white">
                    <a:lumMod val="65000"/>
                  </a:prstClr>
                </a:solidFill>
                <a:latin typeface="Arial" pitchFamily="34" charset="0"/>
                <a:cs typeface="Arial" pitchFamily="34" charset="0"/>
              </a:rPr>
              <a:t>D</a:t>
            </a:r>
            <a:endParaRPr lang="en-US" sz="11497" b="1" dirty="0">
              <a:solidFill>
                <a:prstClr val="white">
                  <a:lumMod val="65000"/>
                </a:prstClr>
              </a:solidFill>
              <a:latin typeface="Arial" pitchFamily="34" charset="0"/>
              <a:cs typeface="Arial" pitchFamily="34" charset="0"/>
            </a:endParaRPr>
          </a:p>
        </p:txBody>
      </p:sp>
      <p:sp>
        <p:nvSpPr>
          <p:cNvPr id="33" name="Rounded Rectangle 32"/>
          <p:cNvSpPr/>
          <p:nvPr/>
        </p:nvSpPr>
        <p:spPr>
          <a:xfrm>
            <a:off x="1828787" y="1426635"/>
            <a:ext cx="4224536" cy="2384640"/>
          </a:xfrm>
          <a:prstGeom prst="roundRect">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p>
            <a:endParaRPr lang="en-US" sz="1799" kern="0">
              <a:solidFill>
                <a:prstClr val="white"/>
              </a:solidFill>
              <a:latin typeface="Arial" pitchFamily="34" charset="0"/>
              <a:cs typeface="Arial" pitchFamily="34" charset="0"/>
            </a:endParaRPr>
          </a:p>
        </p:txBody>
      </p:sp>
      <p:sp>
        <p:nvSpPr>
          <p:cNvPr id="34" name="Rounded Rectangle 33"/>
          <p:cNvSpPr/>
          <p:nvPr/>
        </p:nvSpPr>
        <p:spPr>
          <a:xfrm>
            <a:off x="6167989" y="1421551"/>
            <a:ext cx="4224536" cy="2384640"/>
          </a:xfrm>
          <a:prstGeom prst="roundRect">
            <a:avLst/>
          </a:prstGeom>
          <a:gradFill flip="none" rotWithShape="1">
            <a:gsLst>
              <a:gs pos="0">
                <a:schemeClr val="tx2">
                  <a:lumMod val="50000"/>
                </a:schemeClr>
              </a:gs>
              <a:gs pos="50000">
                <a:schemeClr val="tx2">
                  <a:lumMod val="75000"/>
                </a:schemeClr>
              </a:gs>
              <a:gs pos="100000">
                <a:schemeClr val="tx2"/>
              </a:gs>
            </a:gsLst>
            <a:lin ang="0" scaled="1"/>
            <a:tileRect/>
          </a:gradFill>
          <a:ln w="25400" cap="flat" cmpd="sng" algn="ctr">
            <a:noFill/>
            <a:prstDash val="solid"/>
          </a:ln>
          <a:effectLst/>
        </p:spPr>
        <p:txBody>
          <a:bodyPr rtlCol="0" anchor="ctr"/>
          <a:lstStyle/>
          <a:p>
            <a:pPr algn="ctr" defTabSz="914126"/>
            <a:endParaRPr lang="en-US" sz="1799" kern="0">
              <a:solidFill>
                <a:prstClr val="white"/>
              </a:solidFill>
              <a:latin typeface="Arial" pitchFamily="34" charset="0"/>
              <a:cs typeface="Arial" pitchFamily="34" charset="0"/>
            </a:endParaRPr>
          </a:p>
        </p:txBody>
      </p:sp>
      <p:sp>
        <p:nvSpPr>
          <p:cNvPr id="35" name="Rounded Rectangle 34"/>
          <p:cNvSpPr/>
          <p:nvPr/>
        </p:nvSpPr>
        <p:spPr>
          <a:xfrm>
            <a:off x="6167989" y="3926321"/>
            <a:ext cx="4224536" cy="2384640"/>
          </a:xfrm>
          <a:prstGeom prst="roundRect">
            <a:avLst/>
          </a:prstGeom>
          <a:gradFill flip="none" rotWithShape="1">
            <a:gsLst>
              <a:gs pos="0">
                <a:schemeClr val="accent4">
                  <a:lumMod val="50000"/>
                </a:schemeClr>
              </a:gs>
              <a:gs pos="50000">
                <a:schemeClr val="accent4">
                  <a:lumMod val="75000"/>
                </a:schemeClr>
              </a:gs>
              <a:gs pos="100000">
                <a:schemeClr val="accent4"/>
              </a:gs>
            </a:gsLst>
            <a:lin ang="0" scaled="1"/>
            <a:tileRect/>
          </a:gradFill>
          <a:ln w="25400" cap="flat" cmpd="sng" algn="ctr">
            <a:noFill/>
            <a:prstDash val="solid"/>
          </a:ln>
          <a:effectLst/>
        </p:spPr>
        <p:txBody>
          <a:bodyPr rtlCol="0" anchor="ctr"/>
          <a:lstStyle/>
          <a:p>
            <a:pPr algn="ctr" defTabSz="914126"/>
            <a:endParaRPr lang="en-US" sz="1799" kern="0">
              <a:solidFill>
                <a:prstClr val="white"/>
              </a:solidFill>
              <a:latin typeface="Arial" pitchFamily="34" charset="0"/>
              <a:cs typeface="Arial" pitchFamily="34" charset="0"/>
            </a:endParaRPr>
          </a:p>
        </p:txBody>
      </p:sp>
      <p:sp>
        <p:nvSpPr>
          <p:cNvPr id="36" name="Rounded Rectangle 35"/>
          <p:cNvSpPr/>
          <p:nvPr/>
        </p:nvSpPr>
        <p:spPr>
          <a:xfrm>
            <a:off x="1829589" y="3932926"/>
            <a:ext cx="4224536" cy="2384640"/>
          </a:xfrm>
          <a:prstGeom prst="roundRect">
            <a:avLst/>
          </a:prstGeom>
          <a:gradFill flip="none" rotWithShape="1">
            <a:gsLst>
              <a:gs pos="0">
                <a:schemeClr val="accent2">
                  <a:lumMod val="50000"/>
                </a:schemeClr>
              </a:gs>
              <a:gs pos="50000">
                <a:schemeClr val="accent2">
                  <a:lumMod val="75000"/>
                </a:schemeClr>
              </a:gs>
              <a:gs pos="99000">
                <a:schemeClr val="accent2"/>
              </a:gs>
            </a:gsLst>
            <a:lin ang="0" scaled="1"/>
            <a:tileRect/>
          </a:gradFill>
          <a:ln w="25400" cap="flat" cmpd="sng" algn="ctr">
            <a:noFill/>
            <a:prstDash val="solid"/>
          </a:ln>
          <a:effectLst/>
        </p:spPr>
        <p:txBody>
          <a:bodyPr rtlCol="0" anchor="ctr"/>
          <a:lstStyle/>
          <a:p>
            <a:pPr algn="ctr" defTabSz="914126"/>
            <a:endParaRPr lang="en-US" sz="1799" kern="0">
              <a:solidFill>
                <a:prstClr val="white"/>
              </a:solidFill>
              <a:latin typeface="Arial" pitchFamily="34" charset="0"/>
              <a:cs typeface="Arial" pitchFamily="34" charset="0"/>
            </a:endParaRPr>
          </a:p>
        </p:txBody>
      </p:sp>
      <p:sp>
        <p:nvSpPr>
          <p:cNvPr id="37" name="Rounded Rectangle 29"/>
          <p:cNvSpPr/>
          <p:nvPr/>
        </p:nvSpPr>
        <p:spPr>
          <a:xfrm>
            <a:off x="1960884" y="2163037"/>
            <a:ext cx="3956857" cy="1542495"/>
          </a:xfrm>
          <a:custGeom>
            <a:avLst/>
            <a:gdLst/>
            <a:ahLst/>
            <a:cxnLst/>
            <a:rect l="l" t="t" r="r" b="b"/>
            <a:pathLst>
              <a:path w="3957888" h="1542897">
                <a:moveTo>
                  <a:pt x="0" y="0"/>
                </a:moveTo>
                <a:lnTo>
                  <a:pt x="3957888" y="0"/>
                </a:lnTo>
                <a:lnTo>
                  <a:pt x="3957888" y="1181487"/>
                </a:lnTo>
                <a:cubicBezTo>
                  <a:pt x="3957888" y="1381088"/>
                  <a:pt x="3796079" y="1542897"/>
                  <a:pt x="3596479" y="1542897"/>
                </a:cubicBezTo>
                <a:lnTo>
                  <a:pt x="361410" y="1542897"/>
                </a:lnTo>
                <a:cubicBezTo>
                  <a:pt x="161809" y="1542897"/>
                  <a:pt x="0" y="1381088"/>
                  <a:pt x="0" y="1181487"/>
                </a:cubicBezTo>
                <a:close/>
              </a:path>
            </a:pathLst>
          </a:custGeom>
          <a:solidFill>
            <a:sysClr val="window" lastClr="FFFFFF"/>
          </a:solidFill>
          <a:ln w="25400" cap="flat" cmpd="sng" algn="ctr">
            <a:noFill/>
            <a:prstDash val="solid"/>
          </a:ln>
          <a:effectLst>
            <a:innerShdw blurRad="203200" dist="50800" dir="13500000">
              <a:prstClr val="black">
                <a:alpha val="50000"/>
              </a:prstClr>
            </a:innerShdw>
          </a:effectLst>
        </p:spPr>
        <p:txBody>
          <a:bodyPr rtlCol="0" anchor="ctr"/>
          <a:lstStyle/>
          <a:p>
            <a:pPr algn="ctr" defTabSz="914126"/>
            <a:endParaRPr lang="en-US" sz="1799" kern="0">
              <a:solidFill>
                <a:prstClr val="white"/>
              </a:solidFill>
              <a:latin typeface="Arial" pitchFamily="34" charset="0"/>
              <a:cs typeface="Arial" pitchFamily="34" charset="0"/>
            </a:endParaRPr>
          </a:p>
        </p:txBody>
      </p:sp>
      <p:sp>
        <p:nvSpPr>
          <p:cNvPr id="38" name="TextBox 37"/>
          <p:cNvSpPr txBox="1"/>
          <p:nvPr/>
        </p:nvSpPr>
        <p:spPr>
          <a:xfrm>
            <a:off x="2057400" y="2257961"/>
            <a:ext cx="3429000" cy="1323439"/>
          </a:xfrm>
          <a:prstGeom prst="rect">
            <a:avLst/>
          </a:prstGeom>
          <a:noFill/>
        </p:spPr>
        <p:txBody>
          <a:bodyPr wrap="square" rtlCol="0" anchor="ctr">
            <a:spAutoFit/>
          </a:bodyPr>
          <a:lstStyle/>
          <a:p>
            <a:pPr marL="285664" indent="-285664">
              <a:buFont typeface="Arial" pitchFamily="34" charset="0"/>
              <a:buChar char="•"/>
            </a:pPr>
            <a:r>
              <a:rPr lang="en-US" sz="2000" dirty="0" smtClean="0"/>
              <a:t>The variable we aim to predict is </a:t>
            </a:r>
            <a:r>
              <a:rPr lang="en-US" sz="2000" b="1" dirty="0" smtClean="0"/>
              <a:t>MEDV</a:t>
            </a:r>
            <a:r>
              <a:rPr lang="en-US" sz="2000" dirty="0" smtClean="0"/>
              <a:t>, which is equivalent to $1000 for a value of 1</a:t>
            </a:r>
            <a:endParaRPr lang="en-US" sz="1999" dirty="0">
              <a:solidFill>
                <a:prstClr val="black"/>
              </a:solidFill>
              <a:latin typeface="Arial" pitchFamily="34" charset="0"/>
              <a:cs typeface="Arial" pitchFamily="34" charset="0"/>
            </a:endParaRPr>
          </a:p>
        </p:txBody>
      </p:sp>
      <p:sp>
        <p:nvSpPr>
          <p:cNvPr id="39" name="TextBox 38"/>
          <p:cNvSpPr txBox="1"/>
          <p:nvPr/>
        </p:nvSpPr>
        <p:spPr>
          <a:xfrm>
            <a:off x="2252704" y="1599662"/>
            <a:ext cx="3267383" cy="461545"/>
          </a:xfrm>
          <a:prstGeom prst="rect">
            <a:avLst/>
          </a:prstGeom>
          <a:noFill/>
        </p:spPr>
        <p:txBody>
          <a:bodyPr wrap="square" rtlCol="0">
            <a:spAutoFit/>
          </a:bodyPr>
          <a:lstStyle/>
          <a:p>
            <a:pPr algn="ctr"/>
            <a:r>
              <a:rPr lang="en-US" sz="2399" b="1" dirty="0" smtClean="0">
                <a:solidFill>
                  <a:prstClr val="white"/>
                </a:solidFill>
                <a:effectLst>
                  <a:outerShdw blurRad="38100" dist="38100" dir="2700000" algn="tl">
                    <a:srgbClr val="000000">
                      <a:alpha val="43137"/>
                    </a:srgbClr>
                  </a:outerShdw>
                </a:effectLst>
                <a:latin typeface="Arial" pitchFamily="34" charset="0"/>
                <a:cs typeface="Arial" pitchFamily="34" charset="0"/>
              </a:rPr>
              <a:t>Select</a:t>
            </a:r>
            <a:endParaRPr lang="en-US" sz="2399" b="1" dirty="0">
              <a:solidFill>
                <a:prstClr val="white"/>
              </a:solidFill>
              <a:effectLst>
                <a:outerShdw blurRad="38100" dist="38100" dir="2700000" algn="tl">
                  <a:srgbClr val="000000">
                    <a:alpha val="43137"/>
                  </a:srgbClr>
                </a:outerShdw>
              </a:effectLst>
              <a:latin typeface="Arial" pitchFamily="34" charset="0"/>
              <a:cs typeface="Arial" pitchFamily="34" charset="0"/>
            </a:endParaRPr>
          </a:p>
        </p:txBody>
      </p:sp>
      <p:sp>
        <p:nvSpPr>
          <p:cNvPr id="40" name="Rounded Rectangle 37"/>
          <p:cNvSpPr/>
          <p:nvPr/>
        </p:nvSpPr>
        <p:spPr>
          <a:xfrm>
            <a:off x="6314521" y="2163036"/>
            <a:ext cx="3956858" cy="1562099"/>
          </a:xfrm>
          <a:custGeom>
            <a:avLst/>
            <a:gdLst/>
            <a:ahLst/>
            <a:cxnLst/>
            <a:rect l="l" t="t" r="r" b="b"/>
            <a:pathLst>
              <a:path w="3957889" h="1562506">
                <a:moveTo>
                  <a:pt x="0" y="0"/>
                </a:moveTo>
                <a:lnTo>
                  <a:pt x="3957889" y="0"/>
                </a:lnTo>
                <a:lnTo>
                  <a:pt x="3957889" y="1201096"/>
                </a:lnTo>
                <a:cubicBezTo>
                  <a:pt x="3957888" y="1400697"/>
                  <a:pt x="3796079" y="1562506"/>
                  <a:pt x="3596478" y="1562506"/>
                </a:cubicBezTo>
                <a:lnTo>
                  <a:pt x="361411" y="1562506"/>
                </a:lnTo>
                <a:cubicBezTo>
                  <a:pt x="161809" y="1562506"/>
                  <a:pt x="0" y="1400697"/>
                  <a:pt x="0" y="1201096"/>
                </a:cubicBezTo>
                <a:close/>
              </a:path>
            </a:pathLst>
          </a:custGeom>
          <a:solidFill>
            <a:sysClr val="window" lastClr="FFFFFF"/>
          </a:solidFill>
          <a:ln w="25400" cap="flat" cmpd="sng" algn="ctr">
            <a:noFill/>
            <a:prstDash val="solid"/>
          </a:ln>
          <a:effectLst>
            <a:innerShdw blurRad="203200" dist="50800" dir="13500000">
              <a:prstClr val="black">
                <a:alpha val="50000"/>
              </a:prstClr>
            </a:innerShdw>
          </a:effectLst>
        </p:spPr>
        <p:txBody>
          <a:bodyPr rtlCol="0" anchor="ctr"/>
          <a:lstStyle/>
          <a:p>
            <a:pPr algn="ctr" defTabSz="914126"/>
            <a:endParaRPr lang="en-US" sz="1799" kern="0">
              <a:solidFill>
                <a:prstClr val="white"/>
              </a:solidFill>
              <a:latin typeface="Arial" pitchFamily="34" charset="0"/>
              <a:cs typeface="Arial" pitchFamily="34" charset="0"/>
            </a:endParaRPr>
          </a:p>
        </p:txBody>
      </p:sp>
      <p:sp>
        <p:nvSpPr>
          <p:cNvPr id="41" name="TextBox 40"/>
          <p:cNvSpPr txBox="1"/>
          <p:nvPr/>
        </p:nvSpPr>
        <p:spPr>
          <a:xfrm>
            <a:off x="7166198" y="2362200"/>
            <a:ext cx="3044602" cy="1015663"/>
          </a:xfrm>
          <a:prstGeom prst="rect">
            <a:avLst/>
          </a:prstGeom>
          <a:noFill/>
        </p:spPr>
        <p:txBody>
          <a:bodyPr wrap="square" rtlCol="0" anchor="ctr">
            <a:spAutoFit/>
          </a:bodyPr>
          <a:lstStyle/>
          <a:p>
            <a:pPr fontAlgn="base"/>
            <a:r>
              <a:rPr lang="en-US" sz="2000" dirty="0" smtClean="0"/>
              <a:t>Our task is to predict the outcome variable using 13 input </a:t>
            </a:r>
            <a:r>
              <a:rPr lang="en-US" sz="2000" b="1" dirty="0" smtClean="0"/>
              <a:t>attributes</a:t>
            </a:r>
            <a:r>
              <a:rPr lang="en-US" sz="2000" dirty="0" smtClean="0"/>
              <a:t> provided.</a:t>
            </a:r>
          </a:p>
        </p:txBody>
      </p:sp>
      <p:sp>
        <p:nvSpPr>
          <p:cNvPr id="42" name="TextBox 41"/>
          <p:cNvSpPr txBox="1"/>
          <p:nvPr/>
        </p:nvSpPr>
        <p:spPr>
          <a:xfrm>
            <a:off x="6606340" y="1619266"/>
            <a:ext cx="3267383" cy="461545"/>
          </a:xfrm>
          <a:prstGeom prst="rect">
            <a:avLst/>
          </a:prstGeom>
          <a:noFill/>
        </p:spPr>
        <p:txBody>
          <a:bodyPr wrap="square" rtlCol="0">
            <a:spAutoFit/>
          </a:bodyPr>
          <a:lstStyle/>
          <a:p>
            <a:pPr algn="ctr"/>
            <a:r>
              <a:rPr lang="en-US" sz="2399" b="1" dirty="0" smtClean="0">
                <a:solidFill>
                  <a:prstClr val="white"/>
                </a:solidFill>
                <a:effectLst>
                  <a:outerShdw blurRad="38100" dist="38100" dir="2700000" algn="tl">
                    <a:srgbClr val="000000">
                      <a:alpha val="43137"/>
                    </a:srgbClr>
                  </a:outerShdw>
                </a:effectLst>
                <a:latin typeface="Arial" pitchFamily="34" charset="0"/>
                <a:cs typeface="Arial" pitchFamily="34" charset="0"/>
              </a:rPr>
              <a:t>Predict</a:t>
            </a:r>
            <a:endParaRPr lang="en-US" sz="2399" b="1" dirty="0">
              <a:solidFill>
                <a:prstClr val="white"/>
              </a:solidFill>
              <a:effectLst>
                <a:outerShdw blurRad="38100" dist="38100" dir="2700000" algn="tl">
                  <a:srgbClr val="000000">
                    <a:alpha val="43137"/>
                  </a:srgbClr>
                </a:outerShdw>
              </a:effectLst>
              <a:latin typeface="Arial" pitchFamily="34" charset="0"/>
              <a:cs typeface="Arial" pitchFamily="34" charset="0"/>
            </a:endParaRPr>
          </a:p>
        </p:txBody>
      </p:sp>
      <p:sp>
        <p:nvSpPr>
          <p:cNvPr id="43" name="Rounded Rectangle 53"/>
          <p:cNvSpPr/>
          <p:nvPr/>
        </p:nvSpPr>
        <p:spPr>
          <a:xfrm>
            <a:off x="1960884" y="4709954"/>
            <a:ext cx="3956857" cy="1499219"/>
          </a:xfrm>
          <a:custGeom>
            <a:avLst/>
            <a:gdLst/>
            <a:ahLst/>
            <a:cxnLst/>
            <a:rect l="l" t="t" r="r" b="b"/>
            <a:pathLst>
              <a:path w="3957888" h="1499610">
                <a:moveTo>
                  <a:pt x="0" y="0"/>
                </a:moveTo>
                <a:lnTo>
                  <a:pt x="3957888" y="0"/>
                </a:lnTo>
                <a:lnTo>
                  <a:pt x="3957888" y="1138199"/>
                </a:lnTo>
                <a:cubicBezTo>
                  <a:pt x="3957888" y="1337800"/>
                  <a:pt x="3796079" y="1499609"/>
                  <a:pt x="3596479" y="1499610"/>
                </a:cubicBezTo>
                <a:lnTo>
                  <a:pt x="361410" y="1499610"/>
                </a:lnTo>
                <a:cubicBezTo>
                  <a:pt x="161809" y="1499609"/>
                  <a:pt x="0" y="1337800"/>
                  <a:pt x="0" y="1138199"/>
                </a:cubicBezTo>
                <a:close/>
              </a:path>
            </a:pathLst>
          </a:custGeom>
          <a:solidFill>
            <a:sysClr val="window" lastClr="FFFFFF"/>
          </a:solidFill>
          <a:ln w="25400" cap="flat" cmpd="sng" algn="ctr">
            <a:noFill/>
            <a:prstDash val="solid"/>
          </a:ln>
          <a:effectLst>
            <a:innerShdw blurRad="203200" dist="50800" dir="13500000">
              <a:prstClr val="black">
                <a:alpha val="50000"/>
              </a:prstClr>
            </a:innerShdw>
          </a:effectLst>
        </p:spPr>
        <p:txBody>
          <a:bodyPr rtlCol="0" anchor="ctr"/>
          <a:lstStyle/>
          <a:p>
            <a:pPr algn="ctr" defTabSz="914126"/>
            <a:endParaRPr lang="en-US" sz="1799" kern="0">
              <a:solidFill>
                <a:prstClr val="white"/>
              </a:solidFill>
              <a:latin typeface="Arial" pitchFamily="34" charset="0"/>
              <a:cs typeface="Arial" pitchFamily="34" charset="0"/>
            </a:endParaRPr>
          </a:p>
        </p:txBody>
      </p:sp>
      <p:sp>
        <p:nvSpPr>
          <p:cNvPr id="44" name="TextBox 43"/>
          <p:cNvSpPr txBox="1"/>
          <p:nvPr/>
        </p:nvSpPr>
        <p:spPr>
          <a:xfrm>
            <a:off x="2057400" y="4772561"/>
            <a:ext cx="3886200" cy="1323439"/>
          </a:xfrm>
          <a:prstGeom prst="rect">
            <a:avLst/>
          </a:prstGeom>
          <a:noFill/>
        </p:spPr>
        <p:txBody>
          <a:bodyPr wrap="square" rtlCol="0" anchor="ctr">
            <a:spAutoFit/>
          </a:bodyPr>
          <a:lstStyle/>
          <a:p>
            <a:pPr fontAlgn="base"/>
            <a:r>
              <a:rPr lang="en-US" sz="2000" dirty="0" smtClean="0"/>
              <a:t>If necessary, we may discard certain attributes that do not contribute to the prediction of the target variable.</a:t>
            </a:r>
          </a:p>
        </p:txBody>
      </p:sp>
      <p:sp>
        <p:nvSpPr>
          <p:cNvPr id="45" name="TextBox 44"/>
          <p:cNvSpPr txBox="1"/>
          <p:nvPr/>
        </p:nvSpPr>
        <p:spPr>
          <a:xfrm>
            <a:off x="2252704" y="4103303"/>
            <a:ext cx="3267383" cy="461545"/>
          </a:xfrm>
          <a:prstGeom prst="rect">
            <a:avLst/>
          </a:prstGeom>
          <a:noFill/>
        </p:spPr>
        <p:txBody>
          <a:bodyPr wrap="square" rtlCol="0">
            <a:spAutoFit/>
          </a:bodyPr>
          <a:lstStyle/>
          <a:p>
            <a:pPr algn="ctr"/>
            <a:r>
              <a:rPr lang="en-US" sz="2399" b="1" dirty="0" smtClean="0">
                <a:solidFill>
                  <a:prstClr val="white"/>
                </a:solidFill>
                <a:effectLst>
                  <a:outerShdw blurRad="38100" dist="38100" dir="2700000" algn="tl">
                    <a:srgbClr val="000000">
                      <a:alpha val="43137"/>
                    </a:srgbClr>
                  </a:outerShdw>
                </a:effectLst>
                <a:latin typeface="Arial" pitchFamily="34" charset="0"/>
                <a:cs typeface="Arial" pitchFamily="34" charset="0"/>
              </a:rPr>
              <a:t>Discard</a:t>
            </a:r>
            <a:endParaRPr lang="en-US" sz="2399" b="1" dirty="0">
              <a:solidFill>
                <a:prstClr val="white"/>
              </a:solidFill>
              <a:effectLst>
                <a:outerShdw blurRad="38100" dist="38100" dir="2700000" algn="tl">
                  <a:srgbClr val="000000">
                    <a:alpha val="43137"/>
                  </a:srgbClr>
                </a:outerShdw>
              </a:effectLst>
              <a:latin typeface="Arial" pitchFamily="34" charset="0"/>
              <a:cs typeface="Arial" pitchFamily="34" charset="0"/>
            </a:endParaRPr>
          </a:p>
        </p:txBody>
      </p:sp>
      <p:sp>
        <p:nvSpPr>
          <p:cNvPr id="46" name="Rounded Rectangle 56"/>
          <p:cNvSpPr/>
          <p:nvPr/>
        </p:nvSpPr>
        <p:spPr>
          <a:xfrm>
            <a:off x="6308155" y="4709952"/>
            <a:ext cx="3956858" cy="1508743"/>
          </a:xfrm>
          <a:custGeom>
            <a:avLst/>
            <a:gdLst/>
            <a:ahLst/>
            <a:cxnLst/>
            <a:rect l="l" t="t" r="r" b="b"/>
            <a:pathLst>
              <a:path w="3957889" h="1509136">
                <a:moveTo>
                  <a:pt x="0" y="0"/>
                </a:moveTo>
                <a:lnTo>
                  <a:pt x="3957889" y="0"/>
                </a:lnTo>
                <a:lnTo>
                  <a:pt x="3957889" y="1147725"/>
                </a:lnTo>
                <a:cubicBezTo>
                  <a:pt x="3957888" y="1347326"/>
                  <a:pt x="3796079" y="1509135"/>
                  <a:pt x="3596478" y="1509136"/>
                </a:cubicBezTo>
                <a:lnTo>
                  <a:pt x="361411" y="1509136"/>
                </a:lnTo>
                <a:cubicBezTo>
                  <a:pt x="161809" y="1509135"/>
                  <a:pt x="0" y="1347326"/>
                  <a:pt x="0" y="1147725"/>
                </a:cubicBezTo>
                <a:close/>
              </a:path>
            </a:pathLst>
          </a:custGeom>
          <a:solidFill>
            <a:sysClr val="window" lastClr="FFFFFF"/>
          </a:solidFill>
          <a:ln w="25400" cap="flat" cmpd="sng" algn="ctr">
            <a:noFill/>
            <a:prstDash val="solid"/>
          </a:ln>
          <a:effectLst>
            <a:innerShdw blurRad="203200" dist="50800" dir="13500000">
              <a:prstClr val="black">
                <a:alpha val="50000"/>
              </a:prstClr>
            </a:innerShdw>
          </a:effectLst>
        </p:spPr>
        <p:txBody>
          <a:bodyPr rtlCol="0" anchor="ctr"/>
          <a:lstStyle/>
          <a:p>
            <a:pPr algn="ctr" defTabSz="914126"/>
            <a:endParaRPr lang="en-US" sz="1799" kern="0">
              <a:solidFill>
                <a:prstClr val="white"/>
              </a:solidFill>
              <a:latin typeface="Arial" pitchFamily="34" charset="0"/>
              <a:cs typeface="Arial" pitchFamily="34" charset="0"/>
            </a:endParaRPr>
          </a:p>
        </p:txBody>
      </p:sp>
      <p:sp>
        <p:nvSpPr>
          <p:cNvPr id="47" name="TextBox 46"/>
          <p:cNvSpPr txBox="1"/>
          <p:nvPr/>
        </p:nvSpPr>
        <p:spPr>
          <a:xfrm>
            <a:off x="6477000" y="4927937"/>
            <a:ext cx="3733800" cy="1015663"/>
          </a:xfrm>
          <a:prstGeom prst="rect">
            <a:avLst/>
          </a:prstGeom>
          <a:noFill/>
        </p:spPr>
        <p:txBody>
          <a:bodyPr wrap="square" rtlCol="0" anchor="ctr">
            <a:spAutoFit/>
          </a:bodyPr>
          <a:lstStyle/>
          <a:p>
            <a:pPr fontAlgn="base"/>
            <a:r>
              <a:rPr lang="en-US" sz="2000" dirty="0" smtClean="0"/>
              <a:t>Furthermore, we may also generate new attributes from the given attributes.</a:t>
            </a:r>
            <a:endParaRPr lang="en-US" sz="2000" dirty="0"/>
          </a:p>
        </p:txBody>
      </p:sp>
      <p:sp>
        <p:nvSpPr>
          <p:cNvPr id="48" name="TextBox 47"/>
          <p:cNvSpPr txBox="1"/>
          <p:nvPr/>
        </p:nvSpPr>
        <p:spPr>
          <a:xfrm>
            <a:off x="6571407" y="4103303"/>
            <a:ext cx="3267383" cy="461545"/>
          </a:xfrm>
          <a:prstGeom prst="rect">
            <a:avLst/>
          </a:prstGeom>
          <a:noFill/>
        </p:spPr>
        <p:txBody>
          <a:bodyPr wrap="square" rtlCol="0">
            <a:spAutoFit/>
          </a:bodyPr>
          <a:lstStyle/>
          <a:p>
            <a:pPr algn="ctr"/>
            <a:r>
              <a:rPr lang="en-US" sz="2399" b="1" dirty="0" smtClean="0">
                <a:solidFill>
                  <a:prstClr val="white"/>
                </a:solidFill>
                <a:effectLst>
                  <a:outerShdw blurRad="38100" dist="38100" dir="2700000" algn="tl">
                    <a:srgbClr val="000000">
                      <a:alpha val="43137"/>
                    </a:srgbClr>
                  </a:outerShdw>
                </a:effectLst>
                <a:latin typeface="Arial" pitchFamily="34" charset="0"/>
                <a:cs typeface="Arial" pitchFamily="34" charset="0"/>
              </a:rPr>
              <a:t>Generate</a:t>
            </a:r>
            <a:endParaRPr lang="en-US" sz="2399" b="1" dirty="0">
              <a:solidFill>
                <a:prstClr val="white"/>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49" name="Group 48"/>
          <p:cNvGrpSpPr/>
          <p:nvPr/>
        </p:nvGrpSpPr>
        <p:grpSpPr>
          <a:xfrm>
            <a:off x="4878848" y="2555165"/>
            <a:ext cx="2363260" cy="2363260"/>
            <a:chOff x="3389437" y="2730853"/>
            <a:chExt cx="2363876" cy="2363876"/>
          </a:xfrm>
        </p:grpSpPr>
        <p:sp>
          <p:nvSpPr>
            <p:cNvPr id="50" name="Oval 49"/>
            <p:cNvSpPr/>
            <p:nvPr/>
          </p:nvSpPr>
          <p:spPr>
            <a:xfrm>
              <a:off x="3389437" y="2730853"/>
              <a:ext cx="2363876" cy="2363876"/>
            </a:xfrm>
            <a:prstGeom prst="ellipse">
              <a:avLst/>
            </a:prstGeom>
            <a:gradFill>
              <a:gsLst>
                <a:gs pos="9000">
                  <a:sysClr val="windowText" lastClr="000000">
                    <a:lumMod val="85000"/>
                    <a:lumOff val="15000"/>
                  </a:sysClr>
                </a:gs>
                <a:gs pos="43800">
                  <a:srgbClr val="FFFFFF"/>
                </a:gs>
                <a:gs pos="100000">
                  <a:sysClr val="windowText" lastClr="000000"/>
                </a:gs>
                <a:gs pos="60000">
                  <a:sysClr val="window" lastClr="FFFFFF"/>
                </a:gs>
              </a:gsLst>
              <a:lin ang="5400000" scaled="0"/>
            </a:gradFill>
            <a:ln w="25400" cap="flat" cmpd="sng" algn="ctr">
              <a:noFill/>
              <a:prstDash val="solid"/>
            </a:ln>
            <a:effectLst/>
          </p:spPr>
          <p:txBody>
            <a:bodyPr rtlCol="0" anchor="ctr"/>
            <a:lstStyle/>
            <a:p>
              <a:pPr algn="ctr" defTabSz="914126"/>
              <a:endParaRPr lang="en-US" sz="1799" kern="0">
                <a:solidFill>
                  <a:prstClr val="white"/>
                </a:solidFill>
                <a:latin typeface="Arial" pitchFamily="34" charset="0"/>
                <a:cs typeface="Arial" pitchFamily="34" charset="0"/>
              </a:endParaRPr>
            </a:p>
          </p:txBody>
        </p:sp>
        <p:grpSp>
          <p:nvGrpSpPr>
            <p:cNvPr id="51" name="Group 50"/>
            <p:cNvGrpSpPr/>
            <p:nvPr/>
          </p:nvGrpSpPr>
          <p:grpSpPr>
            <a:xfrm>
              <a:off x="3582478" y="2923887"/>
              <a:ext cx="1977794" cy="1977793"/>
              <a:chOff x="6019800" y="3276599"/>
              <a:chExt cx="533400" cy="533400"/>
            </a:xfrm>
            <a:effectLst/>
          </p:grpSpPr>
          <p:sp>
            <p:nvSpPr>
              <p:cNvPr id="53" name="Oval 52"/>
              <p:cNvSpPr/>
              <p:nvPr/>
            </p:nvSpPr>
            <p:spPr>
              <a:xfrm>
                <a:off x="6019800" y="3276599"/>
                <a:ext cx="533400" cy="533400"/>
              </a:xfrm>
              <a:prstGeom prst="ellipse">
                <a:avLst/>
              </a:prstGeom>
              <a:gradFill>
                <a:gsLst>
                  <a:gs pos="35000">
                    <a:schemeClr val="tx2">
                      <a:lumMod val="50000"/>
                    </a:schemeClr>
                  </a:gs>
                  <a:gs pos="70000">
                    <a:schemeClr val="tx2">
                      <a:lumMod val="75000"/>
                    </a:schemeClr>
                  </a:gs>
                  <a:gs pos="100000">
                    <a:schemeClr val="tx2"/>
                  </a:gs>
                </a:gsLst>
                <a:lin ang="5400000" scaled="1"/>
              </a:gradFill>
              <a:ln w="12700" cap="flat" cmpd="sng" algn="ctr">
                <a:solidFill>
                  <a:srgbClr val="002060"/>
                </a:solidFill>
                <a:prstDash val="solid"/>
              </a:ln>
              <a:effectLst/>
            </p:spPr>
            <p:txBody>
              <a:bodyPr rtlCol="0" anchor="ctr"/>
              <a:lstStyle/>
              <a:p>
                <a:pPr algn="ctr" defTabSz="914126">
                  <a:defRPr/>
                </a:pPr>
                <a:endParaRPr lang="en-US" sz="1799" kern="0">
                  <a:solidFill>
                    <a:sysClr val="window" lastClr="FFFFFF"/>
                  </a:solidFill>
                  <a:latin typeface="Arial" pitchFamily="34" charset="0"/>
                  <a:cs typeface="Arial" pitchFamily="34" charset="0"/>
                </a:endParaRPr>
              </a:p>
            </p:txBody>
          </p:sp>
          <p:sp>
            <p:nvSpPr>
              <p:cNvPr id="54" name="Oval 53"/>
              <p:cNvSpPr/>
              <p:nvPr/>
            </p:nvSpPr>
            <p:spPr>
              <a:xfrm>
                <a:off x="6032368" y="3296068"/>
                <a:ext cx="508265" cy="446900"/>
              </a:xfrm>
              <a:prstGeom prst="ellipse">
                <a:avLst/>
              </a:prstGeom>
              <a:gradFill>
                <a:gsLst>
                  <a:gs pos="0">
                    <a:sysClr val="window" lastClr="FFFFFF">
                      <a:lumMod val="100000"/>
                      <a:alpha val="65000"/>
                    </a:sysClr>
                  </a:gs>
                  <a:gs pos="100000">
                    <a:sysClr val="window" lastClr="FFFFFF">
                      <a:alpha val="0"/>
                    </a:sysClr>
                  </a:gs>
                </a:gsLst>
                <a:lin ang="5400000" scaled="1"/>
              </a:gradFill>
              <a:ln w="12700" cap="flat" cmpd="sng" algn="ctr">
                <a:noFill/>
                <a:prstDash val="solid"/>
              </a:ln>
              <a:effectLst/>
            </p:spPr>
            <p:txBody>
              <a:bodyPr rtlCol="0" anchor="ctr"/>
              <a:lstStyle/>
              <a:p>
                <a:pPr algn="ctr" defTabSz="914126">
                  <a:defRPr/>
                </a:pPr>
                <a:endParaRPr lang="en-US" sz="1799" kern="0">
                  <a:solidFill>
                    <a:sysClr val="window" lastClr="FFFFFF"/>
                  </a:solidFill>
                  <a:latin typeface="Arial" pitchFamily="34" charset="0"/>
                  <a:cs typeface="Arial" pitchFamily="34" charset="0"/>
                </a:endParaRPr>
              </a:p>
            </p:txBody>
          </p:sp>
        </p:grpSp>
        <p:sp>
          <p:nvSpPr>
            <p:cNvPr id="52" name="Rectangle 51"/>
            <p:cNvSpPr/>
            <p:nvPr/>
          </p:nvSpPr>
          <p:spPr>
            <a:xfrm>
              <a:off x="3792620" y="3466416"/>
              <a:ext cx="1557516" cy="861774"/>
            </a:xfrm>
            <a:prstGeom prst="rect">
              <a:avLst/>
            </a:prstGeom>
          </p:spPr>
          <p:txBody>
            <a:bodyPr wrap="square" anchor="ctr">
              <a:spAutoFit/>
            </a:bodyPr>
            <a:lstStyle/>
            <a:p>
              <a:pPr algn="ctr" defTabSz="914126"/>
              <a:r>
                <a:rPr lang="en-US" sz="3199" b="1" kern="0" dirty="0" smtClean="0">
                  <a:solidFill>
                    <a:prstClr val="white"/>
                  </a:solidFill>
                  <a:effectLst>
                    <a:outerShdw blurRad="101600" dist="38100" dir="2700000" algn="tl" rotWithShape="0">
                      <a:prstClr val="black">
                        <a:alpha val="50000"/>
                      </a:prstClr>
                    </a:outerShdw>
                  </a:effectLst>
                  <a:latin typeface="Arial" pitchFamily="34" charset="0"/>
                  <a:ea typeface="Kozuka Gothic Pr6N B" pitchFamily="34" charset="-128"/>
                  <a:cs typeface="Arial" pitchFamily="34" charset="0"/>
                </a:rPr>
                <a:t>Data</a:t>
              </a:r>
              <a:endParaRPr lang="en-US" sz="3199" b="1" kern="0" dirty="0">
                <a:solidFill>
                  <a:prstClr val="white"/>
                </a:solidFill>
                <a:effectLst>
                  <a:outerShdw blurRad="101600" dist="38100" dir="2700000" algn="tl" rotWithShape="0">
                    <a:prstClr val="black">
                      <a:alpha val="50000"/>
                    </a:prstClr>
                  </a:outerShdw>
                </a:effectLst>
                <a:latin typeface="Arial" pitchFamily="34" charset="0"/>
                <a:ea typeface="Kozuka Gothic Pr6N B" pitchFamily="34" charset="-128"/>
                <a:cs typeface="Arial" pitchFamily="34" charset="0"/>
              </a:endParaRPr>
            </a:p>
            <a:p>
              <a:pPr algn="ctr" defTabSz="914126"/>
              <a:r>
                <a:rPr lang="en-US" sz="1799" b="1" kern="0" dirty="0">
                  <a:solidFill>
                    <a:prstClr val="white"/>
                  </a:solidFill>
                  <a:effectLst>
                    <a:outerShdw blurRad="101600" dist="38100" dir="2700000" algn="tl" rotWithShape="0">
                      <a:prstClr val="black">
                        <a:alpha val="50000"/>
                      </a:prstClr>
                    </a:outerShdw>
                  </a:effectLst>
                  <a:latin typeface="Arial" pitchFamily="34" charset="0"/>
                  <a:ea typeface="Kozuka Gothic Pr6N B" pitchFamily="34" charset="-128"/>
                  <a:cs typeface="Arial" pitchFamily="34" charset="0"/>
                </a:rPr>
                <a:t>Analysis</a:t>
              </a:r>
              <a:endParaRPr lang="en-US" sz="3199" b="1" kern="0" dirty="0">
                <a:solidFill>
                  <a:prstClr val="white"/>
                </a:solidFill>
                <a:effectLst>
                  <a:outerShdw blurRad="101600" dist="38100" dir="2700000" algn="tl" rotWithShape="0">
                    <a:prstClr val="black">
                      <a:alpha val="50000"/>
                    </a:prstClr>
                  </a:outerShdw>
                </a:effectLst>
                <a:latin typeface="Arial" pitchFamily="34" charset="0"/>
                <a:ea typeface="Kozuka Gothic Pr6N B" pitchFamily="34" charset="-128"/>
                <a:cs typeface="Arial" pitchFamily="34" charset="0"/>
              </a:endParaRPr>
            </a:p>
          </p:txBody>
        </p:sp>
      </p:grpSp>
      <p:pic>
        <p:nvPicPr>
          <p:cNvPr id="55" name="Picture 11"/>
          <p:cNvPicPr>
            <a:picLocks noChangeAspect="1" noChangeArrowheads="1"/>
          </p:cNvPicPr>
          <p:nvPr/>
        </p:nvPicPr>
        <p:blipFill>
          <a:blip r:embed="rId2" cstate="print"/>
          <a:srcRect/>
          <a:stretch>
            <a:fillRect/>
          </a:stretch>
        </p:blipFill>
        <p:spPr bwMode="auto">
          <a:xfrm>
            <a:off x="9906000" y="228600"/>
            <a:ext cx="1989871" cy="941374"/>
          </a:xfrm>
          <a:prstGeom prst="rect">
            <a:avLst/>
          </a:prstGeom>
          <a:noFill/>
          <a:ln w="9525">
            <a:noFill/>
            <a:miter lim="800000"/>
            <a:headEnd/>
            <a:tailEnd/>
          </a:ln>
        </p:spPr>
      </p:pic>
    </p:spTree>
    <p:extLst>
      <p:ext uri="{BB962C8B-B14F-4D97-AF65-F5344CB8AC3E}">
        <p14:creationId xmlns:p14="http://schemas.microsoft.com/office/powerpoint/2010/main" xmlns="" val="16055398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14918</TotalTime>
  <Words>2020</Words>
  <Application>Microsoft Office PowerPoint</Application>
  <PresentationFormat>Custom</PresentationFormat>
  <Paragraphs>177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7_Office Theme</vt:lpstr>
      <vt:lpstr>Project : Boston House Price Prediction Analysis</vt:lpstr>
      <vt:lpstr>Why House-Price Prediction?</vt:lpstr>
      <vt:lpstr>LITERATURE REVIEW</vt:lpstr>
      <vt:lpstr>LITERATURE REVIEW ASSESSMENT</vt:lpstr>
      <vt:lpstr>Slide 5</vt:lpstr>
      <vt:lpstr>Slide 6</vt:lpstr>
      <vt:lpstr>METADATA (Information about Dataset)</vt:lpstr>
      <vt:lpstr>METADATA (Featurenames and Its description)</vt:lpstr>
      <vt:lpstr>Action Formula</vt:lpstr>
      <vt:lpstr>Slide 10</vt:lpstr>
      <vt:lpstr>Dataset Loading (Boston Dataset CSV File)</vt:lpstr>
      <vt:lpstr>Statistical Information</vt:lpstr>
      <vt:lpstr>Information of DataTypes</vt:lpstr>
      <vt:lpstr>Dataset - Preprocessing</vt:lpstr>
      <vt:lpstr>Exploratory Data Analysis</vt:lpstr>
      <vt:lpstr>Exploratory Data Analysis (EDA)</vt:lpstr>
      <vt:lpstr>Exploratory Data Analysis (EDA)</vt:lpstr>
      <vt:lpstr>Exploratory Data Analysis (EDA) Min-Max Normalization.</vt:lpstr>
      <vt:lpstr>Min-Max Normalization</vt:lpstr>
      <vt:lpstr>Exploratory Data Analysis (EDA) - Standardization</vt:lpstr>
      <vt:lpstr>Standardization Output</vt:lpstr>
      <vt:lpstr>Correlation Matrix </vt:lpstr>
      <vt:lpstr>Correlation Matrix </vt:lpstr>
      <vt:lpstr>Relation between Target and Correlated Variables</vt:lpstr>
      <vt:lpstr>Slide 25</vt:lpstr>
      <vt:lpstr>Model Training</vt:lpstr>
      <vt:lpstr>Linear Regression:</vt:lpstr>
      <vt:lpstr>Decision Tree:</vt:lpstr>
      <vt:lpstr>Random Forest:</vt:lpstr>
      <vt:lpstr>Extra Trees:</vt:lpstr>
      <vt:lpstr>XGBoost:</vt:lpstr>
      <vt:lpstr>Comparison Diagram and Summary : </vt:lpstr>
      <vt:lpstr>Questions: ?? </vt:lpstr>
    </vt:vector>
  </TitlesOfParts>
  <Manager>SlideModel</Manager>
  <Company>SlideModel</Company>
  <LinksUpToDate>false</LinksUpToDate>
  <SharedDoc>false</SharedDoc>
  <HyperlinkBase>http://slidemodel.com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Mohammad Nasim</cp:lastModifiedBy>
  <cp:revision>264</cp:revision>
  <dcterms:created xsi:type="dcterms:W3CDTF">2013-09-12T13:05:01Z</dcterms:created>
  <dcterms:modified xsi:type="dcterms:W3CDTF">2023-03-03T21:12:23Z</dcterms:modified>
  <cp:category>Presentations, Business Presentations, Free PowerPoint Templates</cp:category>
  <cp:contentStatus>Template</cp:contentStatus>
</cp:coreProperties>
</file>