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1F54-A378-004E-A436-407A749C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4F0C4-CDDC-354D-945B-94EE6DB6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2E46-F723-9C40-806E-67FE1D9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4383-0992-8A43-A1E0-5404FC34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3C0F-E2A4-7448-8557-56D6CE11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4D7-A3F9-564A-97EA-F3B69A6A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CF530-53F4-834F-AA40-844B062DC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CC54-E63C-1742-8C09-1F8F685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2459-B12C-6F4D-8F4C-DACE4B4B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7E55-A0A1-724C-BAED-B7F90B39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F47B8-5D2C-2048-B5ED-97A120898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E89-70EC-BC45-8A2A-E88C0524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2409-3047-0649-A8BD-0617D5C9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86FC-D4EA-4C4D-8D07-DABAFBD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B5ED-3A90-CD4E-80A8-2A70E326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06C4-5871-BF49-8156-50BABDB3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76CA-F24B-BE47-A574-D187901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554-0261-D44F-9216-E0B7DBC7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9DBC-AEFC-C24F-9D57-D009A0B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4D7F-3497-704B-9823-3EB26AD1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40DB-658A-BE43-A4CB-A2444E2C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15AB-2636-A34F-B726-F7274E51E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03DB-7E67-E541-B00F-F1C93797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696C-8014-A64D-946E-8DA890F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23BA-23A4-CC43-970E-67F23315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0722-CB25-6242-8C2A-44D0AC1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2D39-C058-BC4E-9760-6D9AE3318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3227-63E3-9943-B6FF-E47B8BB4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E31EE-CC30-A24C-B4AA-AE3B566F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DD71-1639-F946-B793-5356DBC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F618-43F9-1941-9827-15B353D1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509B-EEE3-2843-B283-85ACE20E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54E7-E004-4D4F-B8B9-4BC91913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7CF90-ADF3-3B4A-8508-A2DEFBE5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8AA0A-B01A-BC41-8D41-B5BA77CA0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E21AC-2381-AF43-8533-17F8B6884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B3069-69E6-FB45-98EA-68EE5326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2940-D071-9B4A-9213-AAAC600E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24563-445E-5F4E-9708-CB3D7B9F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EDFA-F860-8343-91B8-B66ABDDE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CB83A-762D-E64C-82DC-525A6547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D7234-B0AF-F945-9D02-FE281552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233E0-81C0-CD42-94E6-7A6F0059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453E0-1A27-0D46-BB25-29D936AA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57E4-4B02-4347-BA25-FA17D055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4DF1-460F-B542-BD83-5C47605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831C-7AC9-2240-A390-5EF938AB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D215-877E-5742-8FAB-2AA25EB0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6051-F86B-544F-94FD-209F8282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5CB32-EFE1-FE4F-A5D3-74CD7EA4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A955E-3745-7543-8958-6D6EFF81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AB4F-4683-EC4C-9910-D309D036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DE6B-A084-C04C-A843-C0DAD12D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2520B-6D37-AF4A-8C73-1DC571F08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2FCC1-50DD-9A49-B260-210A1FA9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BEE3-395C-A141-AA3B-712C857C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9BB4-504A-3547-94A4-1D5B2B1E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B28D-810D-1640-A67B-705599D1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75F0A-0708-564A-8637-43487F9D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9B55-5C75-5341-855C-BA85AC5E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C97D-F5B2-1249-A5F8-8C5C5B031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197A-E3A9-9140-A27A-607327E2C58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5C2E-120B-9F47-8CB2-88CB5A077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7BB7-FBA3-5346-A416-225C3FFB0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8781-6B71-E14D-84EF-D680C90A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ED9859-3646-D840-A572-2525C7FA0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29" y="1023257"/>
            <a:ext cx="3632200" cy="435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64E91-A947-A54B-BD81-F72ADD7DD00D}"/>
              </a:ext>
            </a:extLst>
          </p:cNvPr>
          <p:cNvSpPr txBox="1"/>
          <p:nvPr/>
        </p:nvSpPr>
        <p:spPr>
          <a:xfrm>
            <a:off x="4196401" y="1229075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1725A-B1E2-B94D-8D45-F0EFD2400924}"/>
              </a:ext>
            </a:extLst>
          </p:cNvPr>
          <p:cNvSpPr txBox="1"/>
          <p:nvPr/>
        </p:nvSpPr>
        <p:spPr>
          <a:xfrm>
            <a:off x="4196401" y="2557837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8C98E8-B310-D242-967D-B0CCB113831E}"/>
              </a:ext>
            </a:extLst>
          </p:cNvPr>
          <p:cNvSpPr/>
          <p:nvPr/>
        </p:nvSpPr>
        <p:spPr>
          <a:xfrm>
            <a:off x="1807029" y="3102429"/>
            <a:ext cx="1926771" cy="2276928"/>
          </a:xfrm>
          <a:prstGeom prst="rect">
            <a:avLst/>
          </a:prstGeom>
          <a:solidFill>
            <a:schemeClr val="bg1">
              <a:lumMod val="75000"/>
              <a:alpha val="533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274C2-7484-664E-94C5-5BF805002B07}"/>
              </a:ext>
            </a:extLst>
          </p:cNvPr>
          <p:cNvSpPr txBox="1"/>
          <p:nvPr/>
        </p:nvSpPr>
        <p:spPr>
          <a:xfrm>
            <a:off x="4196401" y="3372363"/>
            <a:ext cx="23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directories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1F089-5F3D-A744-A245-FC9E63EE1C5D}"/>
              </a:ext>
            </a:extLst>
          </p:cNvPr>
          <p:cNvCxnSpPr/>
          <p:nvPr/>
        </p:nvCxnSpPr>
        <p:spPr>
          <a:xfrm flipH="1">
            <a:off x="3457184" y="1413741"/>
            <a:ext cx="739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0D515-4D51-C145-BC88-D479C32281BF}"/>
              </a:ext>
            </a:extLst>
          </p:cNvPr>
          <p:cNvCxnSpPr/>
          <p:nvPr/>
        </p:nvCxnSpPr>
        <p:spPr>
          <a:xfrm flipH="1">
            <a:off x="3435263" y="2730365"/>
            <a:ext cx="739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AED573-5463-F442-9934-16C224ACC8B6}"/>
              </a:ext>
            </a:extLst>
          </p:cNvPr>
          <p:cNvCxnSpPr>
            <a:cxnSpLocks/>
          </p:cNvCxnSpPr>
          <p:nvPr/>
        </p:nvCxnSpPr>
        <p:spPr>
          <a:xfrm flipH="1" flipV="1">
            <a:off x="3364192" y="3203086"/>
            <a:ext cx="810288" cy="353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7497C7-2A71-7C4A-9B53-AF53EB681497}"/>
              </a:ext>
            </a:extLst>
          </p:cNvPr>
          <p:cNvCxnSpPr>
            <a:cxnSpLocks/>
          </p:cNvCxnSpPr>
          <p:nvPr/>
        </p:nvCxnSpPr>
        <p:spPr>
          <a:xfrm flipH="1">
            <a:off x="3364192" y="3557029"/>
            <a:ext cx="838473" cy="1115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6F30D6-21C8-C441-B608-09B6185CB5C9}"/>
              </a:ext>
            </a:extLst>
          </p:cNvPr>
          <p:cNvCxnSpPr>
            <a:cxnSpLocks/>
          </p:cNvCxnSpPr>
          <p:nvPr/>
        </p:nvCxnSpPr>
        <p:spPr>
          <a:xfrm flipH="1">
            <a:off x="3364192" y="3571334"/>
            <a:ext cx="832209" cy="1426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F27840-76B2-BA4E-A2E3-84DE8AC0DCF9}"/>
              </a:ext>
            </a:extLst>
          </p:cNvPr>
          <p:cNvSpPr/>
          <p:nvPr/>
        </p:nvSpPr>
        <p:spPr>
          <a:xfrm>
            <a:off x="1817941" y="2062145"/>
            <a:ext cx="1926771" cy="220551"/>
          </a:xfrm>
          <a:prstGeom prst="rect">
            <a:avLst/>
          </a:prstGeom>
          <a:solidFill>
            <a:schemeClr val="bg1">
              <a:lumMod val="75000"/>
              <a:alpha val="533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Douglas Burke</dc:creator>
  <cp:lastModifiedBy>Robin Douglas Burke</cp:lastModifiedBy>
  <cp:revision>3</cp:revision>
  <dcterms:created xsi:type="dcterms:W3CDTF">2021-06-15T02:16:54Z</dcterms:created>
  <dcterms:modified xsi:type="dcterms:W3CDTF">2021-06-22T16:41:23Z</dcterms:modified>
</cp:coreProperties>
</file>